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57" r:id="rId6"/>
    <p:sldId id="1764" r:id="rId7"/>
    <p:sldId id="280" r:id="rId8"/>
    <p:sldId id="761" r:id="rId9"/>
    <p:sldId id="1773" r:id="rId10"/>
    <p:sldId id="1774" r:id="rId11"/>
    <p:sldId id="1766" r:id="rId12"/>
    <p:sldId id="283" r:id="rId13"/>
    <p:sldId id="1767" r:id="rId14"/>
    <p:sldId id="762" r:id="rId15"/>
    <p:sldId id="757" r:id="rId16"/>
    <p:sldId id="763" r:id="rId17"/>
    <p:sldId id="759" r:id="rId18"/>
    <p:sldId id="758" r:id="rId19"/>
    <p:sldId id="287" r:id="rId20"/>
    <p:sldId id="1763" r:id="rId21"/>
    <p:sldId id="1775" r:id="rId22"/>
    <p:sldId id="1776" r:id="rId23"/>
    <p:sldId id="286" r:id="rId24"/>
    <p:sldId id="1777" r:id="rId25"/>
    <p:sldId id="1778" r:id="rId26"/>
    <p:sldId id="1768" r:id="rId27"/>
    <p:sldId id="290" r:id="rId28"/>
    <p:sldId id="278" r:id="rId29"/>
    <p:sldId id="1769" r:id="rId30"/>
    <p:sldId id="1772" r:id="rId31"/>
    <p:sldId id="275" r:id="rId32"/>
    <p:sldId id="1770" r:id="rId33"/>
    <p:sldId id="1760" r:id="rId34"/>
    <p:sldId id="1762" r:id="rId35"/>
    <p:sldId id="292" r:id="rId36"/>
    <p:sldId id="1761" r:id="rId37"/>
    <p:sldId id="291" r:id="rId38"/>
    <p:sldId id="1779" r:id="rId39"/>
    <p:sldId id="1771" r:id="rId40"/>
    <p:sldId id="276" r:id="rId4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張書豪" initials="張書豪" lastIdx="2" clrIdx="0">
    <p:extLst>
      <p:ext uri="{19B8F6BF-5375-455C-9EA6-DF929625EA0E}">
        <p15:presenceInfo xmlns:p15="http://schemas.microsoft.com/office/powerpoint/2012/main" userId="S-1-5-21-3972861348-194287667-1509265992-163395" providerId="AD"/>
      </p:ext>
    </p:extLst>
  </p:cmAuthor>
  <p:cmAuthor id="2" name="黃旭輝" initials="黃旭輝" lastIdx="2" clrIdx="1">
    <p:extLst>
      <p:ext uri="{19B8F6BF-5375-455C-9EA6-DF929625EA0E}">
        <p15:presenceInfo xmlns:p15="http://schemas.microsoft.com/office/powerpoint/2012/main" userId="S-1-5-21-3972861348-194287667-1509265992-299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A4B5E1"/>
    <a:srgbClr val="7474A3"/>
    <a:srgbClr val="C5C5D8"/>
    <a:srgbClr val="FFFFFF"/>
    <a:srgbClr val="000000"/>
    <a:srgbClr val="0000FF"/>
    <a:srgbClr val="D46112"/>
    <a:srgbClr val="00A0E9"/>
    <a:srgbClr val="006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D4F0C-2D9C-4D57-A248-4FC21F77AF2D}" v="11" dt="2024-07-26T23:15:34.822"/>
    <p1510:client id="{E16A6A05-0A6F-4CAF-8003-3EA43F42DA82}" v="169" dt="2024-07-26T13:30:23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notesViewPr>
    <p:cSldViewPr snapToGrid="0">
      <p:cViewPr varScale="1">
        <p:scale>
          <a:sx n="85" d="100"/>
          <a:sy n="85" d="100"/>
        </p:scale>
        <p:origin x="380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544C1-35E2-4906-823D-6A49A44B58CA}" type="datetimeFigureOut">
              <a:rPr lang="zh-TW" altLang="en-US" smtClean="0"/>
              <a:t>2025/1/10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BC127-D3CF-4E6D-A0C2-FCD3DD2614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3119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BC127-D3CF-4E6D-A0C2-FCD3DD26142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883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B182E9D-53B6-4917-83D8-A0D6E0A7D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3489"/>
            <a:ext cx="12192000" cy="65983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35237" y="1579251"/>
            <a:ext cx="4440964" cy="188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zh-TW" altLang="en-US" sz="4000" b="1"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 algn="ctr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35238" y="3602038"/>
            <a:ext cx="4440964" cy="1655762"/>
          </a:xfrm>
        </p:spPr>
        <p:txBody>
          <a:bodyPr vert="horz" lIns="91440" tIns="45720" rIns="91440" bIns="45720" rtlCol="0" anchor="b">
            <a:normAutofit fontScale="97500"/>
          </a:bodyPr>
          <a:lstStyle>
            <a:lvl1pPr>
              <a:defRPr lang="zh-TW" altLang="en-US" sz="3600" b="1">
                <a:solidFill>
                  <a:schemeClr val="accent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3D2E7-37CA-482C-8736-C6E882E1FCF1}" type="datetime1">
              <a:rPr lang="zh-TW" altLang="en-US" smtClean="0"/>
              <a:t>2025/1/10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23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214D1B2-9F20-4A29-A9A2-CFAE5251C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739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4040" y="365126"/>
            <a:ext cx="10319759" cy="9167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>
              <a:defRPr lang="zh-TW" altLang="en-US" sz="4400" b="1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>
              <a:buFont typeface="Arial" panose="020B0604020202020204" pitchFamily="34" charset="0"/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zh-TW" altLang="en-US" sz="2800" b="1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marL="342900" lvl="0" indent="-342900">
              <a:lnSpc>
                <a:spcPts val="2500"/>
              </a:lnSpc>
              <a:spcBef>
                <a:spcPts val="0"/>
              </a:spcBef>
            </a:pPr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4BC8-DD92-4D8B-ABCF-A338D0B66FD5}" type="datetime1">
              <a:rPr lang="zh-TW" altLang="en-US" smtClean="0"/>
              <a:t>2025/1/10</a:t>
            </a:fld>
            <a:endParaRPr lang="zh-TW" alt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66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52"/>
            <a:ext cx="12192000" cy="6867052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452785"/>
            <a:ext cx="10515600" cy="472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ts val="2500"/>
              </a:lnSpc>
              <a:spcBef>
                <a:spcPts val="0"/>
              </a:spcBef>
            </a:pPr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6EC5-AB54-45C1-A0A0-AD302DD9B213}" type="datetime1">
              <a:rPr lang="zh-TW" altLang="en-US" smtClean="0"/>
              <a:t>2025/1/10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31135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0AA8-9A88-433B-9E1D-6BFF4FCCEF7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 userDrawn="1"/>
        </p:nvSpPr>
        <p:spPr>
          <a:xfrm>
            <a:off x="1034040" y="365126"/>
            <a:ext cx="10319759" cy="9167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400" b="1" kern="120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511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4000" b="1" kern="1200">
          <a:solidFill>
            <a:schemeClr val="accent1">
              <a:lumMod val="5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n"/>
        <a:defRPr lang="zh-TW" altLang="en-US" sz="2800" b="1" kern="1200" dirty="0" smtClean="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24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20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1800" kern="120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TW" altLang="en-US" sz="1800" kern="120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jpe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214" y="1084372"/>
            <a:ext cx="5529177" cy="2286759"/>
          </a:xfrm>
        </p:spPr>
        <p:txBody>
          <a:bodyPr>
            <a:noAutofit/>
          </a:bodyPr>
          <a:lstStyle/>
          <a:p>
            <a:pPr>
              <a:buSzPct val="25000"/>
            </a:pPr>
            <a:r>
              <a:rPr lang="zh-TW" altLang="en-US" sz="3600" dirty="0">
                <a:cs typeface="Arial"/>
                <a:sym typeface="Arial"/>
              </a:rPr>
              <a:t>促進民間參與桃園市埔頂計畫區污水下水道系統 建設之興建、營運、移轉</a:t>
            </a:r>
            <a:r>
              <a:rPr lang="en-US" altLang="zh-TW" sz="3600" dirty="0">
                <a:cs typeface="Arial"/>
                <a:sym typeface="Arial"/>
              </a:rPr>
              <a:t>(BOT) </a:t>
            </a:r>
            <a:r>
              <a:rPr lang="zh-TW" altLang="en-US" sz="3600" dirty="0">
                <a:cs typeface="Arial"/>
                <a:sym typeface="Arial"/>
              </a:rPr>
              <a:t>計畫</a:t>
            </a:r>
            <a:endParaRPr lang="zh-TW" altLang="zh-TW" sz="3600" dirty="0">
              <a:cs typeface="Arial"/>
              <a:sym typeface="Arial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01619" y="3447581"/>
            <a:ext cx="5577213" cy="738665"/>
          </a:xfr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indent="0" algn="ctr">
              <a:buNone/>
            </a:pPr>
            <a:r>
              <a:rPr lang="zh-TW" altLang="en-US" dirty="0" smtClean="0"/>
              <a:t>仁</a:t>
            </a:r>
            <a:r>
              <a:rPr lang="zh-TW" altLang="en-US" dirty="0"/>
              <a:t>和</a:t>
            </a:r>
            <a:r>
              <a:rPr lang="zh-TW" altLang="en-US" dirty="0" smtClean="0"/>
              <a:t>里民</a:t>
            </a:r>
            <a:r>
              <a:rPr lang="zh-TW" altLang="en-US" dirty="0"/>
              <a:t>說明會</a:t>
            </a:r>
            <a:endParaRPr lang="en-US" alt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1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9116" y="6077247"/>
            <a:ext cx="266130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 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日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46644" y="4354915"/>
            <a:ext cx="6021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主辦機關：桃園市政府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執行機關：桃園市政府水務局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民間機構：埔頂環保股份有限公司</a:t>
            </a:r>
          </a:p>
        </p:txBody>
      </p:sp>
    </p:spTree>
    <p:extLst>
      <p:ext uri="{BB962C8B-B14F-4D97-AF65-F5344CB8AC3E}">
        <p14:creationId xmlns:p14="http://schemas.microsoft.com/office/powerpoint/2010/main" val="25383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10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3523606" y="2666702"/>
            <a:ext cx="6033343" cy="714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肆、用戶接管</a:t>
            </a:r>
          </a:p>
        </p:txBody>
      </p:sp>
    </p:spTree>
    <p:extLst>
      <p:ext uri="{BB962C8B-B14F-4D97-AF65-F5344CB8AC3E}">
        <p14:creationId xmlns:p14="http://schemas.microsoft.com/office/powerpoint/2010/main" val="192447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9354063" y="63614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11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9A340DC-0390-6444-52F9-A379EB05EAE7}"/>
              </a:ext>
            </a:extLst>
          </p:cNvPr>
          <p:cNvSpPr txBox="1">
            <a:spLocks/>
          </p:cNvSpPr>
          <p:nvPr/>
        </p:nvSpPr>
        <p:spPr>
          <a:xfrm>
            <a:off x="8843218" y="6361475"/>
            <a:ext cx="21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84CB74-A55E-7147-8750-455ACB87678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900A08A-E341-4FF6-876B-AE30E3533E1F}"/>
              </a:ext>
            </a:extLst>
          </p:cNvPr>
          <p:cNvSpPr/>
          <p:nvPr/>
        </p:nvSpPr>
        <p:spPr>
          <a:xfrm>
            <a:off x="2330729" y="248498"/>
            <a:ext cx="3487365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用戶污水接管類型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019" y="752721"/>
            <a:ext cx="543887" cy="44691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1819C23-02FA-4D1E-B60D-6E23E0FB300D}"/>
              </a:ext>
            </a:extLst>
          </p:cNvPr>
          <p:cNvSpPr/>
          <p:nvPr/>
        </p:nvSpPr>
        <p:spPr>
          <a:xfrm>
            <a:off x="1198748" y="987811"/>
            <a:ext cx="10328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zh-TW" altLang="en-US" sz="2800" b="1" u="sng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污水下水道用戶接管</a:t>
            </a:r>
            <a:r>
              <a:rPr kumimoji="1"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：分為</a:t>
            </a:r>
            <a:r>
              <a:rPr kumimoji="1" lang="zh-TW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公寓大樓</a:t>
            </a:r>
            <a:r>
              <a:rPr kumimoji="1"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kumimoji="1" lang="zh-TW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透天厝</a:t>
            </a:r>
            <a:r>
              <a:rPr kumimoji="1"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兩種類型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B419850-19ED-2EA7-2628-818DA3BA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833" y="1746121"/>
            <a:ext cx="4979649" cy="406939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78D8E83-B0FB-5445-9990-5CE1409CE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33" y="1700037"/>
            <a:ext cx="5956897" cy="419464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71A45ED-E5C0-8C35-FA39-66EC5B069B5B}"/>
              </a:ext>
            </a:extLst>
          </p:cNvPr>
          <p:cNvSpPr txBox="1"/>
          <p:nvPr/>
        </p:nvSpPr>
        <p:spPr>
          <a:xfrm>
            <a:off x="2647967" y="5353847"/>
            <a:ext cx="18021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公寓大樓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75363CA-BB96-9BF8-1808-D80211665901}"/>
              </a:ext>
            </a:extLst>
          </p:cNvPr>
          <p:cNvSpPr txBox="1"/>
          <p:nvPr/>
        </p:nvSpPr>
        <p:spPr>
          <a:xfrm>
            <a:off x="8946255" y="5233374"/>
            <a:ext cx="11955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透天厝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014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12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5923358-B71A-4E24-ADD5-4F84754E54BC}"/>
              </a:ext>
            </a:extLst>
          </p:cNvPr>
          <p:cNvSpPr/>
          <p:nvPr/>
        </p:nvSpPr>
        <p:spPr>
          <a:xfrm>
            <a:off x="2624245" y="202981"/>
            <a:ext cx="4529590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公寓大樓接管</a:t>
            </a:r>
            <a:r>
              <a:rPr lang="en-US" altLang="zh-TW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辦理流程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64BD10E-2FB7-5729-0CA0-966BFAB6C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10" y="3671027"/>
            <a:ext cx="2537262" cy="29839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1778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marL="177800" marR="0" lvl="0" indent="-1778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備註：</a:t>
            </a:r>
            <a:endParaRPr kumimoji="1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marR="0" lvl="0" indent="-17780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各大樓改管期程約</a:t>
            </a: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25~35</a:t>
            </a:r>
            <a:r>
              <a:rPr kumimoji="1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天，依各大樓施工規模而定。</a:t>
            </a:r>
            <a:endParaRPr kumimoji="1" lang="en-US" altLang="zh-TW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marR="0" lvl="0" indent="-1778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B5F8103-8358-45FD-367C-61642D4738CE}"/>
              </a:ext>
            </a:extLst>
          </p:cNvPr>
          <p:cNvGrpSpPr/>
          <p:nvPr/>
        </p:nvGrpSpPr>
        <p:grpSpPr>
          <a:xfrm>
            <a:off x="526790" y="955143"/>
            <a:ext cx="11028395" cy="5142490"/>
            <a:chOff x="526790" y="955143"/>
            <a:chExt cx="11028395" cy="5142490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7DC3A9EF-2BE0-DA29-D7AC-040536F83628}"/>
                </a:ext>
              </a:extLst>
            </p:cNvPr>
            <p:cNvGrpSpPr/>
            <p:nvPr/>
          </p:nvGrpSpPr>
          <p:grpSpPr>
            <a:xfrm>
              <a:off x="537676" y="966107"/>
              <a:ext cx="11017509" cy="5131526"/>
              <a:chOff x="393440" y="966107"/>
              <a:chExt cx="11017509" cy="5131526"/>
            </a:xfrm>
          </p:grpSpPr>
          <p:grpSp>
            <p:nvGrpSpPr>
              <p:cNvPr id="4" name="群組 3">
                <a:extLst>
                  <a:ext uri="{FF2B5EF4-FFF2-40B4-BE49-F238E27FC236}">
                    <a16:creationId xmlns:a16="http://schemas.microsoft.com/office/drawing/2014/main" id="{6F748950-A41B-2DDF-D1A9-C0E4E5CBAB96}"/>
                  </a:ext>
                </a:extLst>
              </p:cNvPr>
              <p:cNvGrpSpPr/>
              <p:nvPr/>
            </p:nvGrpSpPr>
            <p:grpSpPr>
              <a:xfrm>
                <a:off x="2684222" y="966107"/>
                <a:ext cx="8726727" cy="5131526"/>
                <a:chOff x="2504040" y="673199"/>
                <a:chExt cx="8214525" cy="5796386"/>
              </a:xfrm>
            </p:grpSpPr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95C23E3C-E53A-5F51-5712-5D23E9AFACF4}"/>
                    </a:ext>
                  </a:extLst>
                </p:cNvPr>
                <p:cNvSpPr txBox="1"/>
                <p:nvPr/>
              </p:nvSpPr>
              <p:spPr>
                <a:xfrm>
                  <a:off x="3055344" y="2579379"/>
                  <a:ext cx="2020640" cy="799602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現況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調查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7" name="文字方塊 6">
                  <a:extLst>
                    <a:ext uri="{FF2B5EF4-FFF2-40B4-BE49-F238E27FC236}">
                      <a16:creationId xmlns:a16="http://schemas.microsoft.com/office/drawing/2014/main" id="{EC048BAA-6E1B-AC35-570B-EB187C9C9642}"/>
                    </a:ext>
                  </a:extLst>
                </p:cNvPr>
                <p:cNvSpPr txBox="1"/>
                <p:nvPr/>
              </p:nvSpPr>
              <p:spPr>
                <a:xfrm>
                  <a:off x="8523205" y="2553385"/>
                  <a:ext cx="2195360" cy="799602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大樓簽署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lvl="0"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施工同意書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FBFC1629-C02C-A6FC-8A4B-56F827CE7D25}"/>
                    </a:ext>
                  </a:extLst>
                </p:cNvPr>
                <p:cNvSpPr txBox="1"/>
                <p:nvPr/>
              </p:nvSpPr>
              <p:spPr>
                <a:xfrm>
                  <a:off x="8466621" y="5663508"/>
                  <a:ext cx="2241696" cy="799602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   施工現場放樣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lvl="0"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出水口放樣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" name="文字方塊 10">
                  <a:extLst>
                    <a:ext uri="{FF2B5EF4-FFF2-40B4-BE49-F238E27FC236}">
                      <a16:creationId xmlns:a16="http://schemas.microsoft.com/office/drawing/2014/main" id="{86C20202-AF55-8055-E54D-42C3B424543F}"/>
                    </a:ext>
                  </a:extLst>
                </p:cNvPr>
                <p:cNvSpPr txBox="1"/>
                <p:nvPr/>
              </p:nvSpPr>
              <p:spPr>
                <a:xfrm>
                  <a:off x="5683451" y="2603709"/>
                  <a:ext cx="2251942" cy="799602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大樓改管與</a:t>
                  </a:r>
                </a:p>
                <a:p>
                  <a:pPr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管委會開會說明</a:t>
                  </a:r>
                </a:p>
              </p:txBody>
            </p:sp>
            <p:pic>
              <p:nvPicPr>
                <p:cNvPr id="20" name="圖片 19">
                  <a:extLst>
                    <a:ext uri="{FF2B5EF4-FFF2-40B4-BE49-F238E27FC236}">
                      <a16:creationId xmlns:a16="http://schemas.microsoft.com/office/drawing/2014/main" id="{00D9D7EA-E1B3-F40F-160A-93A0A64208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4934" y="673199"/>
                  <a:ext cx="2179571" cy="1885113"/>
                </a:xfrm>
                <a:prstGeom prst="rect">
                  <a:avLst/>
                </a:prstGeom>
              </p:spPr>
            </p:pic>
            <p:pic>
              <p:nvPicPr>
                <p:cNvPr id="21" name="圖片 20">
                  <a:extLst>
                    <a:ext uri="{FF2B5EF4-FFF2-40B4-BE49-F238E27FC236}">
                      <a16:creationId xmlns:a16="http://schemas.microsoft.com/office/drawing/2014/main" id="{7732370C-720B-6216-A4FC-138687B31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23205" y="704849"/>
                  <a:ext cx="2195360" cy="1841019"/>
                </a:xfrm>
                <a:prstGeom prst="rect">
                  <a:avLst/>
                </a:prstGeom>
              </p:spPr>
            </p:pic>
            <p:pic>
              <p:nvPicPr>
                <p:cNvPr id="24" name="圖片 23">
                  <a:extLst>
                    <a:ext uri="{FF2B5EF4-FFF2-40B4-BE49-F238E27FC236}">
                      <a16:creationId xmlns:a16="http://schemas.microsoft.com/office/drawing/2014/main" id="{CEC80FD7-B528-7521-23A6-8F2DABD138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8366" y="687069"/>
                  <a:ext cx="2051953" cy="1849272"/>
                </a:xfrm>
                <a:prstGeom prst="rect">
                  <a:avLst/>
                </a:prstGeom>
              </p:spPr>
            </p:pic>
            <p:pic>
              <p:nvPicPr>
                <p:cNvPr id="30" name="圖片 29">
                  <a:extLst>
                    <a:ext uri="{FF2B5EF4-FFF2-40B4-BE49-F238E27FC236}">
                      <a16:creationId xmlns:a16="http://schemas.microsoft.com/office/drawing/2014/main" id="{66E3F86C-85BA-2BAB-989A-CEDA623CB1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76868" y="3806020"/>
                  <a:ext cx="2241696" cy="1828914"/>
                </a:xfrm>
                <a:prstGeom prst="rect">
                  <a:avLst/>
                </a:prstGeom>
              </p:spPr>
            </p:pic>
            <p:pic>
              <p:nvPicPr>
                <p:cNvPr id="35" name="圖片 34">
                  <a:extLst>
                    <a:ext uri="{FF2B5EF4-FFF2-40B4-BE49-F238E27FC236}">
                      <a16:creationId xmlns:a16="http://schemas.microsoft.com/office/drawing/2014/main" id="{8C8D79BD-9039-638C-43DA-2E81E8176B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83450" y="3772320"/>
                  <a:ext cx="2241696" cy="1828914"/>
                </a:xfrm>
                <a:prstGeom prst="rect">
                  <a:avLst/>
                </a:prstGeom>
              </p:spPr>
            </p:pic>
            <p:sp>
              <p:nvSpPr>
                <p:cNvPr id="36" name="文字方塊 35">
                  <a:extLst>
                    <a:ext uri="{FF2B5EF4-FFF2-40B4-BE49-F238E27FC236}">
                      <a16:creationId xmlns:a16="http://schemas.microsoft.com/office/drawing/2014/main" id="{853B6258-0095-4F55-E09A-143FFB7CAFC6}"/>
                    </a:ext>
                  </a:extLst>
                </p:cNvPr>
                <p:cNvSpPr txBox="1"/>
                <p:nvPr/>
              </p:nvSpPr>
              <p:spPr>
                <a:xfrm>
                  <a:off x="5652808" y="5660949"/>
                  <a:ext cx="2241696" cy="799602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   大樓內部改管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lvl="0"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主管線佈設</a:t>
                  </a:r>
                  <a:endParaRPr kumimoji="1" lang="en-US" altLang="zh-TW" sz="2400" b="1" kern="0" dirty="0">
                    <a:solidFill>
                      <a:srgbClr val="C0504D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pic>
              <p:nvPicPr>
                <p:cNvPr id="37" name="圖片 36">
                  <a:extLst>
                    <a:ext uri="{FF2B5EF4-FFF2-40B4-BE49-F238E27FC236}">
                      <a16:creationId xmlns:a16="http://schemas.microsoft.com/office/drawing/2014/main" id="{1E814573-864F-02C0-484B-F22D7E0E22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040" y="3725788"/>
                  <a:ext cx="2571944" cy="1875449"/>
                </a:xfrm>
                <a:prstGeom prst="rect">
                  <a:avLst/>
                </a:prstGeom>
              </p:spPr>
            </p:pic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053DD6F6-E8D5-6948-E8B2-073233F54598}"/>
                    </a:ext>
                  </a:extLst>
                </p:cNvPr>
                <p:cNvSpPr txBox="1"/>
                <p:nvPr/>
              </p:nvSpPr>
              <p:spPr>
                <a:xfrm>
                  <a:off x="2504040" y="5669983"/>
                  <a:ext cx="2571944" cy="799602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 algn="ctr" fontAlgn="base">
                    <a:lnSpc>
                      <a:spcPts val="24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    雨、污水管投色劑試水確認</a:t>
                  </a:r>
                </a:p>
              </p:txBody>
            </p:sp>
          </p:grp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6FAAFDDD-50E6-7963-39E9-5EE676004BAB}"/>
                  </a:ext>
                </a:extLst>
              </p:cNvPr>
              <p:cNvSpPr txBox="1"/>
              <p:nvPr/>
            </p:nvSpPr>
            <p:spPr>
              <a:xfrm>
                <a:off x="393440" y="2653642"/>
                <a:ext cx="2146634" cy="707886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ysClr val="windowText" lastClr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里民</a:t>
                </a:r>
                <a:endParaRPr kumimoji="1" lang="en-US" altLang="zh-TW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fontAlgn="base">
                  <a:lnSpc>
                    <a:spcPts val="24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TW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說明會</a:t>
                </a:r>
                <a:endParaRPr kumimoji="1" lang="en-US" altLang="zh-TW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1026" name="圖片 3" descr="D:\圖片\1080319東山、武陵2-3\108.03.19 東山、武陵 施工說明會_190320_0007.jpg">
              <a:extLst>
                <a:ext uri="{FF2B5EF4-FFF2-40B4-BE49-F238E27FC236}">
                  <a16:creationId xmlns:a16="http://schemas.microsoft.com/office/drawing/2014/main" id="{BC3CF587-3DB5-D21F-D104-F50E8EB28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90" y="955143"/>
              <a:ext cx="2181237" cy="166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箭號: 向右 2">
              <a:extLst>
                <a:ext uri="{FF2B5EF4-FFF2-40B4-BE49-F238E27FC236}">
                  <a16:creationId xmlns:a16="http://schemas.microsoft.com/office/drawing/2014/main" id="{86C2187E-3791-0D9D-126D-C12267C8058E}"/>
                </a:ext>
              </a:extLst>
            </p:cNvPr>
            <p:cNvSpPr/>
            <p:nvPr/>
          </p:nvSpPr>
          <p:spPr>
            <a:xfrm>
              <a:off x="2708027" y="1727813"/>
              <a:ext cx="666565" cy="37011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箭號: 向右 4">
              <a:extLst>
                <a:ext uri="{FF2B5EF4-FFF2-40B4-BE49-F238E27FC236}">
                  <a16:creationId xmlns:a16="http://schemas.microsoft.com/office/drawing/2014/main" id="{DA2C4C9A-F2D2-4CBF-7E9B-37780E9E5EFB}"/>
                </a:ext>
              </a:extLst>
            </p:cNvPr>
            <p:cNvSpPr/>
            <p:nvPr/>
          </p:nvSpPr>
          <p:spPr>
            <a:xfrm>
              <a:off x="5560772" y="1722429"/>
              <a:ext cx="666565" cy="37011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箭號: 向右 9">
              <a:extLst>
                <a:ext uri="{FF2B5EF4-FFF2-40B4-BE49-F238E27FC236}">
                  <a16:creationId xmlns:a16="http://schemas.microsoft.com/office/drawing/2014/main" id="{AB06976A-5F0E-5A70-A870-080C88BA0B5B}"/>
                </a:ext>
              </a:extLst>
            </p:cNvPr>
            <p:cNvSpPr/>
            <p:nvPr/>
          </p:nvSpPr>
          <p:spPr>
            <a:xfrm>
              <a:off x="8544149" y="1711217"/>
              <a:ext cx="666565" cy="37011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箭號: 向左 13">
              <a:extLst>
                <a:ext uri="{FF2B5EF4-FFF2-40B4-BE49-F238E27FC236}">
                  <a16:creationId xmlns:a16="http://schemas.microsoft.com/office/drawing/2014/main" id="{D071FDC0-DC76-429D-6057-7EA2FC9C155A}"/>
                </a:ext>
              </a:extLst>
            </p:cNvPr>
            <p:cNvSpPr/>
            <p:nvPr/>
          </p:nvSpPr>
          <p:spPr>
            <a:xfrm>
              <a:off x="5571656" y="4445589"/>
              <a:ext cx="623573" cy="346264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箭號: 向左 14">
              <a:extLst>
                <a:ext uri="{FF2B5EF4-FFF2-40B4-BE49-F238E27FC236}">
                  <a16:creationId xmlns:a16="http://schemas.microsoft.com/office/drawing/2014/main" id="{ABCFE00D-9889-600D-F396-4760B425F24E}"/>
                </a:ext>
              </a:extLst>
            </p:cNvPr>
            <p:cNvSpPr/>
            <p:nvPr/>
          </p:nvSpPr>
          <p:spPr>
            <a:xfrm>
              <a:off x="8598472" y="4445589"/>
              <a:ext cx="564353" cy="370114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箭號: 向下 15">
              <a:extLst>
                <a:ext uri="{FF2B5EF4-FFF2-40B4-BE49-F238E27FC236}">
                  <a16:creationId xmlns:a16="http://schemas.microsoft.com/office/drawing/2014/main" id="{6F43CB70-AD17-B73F-71DA-6D286B71BCD9}"/>
                </a:ext>
              </a:extLst>
            </p:cNvPr>
            <p:cNvSpPr/>
            <p:nvPr/>
          </p:nvSpPr>
          <p:spPr>
            <a:xfrm>
              <a:off x="10189028" y="3361528"/>
              <a:ext cx="370115" cy="37805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橢圓 12">
            <a:extLst>
              <a:ext uri="{FF2B5EF4-FFF2-40B4-BE49-F238E27FC236}">
                <a16:creationId xmlns:a16="http://schemas.microsoft.com/office/drawing/2014/main" id="{8DAAEF77-3AD5-4AC1-A20D-4C0FCE0E98BD}"/>
              </a:ext>
            </a:extLst>
          </p:cNvPr>
          <p:cNvSpPr/>
          <p:nvPr/>
        </p:nvSpPr>
        <p:spPr>
          <a:xfrm>
            <a:off x="542158" y="2671342"/>
            <a:ext cx="349624" cy="32273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190E248-084D-47B2-97DC-39F91758F868}"/>
              </a:ext>
            </a:extLst>
          </p:cNvPr>
          <p:cNvSpPr/>
          <p:nvPr/>
        </p:nvSpPr>
        <p:spPr>
          <a:xfrm>
            <a:off x="3445057" y="2672405"/>
            <a:ext cx="349624" cy="32273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7C4CF43C-0E0A-4E78-BA54-184CD0D91252}"/>
              </a:ext>
            </a:extLst>
          </p:cNvPr>
          <p:cNvSpPr/>
          <p:nvPr/>
        </p:nvSpPr>
        <p:spPr>
          <a:xfrm>
            <a:off x="6239562" y="2661844"/>
            <a:ext cx="349624" cy="32273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8D67F7A7-126A-4579-8B17-6F0F6A9C6766}"/>
              </a:ext>
            </a:extLst>
          </p:cNvPr>
          <p:cNvSpPr/>
          <p:nvPr/>
        </p:nvSpPr>
        <p:spPr>
          <a:xfrm>
            <a:off x="9243817" y="2653413"/>
            <a:ext cx="349624" cy="32273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4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45ECCB91-CCB5-48D3-BFC5-BD2AB9433F90}"/>
              </a:ext>
            </a:extLst>
          </p:cNvPr>
          <p:cNvSpPr/>
          <p:nvPr/>
        </p:nvSpPr>
        <p:spPr>
          <a:xfrm>
            <a:off x="2866497" y="5410434"/>
            <a:ext cx="349624" cy="32273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7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D2D40AB2-24FA-43A5-96F7-86D8A8D17120}"/>
              </a:ext>
            </a:extLst>
          </p:cNvPr>
          <p:cNvSpPr/>
          <p:nvPr/>
        </p:nvSpPr>
        <p:spPr>
          <a:xfrm>
            <a:off x="6191070" y="5389747"/>
            <a:ext cx="349624" cy="32273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6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4BB7129B-0EA2-44DB-B485-0E8607A11E77}"/>
              </a:ext>
            </a:extLst>
          </p:cNvPr>
          <p:cNvSpPr/>
          <p:nvPr/>
        </p:nvSpPr>
        <p:spPr>
          <a:xfrm>
            <a:off x="9162825" y="5393579"/>
            <a:ext cx="349624" cy="322730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5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3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13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5923358-B71A-4E24-ADD5-4F84754E54BC}"/>
              </a:ext>
            </a:extLst>
          </p:cNvPr>
          <p:cNvSpPr/>
          <p:nvPr/>
        </p:nvSpPr>
        <p:spPr>
          <a:xfrm>
            <a:off x="2438400" y="325952"/>
            <a:ext cx="3469341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公寓大樓接管類型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09BC82A-AC84-706A-0290-D1F6D385C2AC}"/>
              </a:ext>
            </a:extLst>
          </p:cNvPr>
          <p:cNvSpPr txBox="1"/>
          <p:nvPr/>
        </p:nvSpPr>
        <p:spPr>
          <a:xfrm>
            <a:off x="6363476" y="6226182"/>
            <a:ext cx="528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機械改管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1FCCD7E-C64A-E174-94DF-6729ED480AE6}"/>
              </a:ext>
            </a:extLst>
          </p:cNvPr>
          <p:cNvSpPr txBox="1"/>
          <p:nvPr/>
        </p:nvSpPr>
        <p:spPr>
          <a:xfrm>
            <a:off x="951721" y="6207049"/>
            <a:ext cx="4876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重力改管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C97751A-D4D6-6B94-9428-9E9F55AF4ABD}"/>
              </a:ext>
            </a:extLst>
          </p:cNvPr>
          <p:cNvSpPr/>
          <p:nvPr/>
        </p:nvSpPr>
        <p:spPr>
          <a:xfrm>
            <a:off x="1198748" y="987811"/>
            <a:ext cx="10328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zh-TW" altLang="en-US" sz="2400" b="1" u="sng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公寓大樓接管</a:t>
            </a:r>
            <a:r>
              <a:rPr kumimoji="1"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分為</a:t>
            </a:r>
            <a:r>
              <a:rPr kumimoji="1" lang="zh-TW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重力改管</a:t>
            </a:r>
            <a:r>
              <a:rPr kumimoji="1"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kumimoji="1" lang="zh-TW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機械改管</a:t>
            </a:r>
            <a:r>
              <a:rPr kumimoji="1"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kumimoji="1" lang="zh-TW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原則皆優先採用重力改管方式，將污水管線從地下室</a:t>
            </a:r>
            <a:r>
              <a:rPr kumimoji="1" lang="en-US" altLang="zh-TW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B1</a:t>
            </a:r>
            <a:r>
              <a:rPr kumimoji="1" lang="zh-TW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天花板銜接至外面的公共污水下水道。</a:t>
            </a:r>
            <a:endParaRPr kumimoji="1" lang="en-US" alt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若建築物地下室有廁所、泳池等用水設施使用需求或地下室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B1</a:t>
            </a: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的管線設置淨高不足</a:t>
            </a:r>
            <a:r>
              <a:rPr kumimoji="1"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2.1</a:t>
            </a: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公尺，</a:t>
            </a:r>
            <a:r>
              <a:rPr kumimoji="1" lang="zh-TW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無法</a:t>
            </a: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藉</a:t>
            </a:r>
            <a:r>
              <a:rPr kumimoji="1" lang="zh-TW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重力排入</a:t>
            </a: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污水下水道者，經公寓大樓管委會</a:t>
            </a:r>
            <a:r>
              <a:rPr kumimoji="1" lang="zh-TW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同意</a:t>
            </a: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後，即採機械改管方式</a:t>
            </a:r>
            <a:r>
              <a:rPr kumimoji="1" lang="zh-TW" altLang="en-US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設置馬達將污水從化糞池抽入污水下水道</a:t>
            </a: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，但</a:t>
            </a:r>
            <a:r>
              <a:rPr kumimoji="1" lang="zh-TW" altLang="en-US" sz="2000" b="1" u="sng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住戶須自行負擔電費及抽水馬達維護保養事宜</a:t>
            </a:r>
            <a:r>
              <a:rPr kumimoji="1"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617B52-9335-7018-59BE-F25C4382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562" y="3330941"/>
            <a:ext cx="3825119" cy="289524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C8E3E35-444A-9EAA-3F1C-6B6136C36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69" y="3330941"/>
            <a:ext cx="4004340" cy="28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8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14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5923358-B71A-4E24-ADD5-4F84754E54BC}"/>
              </a:ext>
            </a:extLst>
          </p:cNvPr>
          <p:cNvSpPr/>
          <p:nvPr/>
        </p:nvSpPr>
        <p:spPr>
          <a:xfrm>
            <a:off x="2204896" y="196762"/>
            <a:ext cx="5253739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公寓大樓</a:t>
            </a:r>
            <a:r>
              <a:rPr lang="en-US" altLang="zh-TW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改管</a:t>
            </a:r>
            <a:r>
              <a:rPr lang="en-US" altLang="zh-TW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種形式</a:t>
            </a:r>
            <a:endParaRPr lang="zh-TW" altLang="en-US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E22456B-8F4C-504C-0F65-EB19987D803D}"/>
              </a:ext>
            </a:extLst>
          </p:cNvPr>
          <p:cNvSpPr txBox="1"/>
          <p:nvPr/>
        </p:nvSpPr>
        <p:spPr>
          <a:xfrm>
            <a:off x="886787" y="2264666"/>
            <a:ext cx="2094983" cy="2308324"/>
          </a:xfrm>
          <a:prstGeom prst="rect">
            <a:avLst/>
          </a:prstGeom>
          <a:solidFill>
            <a:srgbClr val="FFEAA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>
            <a:outerShdw dist="45791" dir="2021404" algn="ctr" rotWithShape="0">
              <a:srgbClr val="EEECE1"/>
            </a:outerShdw>
          </a:effectLst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污水直接排放至化糞池，</a:t>
            </a:r>
            <a:endParaRPr kumimoji="1" lang="en-US" altLang="zh-TW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再以抽水馬達排放至水溝，產生惡臭及耗電問題。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1C5F0A2-287C-9405-2071-46E22AA9AE7D}"/>
              </a:ext>
            </a:extLst>
          </p:cNvPr>
          <p:cNvSpPr txBox="1"/>
          <p:nvPr/>
        </p:nvSpPr>
        <p:spPr>
          <a:xfrm>
            <a:off x="5416282" y="2231482"/>
            <a:ext cx="1955680" cy="3416320"/>
          </a:xfrm>
          <a:prstGeom prst="rect">
            <a:avLst/>
          </a:prstGeom>
          <a:solidFill>
            <a:srgbClr val="FFEAA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>
            <a:outerShdw dist="45791" dir="2021404" algn="ctr" rotWithShape="0">
              <a:srgbClr val="EEECE1"/>
            </a:outerShdw>
          </a:effectLst>
        </p:spPr>
        <p:txBody>
          <a:bodyPr vert="horz" wrap="square">
            <a:spAutoFit/>
          </a:bodyPr>
          <a:lstStyle>
            <a:defPPr>
              <a:defRPr lang="zh-TW"/>
            </a:defPPr>
            <a:lvl1pPr algn="ctr"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在地下室</a:t>
            </a:r>
            <a:r>
              <a:rPr kumimoji="1"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  <a:r>
              <a:rPr kumimoji="1"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頂板，藉由污水附掛改管，並於連續壁銑孔銜接到公共污水管線，原抽水馬達及化糞池廢除 。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1C68AB1-FD22-B837-6D4F-7D917FE09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41" y="4742444"/>
            <a:ext cx="1085140" cy="597606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B1</a:t>
            </a:r>
            <a:endParaRPr kumimoji="1" lang="zh-TW" altLang="en-US" sz="4000" kern="0" dirty="0">
              <a:solidFill>
                <a:srgbClr val="FFFF99"/>
              </a:solidFill>
              <a:effectDag name="">
                <a:cont type="tree" name="">
                  <a:effect ref="fillLine"/>
                  <a:outerShdw dist="38100" dir="13500000" algn="br">
                    <a:srgbClr val="FFFFBB"/>
                  </a:outerShdw>
                </a:cont>
                <a:cont type="tree" name="">
                  <a:effect ref="fillLine"/>
                  <a:outerShdw dist="38100" dir="2700000" algn="tl">
                    <a:srgbClr val="99985B"/>
                  </a:outerShdw>
                </a:cont>
                <a:effect ref="fillLine"/>
              </a:effectDag>
              <a:latin typeface="Arial" charset="0"/>
              <a:ea typeface="新細明體" pitchFamily="18" charset="-12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43B6283-4A31-8413-EC6D-7B43E3DDF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414" y="5310090"/>
            <a:ext cx="1085140" cy="597606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B2</a:t>
            </a:r>
            <a:endParaRPr kumimoji="1" lang="zh-TW" altLang="en-US" sz="4000" kern="0" dirty="0">
              <a:solidFill>
                <a:srgbClr val="FFFF99"/>
              </a:solidFill>
              <a:effectDag name="">
                <a:cont type="tree" name="">
                  <a:effect ref="fillLine"/>
                  <a:outerShdw dist="38100" dir="13500000" algn="br">
                    <a:srgbClr val="FFFFBB"/>
                  </a:outerShdw>
                </a:cont>
                <a:cont type="tree" name="">
                  <a:effect ref="fillLine"/>
                  <a:outerShdw dist="38100" dir="2700000" algn="tl">
                    <a:srgbClr val="99985B"/>
                  </a:outerShdw>
                </a:cont>
                <a:effect ref="fillLine"/>
              </a:effectDag>
              <a:latin typeface="Arial" charset="0"/>
              <a:ea typeface="新細明體" pitchFamily="18" charset="-120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D186A56-6656-AFE7-A809-E0B994BF4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695" y="6040220"/>
            <a:ext cx="1470828" cy="5476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化糞池</a:t>
            </a:r>
            <a:endParaRPr kumimoji="1" lang="en-US" altLang="zh-TW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31B453D2-17FF-EDDB-245B-85F0CA13C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280" y="2256287"/>
            <a:ext cx="1085012" cy="597606"/>
          </a:xfrm>
          <a:prstGeom prst="rect">
            <a:avLst/>
          </a:prstGeom>
          <a:solidFill>
            <a:srgbClr val="FFFF0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四樓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E22616E-C727-F163-3A91-ECE12AF76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280" y="2853893"/>
            <a:ext cx="1085012" cy="597606"/>
          </a:xfrm>
          <a:prstGeom prst="rect">
            <a:avLst/>
          </a:prstGeom>
          <a:solidFill>
            <a:srgbClr val="FFCC0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FFCC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DD55"/>
                    </a:outerShdw>
                  </a:cont>
                  <a:cont type="tree" name="">
                    <a:effect ref="fillLine"/>
                    <a:outerShdw dist="38100" dir="2700000" algn="tl">
                      <a:srgbClr val="997A00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三樓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1F8112A9-8990-451E-22A5-00336EE49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280" y="3451499"/>
            <a:ext cx="1085012" cy="597606"/>
          </a:xfrm>
          <a:prstGeom prst="rect">
            <a:avLst/>
          </a:prstGeom>
          <a:solidFill>
            <a:srgbClr val="80008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800080"/>
                </a:solidFill>
                <a:effectDag name="">
                  <a:cont type="tree" name="">
                    <a:effect ref="fillLine"/>
                    <a:outerShdw dist="38100" dir="13500000" algn="br">
                      <a:srgbClr val="99BBFF"/>
                    </a:outerShdw>
                  </a:cont>
                  <a:cont type="tree" name="">
                    <a:effect ref="fillLine"/>
                    <a:outerShdw dist="38100" dir="2700000" algn="tl">
                      <a:srgbClr val="3D5B99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二樓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089161DB-BD45-3245-2BC2-1D749D34A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280" y="4049104"/>
            <a:ext cx="1085012" cy="597606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一樓</a:t>
            </a:r>
          </a:p>
        </p:txBody>
      </p:sp>
      <p:sp>
        <p:nvSpPr>
          <p:cNvPr id="22" name="AutoShape 61">
            <a:extLst>
              <a:ext uri="{FF2B5EF4-FFF2-40B4-BE49-F238E27FC236}">
                <a16:creationId xmlns:a16="http://schemas.microsoft.com/office/drawing/2014/main" id="{49B8DC97-C281-A253-A45C-2C0AAF8C9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476" y="2847634"/>
            <a:ext cx="293242" cy="1343976"/>
          </a:xfrm>
          <a:prstGeom prst="wedgeRoundRectCallout">
            <a:avLst>
              <a:gd name="adj1" fmla="val 54572"/>
              <a:gd name="adj2" fmla="val 95135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原有水溝</a:t>
            </a:r>
          </a:p>
        </p:txBody>
      </p:sp>
      <p:sp>
        <p:nvSpPr>
          <p:cNvPr id="23" name="AutoShape 82">
            <a:extLst>
              <a:ext uri="{FF2B5EF4-FFF2-40B4-BE49-F238E27FC236}">
                <a16:creationId xmlns:a16="http://schemas.microsoft.com/office/drawing/2014/main" id="{AB92A5C6-FA67-8655-55C5-50588E814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549" y="2649632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5" name="AutoShape 83">
            <a:extLst>
              <a:ext uri="{FF2B5EF4-FFF2-40B4-BE49-F238E27FC236}">
                <a16:creationId xmlns:a16="http://schemas.microsoft.com/office/drawing/2014/main" id="{1BCF914C-F5A0-F9AC-B36B-53DB3C99C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549" y="4445015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6" name="AutoShape 84">
            <a:extLst>
              <a:ext uri="{FF2B5EF4-FFF2-40B4-BE49-F238E27FC236}">
                <a16:creationId xmlns:a16="http://schemas.microsoft.com/office/drawing/2014/main" id="{F495CB61-F07C-A0A9-23FA-E465E3757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549" y="3852276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2" name="AutoShape 85">
            <a:extLst>
              <a:ext uri="{FF2B5EF4-FFF2-40B4-BE49-F238E27FC236}">
                <a16:creationId xmlns:a16="http://schemas.microsoft.com/office/drawing/2014/main" id="{4E1BF5B2-5D6A-0469-5D64-58D2B8B39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549" y="3259140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3" name="Line 86">
            <a:extLst>
              <a:ext uri="{FF2B5EF4-FFF2-40B4-BE49-F238E27FC236}">
                <a16:creationId xmlns:a16="http://schemas.microsoft.com/office/drawing/2014/main" id="{586A120B-47D4-6B80-76A0-C58211173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9865" y="2780296"/>
            <a:ext cx="0" cy="198601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4" name="AutoShape 46">
            <a:extLst>
              <a:ext uri="{FF2B5EF4-FFF2-40B4-BE49-F238E27FC236}">
                <a16:creationId xmlns:a16="http://schemas.microsoft.com/office/drawing/2014/main" id="{28CD4F93-75FE-EA27-9700-A76062ABF80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57072" y="4630821"/>
            <a:ext cx="246524" cy="294739"/>
          </a:xfrm>
          <a:prstGeom prst="flowChartDelay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prstDash val="lg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9" name="AutoShape 55">
            <a:extLst>
              <a:ext uri="{FF2B5EF4-FFF2-40B4-BE49-F238E27FC236}">
                <a16:creationId xmlns:a16="http://schemas.microsoft.com/office/drawing/2014/main" id="{22599C91-E831-6833-20ED-97533EF66A7B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205966" y="2443587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0" name="AutoShape 56">
            <a:extLst>
              <a:ext uri="{FF2B5EF4-FFF2-40B4-BE49-F238E27FC236}">
                <a16:creationId xmlns:a16="http://schemas.microsoft.com/office/drawing/2014/main" id="{044DDA20-E805-A0CB-2F38-2963BB5766F9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203409" y="3048272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1" name="AutoShape 57">
            <a:extLst>
              <a:ext uri="{FF2B5EF4-FFF2-40B4-BE49-F238E27FC236}">
                <a16:creationId xmlns:a16="http://schemas.microsoft.com/office/drawing/2014/main" id="{9E18CB29-3323-40CD-9012-5512716CFA8B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205967" y="3638484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2" name="AutoShape 58">
            <a:extLst>
              <a:ext uri="{FF2B5EF4-FFF2-40B4-BE49-F238E27FC236}">
                <a16:creationId xmlns:a16="http://schemas.microsoft.com/office/drawing/2014/main" id="{A7F45252-CD81-3834-AAC1-5FE0ED976A11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203407" y="4236343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3" name="Line 59">
            <a:extLst>
              <a:ext uri="{FF2B5EF4-FFF2-40B4-BE49-F238E27FC236}">
                <a16:creationId xmlns:a16="http://schemas.microsoft.com/office/drawing/2014/main" id="{B30AA348-B953-A319-ADAB-F5E043CA9B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0776" y="2773800"/>
            <a:ext cx="2560" cy="3266421"/>
          </a:xfrm>
          <a:prstGeom prst="line">
            <a:avLst/>
          </a:prstGeom>
          <a:noFill/>
          <a:ln w="38100" cmpd="sng">
            <a:solidFill>
              <a:srgbClr val="D4611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cxnSp>
        <p:nvCxnSpPr>
          <p:cNvPr id="44" name="肘形接點 26">
            <a:extLst>
              <a:ext uri="{FF2B5EF4-FFF2-40B4-BE49-F238E27FC236}">
                <a16:creationId xmlns:a16="http://schemas.microsoft.com/office/drawing/2014/main" id="{787D16EF-31D6-BB8D-886A-0EB381B0450A}"/>
              </a:ext>
            </a:extLst>
          </p:cNvPr>
          <p:cNvCxnSpPr/>
          <p:nvPr/>
        </p:nvCxnSpPr>
        <p:spPr>
          <a:xfrm rot="16200000" flipV="1">
            <a:off x="3374829" y="5301914"/>
            <a:ext cx="1172039" cy="304574"/>
          </a:xfrm>
          <a:prstGeom prst="bentConnector3">
            <a:avLst>
              <a:gd name="adj1" fmla="val 98846"/>
            </a:avLst>
          </a:prstGeom>
          <a:noFill/>
          <a:ln w="38100" cmpd="sng">
            <a:solidFill>
              <a:srgbClr val="C303C3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Line 87">
            <a:extLst>
              <a:ext uri="{FF2B5EF4-FFF2-40B4-BE49-F238E27FC236}">
                <a16:creationId xmlns:a16="http://schemas.microsoft.com/office/drawing/2014/main" id="{92BFDBA6-4507-56A0-6920-DA41D503BD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6707" y="4760345"/>
            <a:ext cx="863158" cy="1192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6" name="Text Box 23">
            <a:extLst>
              <a:ext uri="{FF2B5EF4-FFF2-40B4-BE49-F238E27FC236}">
                <a16:creationId xmlns:a16="http://schemas.microsoft.com/office/drawing/2014/main" id="{799E78D8-55A0-42CD-27C7-084871474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57" y="939231"/>
            <a:ext cx="18472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zh-TW" altLang="en-US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改管前</a:t>
            </a:r>
            <a:endParaRPr kumimoji="1" lang="en-US" altLang="zh-TW" sz="4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 Box 23">
            <a:extLst>
              <a:ext uri="{FF2B5EF4-FFF2-40B4-BE49-F238E27FC236}">
                <a16:creationId xmlns:a16="http://schemas.microsoft.com/office/drawing/2014/main" id="{19EB8BDC-1978-005C-091F-FB3889F91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806" y="1152613"/>
            <a:ext cx="2628422" cy="45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kumimoji="1" sz="4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>
              <a:lnSpc>
                <a:spcPts val="2500"/>
              </a:lnSpc>
            </a:pPr>
            <a:r>
              <a:rPr lang="zh-TW" altLang="en-US" dirty="0"/>
              <a:t>改管後</a:t>
            </a:r>
            <a:endParaRPr lang="en-US" altLang="zh-TW" dirty="0"/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63870B30-9228-22E0-5DBA-21EA2BF56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554" y="4723049"/>
            <a:ext cx="1085140" cy="597606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B1</a:t>
            </a:r>
            <a:endParaRPr kumimoji="1" lang="zh-TW" altLang="en-US" sz="4000" kern="0" dirty="0">
              <a:solidFill>
                <a:srgbClr val="FFFF99"/>
              </a:solidFill>
              <a:effectDag name="">
                <a:cont type="tree" name="">
                  <a:effect ref="fillLine"/>
                  <a:outerShdw dist="38100" dir="13500000" algn="br">
                    <a:srgbClr val="FFFFBB"/>
                  </a:outerShdw>
                </a:cont>
                <a:cont type="tree" name="">
                  <a:effect ref="fillLine"/>
                  <a:outerShdw dist="38100" dir="2700000" algn="tl">
                    <a:srgbClr val="99985B"/>
                  </a:outerShdw>
                </a:cont>
                <a:effect ref="fillLine"/>
              </a:effectDag>
              <a:latin typeface="Arial" charset="0"/>
              <a:ea typeface="新細明體" pitchFamily="18" charset="-120"/>
            </a:endParaRP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3ED5EE67-3A4B-EB9C-836F-5DF290533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027" y="5290695"/>
            <a:ext cx="1085140" cy="597606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B2</a:t>
            </a:r>
            <a:endParaRPr kumimoji="1" lang="zh-TW" altLang="en-US" sz="4000" kern="0" dirty="0">
              <a:solidFill>
                <a:srgbClr val="FFFF99"/>
              </a:solidFill>
              <a:effectDag name="">
                <a:cont type="tree" name="">
                  <a:effect ref="fillLine"/>
                  <a:outerShdw dist="38100" dir="13500000" algn="br">
                    <a:srgbClr val="FFFFBB"/>
                  </a:outerShdw>
                </a:cont>
                <a:cont type="tree" name="">
                  <a:effect ref="fillLine"/>
                  <a:outerShdw dist="38100" dir="2700000" algn="tl">
                    <a:srgbClr val="99985B"/>
                  </a:outerShdw>
                </a:cont>
                <a:effect ref="fillLine"/>
              </a:effectDag>
              <a:latin typeface="Arial" charset="0"/>
              <a:ea typeface="新細明體" pitchFamily="18" charset="-120"/>
            </a:endParaRPr>
          </a:p>
        </p:txBody>
      </p:sp>
      <p:sp>
        <p:nvSpPr>
          <p:cNvPr id="50" name="Rectangle 18">
            <a:extLst>
              <a:ext uri="{FF2B5EF4-FFF2-40B4-BE49-F238E27FC236}">
                <a16:creationId xmlns:a16="http://schemas.microsoft.com/office/drawing/2014/main" id="{C5CA9FB8-91C4-0F46-50C2-54875323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963" y="5985080"/>
            <a:ext cx="1618219" cy="6333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kern="0" dirty="0">
                <a:solidFill>
                  <a:prstClr val="black"/>
                </a:solidFill>
                <a:latin typeface="華康粗圓體"/>
                <a:ea typeface="+mj-ea"/>
              </a:rPr>
              <a:t>化糞池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D3496B86-D2AF-33C9-5840-200D98227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893" y="2236892"/>
            <a:ext cx="1085012" cy="597606"/>
          </a:xfrm>
          <a:prstGeom prst="rect">
            <a:avLst/>
          </a:prstGeom>
          <a:solidFill>
            <a:srgbClr val="FFFF0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四樓</a:t>
            </a:r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50A1DC73-9A1C-20EA-14BF-6E7733D3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893" y="2834498"/>
            <a:ext cx="1085012" cy="597606"/>
          </a:xfrm>
          <a:prstGeom prst="rect">
            <a:avLst/>
          </a:prstGeom>
          <a:solidFill>
            <a:srgbClr val="FFCC0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>
                <a:solidFill>
                  <a:srgbClr val="FFCC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DD55"/>
                    </a:outerShdw>
                  </a:cont>
                  <a:cont type="tree" name="">
                    <a:effect ref="fillLine"/>
                    <a:outerShdw dist="38100" dir="2700000" algn="tl">
                      <a:srgbClr val="997A00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三樓</a:t>
            </a: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2FE51E0A-66DA-ECA0-4464-AB136D468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893" y="3432104"/>
            <a:ext cx="1085012" cy="597606"/>
          </a:xfrm>
          <a:prstGeom prst="rect">
            <a:avLst/>
          </a:prstGeom>
          <a:solidFill>
            <a:srgbClr val="80008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>
                <a:solidFill>
                  <a:srgbClr val="800080"/>
                </a:solidFill>
                <a:effectDag name="">
                  <a:cont type="tree" name="">
                    <a:effect ref="fillLine"/>
                    <a:outerShdw dist="38100" dir="13500000" algn="br">
                      <a:srgbClr val="99BBFF"/>
                    </a:outerShdw>
                  </a:cont>
                  <a:cont type="tree" name="">
                    <a:effect ref="fillLine"/>
                    <a:outerShdw dist="38100" dir="2700000" algn="tl">
                      <a:srgbClr val="3D5B99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二樓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BAB0D3D8-31ED-1027-85A4-C3253EB90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893" y="4029709"/>
            <a:ext cx="1085012" cy="597606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一樓</a:t>
            </a:r>
          </a:p>
        </p:txBody>
      </p:sp>
      <p:sp>
        <p:nvSpPr>
          <p:cNvPr id="55" name="AutoShape 82">
            <a:extLst>
              <a:ext uri="{FF2B5EF4-FFF2-40B4-BE49-F238E27FC236}">
                <a16:creationId xmlns:a16="http://schemas.microsoft.com/office/drawing/2014/main" id="{D8D492A3-6E01-A48E-CDE3-40C9F2B2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162" y="2630237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6" name="AutoShape 83">
            <a:extLst>
              <a:ext uri="{FF2B5EF4-FFF2-40B4-BE49-F238E27FC236}">
                <a16:creationId xmlns:a16="http://schemas.microsoft.com/office/drawing/2014/main" id="{35C4FCCD-BABD-5833-62BB-7540610EC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162" y="4425620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7" name="AutoShape 84">
            <a:extLst>
              <a:ext uri="{FF2B5EF4-FFF2-40B4-BE49-F238E27FC236}">
                <a16:creationId xmlns:a16="http://schemas.microsoft.com/office/drawing/2014/main" id="{1CEB9B47-AAD3-EFAE-993B-251EB1E32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162" y="3832881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8" name="AutoShape 85">
            <a:extLst>
              <a:ext uri="{FF2B5EF4-FFF2-40B4-BE49-F238E27FC236}">
                <a16:creationId xmlns:a16="http://schemas.microsoft.com/office/drawing/2014/main" id="{EDC082D0-6876-3C24-B996-ED248BD47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162" y="3239745"/>
            <a:ext cx="147370" cy="147370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9" name="Line 86">
            <a:extLst>
              <a:ext uri="{FF2B5EF4-FFF2-40B4-BE49-F238E27FC236}">
                <a16:creationId xmlns:a16="http://schemas.microsoft.com/office/drawing/2014/main" id="{BB29CD80-5CBC-B819-F560-47BBC2123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7478" y="2760901"/>
            <a:ext cx="0" cy="198601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0" name="Line 87">
            <a:extLst>
              <a:ext uri="{FF2B5EF4-FFF2-40B4-BE49-F238E27FC236}">
                <a16:creationId xmlns:a16="http://schemas.microsoft.com/office/drawing/2014/main" id="{C64D6AF3-13AB-BF0A-BCD9-C70FA58F53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94320" y="4740950"/>
            <a:ext cx="863158" cy="1192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1" name="AutoShape 55">
            <a:extLst>
              <a:ext uri="{FF2B5EF4-FFF2-40B4-BE49-F238E27FC236}">
                <a16:creationId xmlns:a16="http://schemas.microsoft.com/office/drawing/2014/main" id="{F2DAB0BD-EB90-ED80-02EA-614E1D4903CD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8787928" y="2439079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2" name="AutoShape 56">
            <a:extLst>
              <a:ext uri="{FF2B5EF4-FFF2-40B4-BE49-F238E27FC236}">
                <a16:creationId xmlns:a16="http://schemas.microsoft.com/office/drawing/2014/main" id="{E54C6F90-D56A-AAAE-D5B9-2E060D27ACCC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8785371" y="3043764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3" name="AutoShape 57">
            <a:extLst>
              <a:ext uri="{FF2B5EF4-FFF2-40B4-BE49-F238E27FC236}">
                <a16:creationId xmlns:a16="http://schemas.microsoft.com/office/drawing/2014/main" id="{34C05E9D-7992-6A27-2B9E-E0A07F8CC1B7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8787929" y="3633976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4" name="AutoShape 58">
            <a:extLst>
              <a:ext uri="{FF2B5EF4-FFF2-40B4-BE49-F238E27FC236}">
                <a16:creationId xmlns:a16="http://schemas.microsoft.com/office/drawing/2014/main" id="{7AEA9F95-848F-FF63-02C1-6A3A899F1188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8785369" y="4231835"/>
            <a:ext cx="294740" cy="347042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5" name="Line 59">
            <a:extLst>
              <a:ext uri="{FF2B5EF4-FFF2-40B4-BE49-F238E27FC236}">
                <a16:creationId xmlns:a16="http://schemas.microsoft.com/office/drawing/2014/main" id="{E63B6A90-E569-55A9-5171-37F55E7E2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2738" y="2769292"/>
            <a:ext cx="2561" cy="2043750"/>
          </a:xfrm>
          <a:prstGeom prst="line">
            <a:avLst/>
          </a:prstGeom>
          <a:noFill/>
          <a:ln w="38100" cmpd="sng">
            <a:solidFill>
              <a:srgbClr val="D4611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6" name="AutoShape 50">
            <a:extLst>
              <a:ext uri="{FF2B5EF4-FFF2-40B4-BE49-F238E27FC236}">
                <a16:creationId xmlns:a16="http://schemas.microsoft.com/office/drawing/2014/main" id="{64BBD2E4-57F6-D7F0-06FC-21F028F43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83449" y="4576545"/>
            <a:ext cx="324802" cy="831112"/>
          </a:xfrm>
          <a:prstGeom prst="can">
            <a:avLst>
              <a:gd name="adj" fmla="val 63971"/>
            </a:avLst>
          </a:prstGeom>
          <a:solidFill>
            <a:srgbClr val="FF99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7" name="AutoShape 52">
            <a:extLst>
              <a:ext uri="{FF2B5EF4-FFF2-40B4-BE49-F238E27FC236}">
                <a16:creationId xmlns:a16="http://schemas.microsoft.com/office/drawing/2014/main" id="{16EA010E-6249-A35E-246E-ED0E826687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74692" y="2843739"/>
            <a:ext cx="292290" cy="1292731"/>
          </a:xfrm>
          <a:prstGeom prst="wedgeRoundRectCallout">
            <a:avLst>
              <a:gd name="adj1" fmla="val 71903"/>
              <a:gd name="adj2" fmla="val 88075"/>
              <a:gd name="adj3" fmla="val 16667"/>
            </a:avLst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kern="0" dirty="0">
                <a:ln>
                  <a:solidFill>
                    <a:srgbClr val="CC00CC"/>
                  </a:solidFill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陰井設施</a:t>
            </a:r>
          </a:p>
        </p:txBody>
      </p:sp>
      <p:sp>
        <p:nvSpPr>
          <p:cNvPr id="68" name="AutoShape 61">
            <a:extLst>
              <a:ext uri="{FF2B5EF4-FFF2-40B4-BE49-F238E27FC236}">
                <a16:creationId xmlns:a16="http://schemas.microsoft.com/office/drawing/2014/main" id="{AAEF3FC3-5B6F-6583-2A8C-14C21703D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721" y="2843739"/>
            <a:ext cx="293242" cy="1292731"/>
          </a:xfrm>
          <a:prstGeom prst="wedgeRoundRectCallout">
            <a:avLst>
              <a:gd name="adj1" fmla="val 30352"/>
              <a:gd name="adj2" fmla="val 95015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原有水溝</a:t>
            </a:r>
          </a:p>
        </p:txBody>
      </p:sp>
      <p:sp>
        <p:nvSpPr>
          <p:cNvPr id="69" name="AutoShape 46">
            <a:extLst>
              <a:ext uri="{FF2B5EF4-FFF2-40B4-BE49-F238E27FC236}">
                <a16:creationId xmlns:a16="http://schemas.microsoft.com/office/drawing/2014/main" id="{075EA5E6-236C-A824-97DC-9E5E335D49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55700" y="4608486"/>
            <a:ext cx="246524" cy="294739"/>
          </a:xfrm>
          <a:prstGeom prst="flowChartDelay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prstDash val="lg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F47DA990-1150-C6F1-2466-B4189284136D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8521774" y="4813043"/>
            <a:ext cx="413524" cy="89529"/>
          </a:xfrm>
          <a:prstGeom prst="straightConnector1">
            <a:avLst/>
          </a:prstGeom>
          <a:noFill/>
          <a:ln w="38100" cap="flat" cmpd="sng" algn="ctr">
            <a:solidFill>
              <a:srgbClr val="D46112"/>
            </a:solidFill>
            <a:prstDash val="solid"/>
            <a:tailEnd type="arrow"/>
          </a:ln>
          <a:effectLst/>
        </p:spPr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72C5AA39-6959-067F-D0E8-5B70CC3C0916}"/>
              </a:ext>
            </a:extLst>
          </p:cNvPr>
          <p:cNvCxnSpPr>
            <a:cxnSpLocks/>
          </p:cNvCxnSpPr>
          <p:nvPr/>
        </p:nvCxnSpPr>
        <p:spPr>
          <a:xfrm flipV="1">
            <a:off x="8394320" y="6020912"/>
            <a:ext cx="1247586" cy="515906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72" name="圓角矩形 54">
            <a:extLst>
              <a:ext uri="{FF2B5EF4-FFF2-40B4-BE49-F238E27FC236}">
                <a16:creationId xmlns:a16="http://schemas.microsoft.com/office/drawing/2014/main" id="{64C41C76-0653-5679-84D8-656DE2A5AFB1}"/>
              </a:ext>
            </a:extLst>
          </p:cNvPr>
          <p:cNvSpPr/>
          <p:nvPr/>
        </p:nvSpPr>
        <p:spPr>
          <a:xfrm rot="20866318">
            <a:off x="8105817" y="4923503"/>
            <a:ext cx="427435" cy="77671"/>
          </a:xfrm>
          <a:prstGeom prst="roundRect">
            <a:avLst/>
          </a:prstGeom>
          <a:solidFill>
            <a:srgbClr val="FF99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ln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1139497C-945A-D7ED-B399-6944D72252FC}"/>
              </a:ext>
            </a:extLst>
          </p:cNvPr>
          <p:cNvSpPr txBox="1"/>
          <p:nvPr/>
        </p:nvSpPr>
        <p:spPr>
          <a:xfrm>
            <a:off x="1845139" y="5164716"/>
            <a:ext cx="186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糞管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雜排水管</a:t>
            </a:r>
          </a:p>
        </p:txBody>
      </p:sp>
      <p:sp>
        <p:nvSpPr>
          <p:cNvPr id="74" name="Line 86">
            <a:extLst>
              <a:ext uri="{FF2B5EF4-FFF2-40B4-BE49-F238E27FC236}">
                <a16:creationId xmlns:a16="http://schemas.microsoft.com/office/drawing/2014/main" id="{15B23E44-BB1F-8F26-CB1A-1D8CE5802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8338" y="5009185"/>
            <a:ext cx="470007" cy="0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5" name="Line 59">
            <a:extLst>
              <a:ext uri="{FF2B5EF4-FFF2-40B4-BE49-F238E27FC236}">
                <a16:creationId xmlns:a16="http://schemas.microsoft.com/office/drawing/2014/main" id="{737FDCBD-DC73-5568-C44B-BAE3205BA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2495" y="5358777"/>
            <a:ext cx="470007" cy="1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801715C7-C954-7648-9066-B20E671EBC0D}"/>
              </a:ext>
            </a:extLst>
          </p:cNvPr>
          <p:cNvSpPr txBox="1"/>
          <p:nvPr/>
        </p:nvSpPr>
        <p:spPr>
          <a:xfrm>
            <a:off x="1835051" y="4748624"/>
            <a:ext cx="1781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雨水排水管</a:t>
            </a:r>
          </a:p>
        </p:txBody>
      </p:sp>
      <p:sp>
        <p:nvSpPr>
          <p:cNvPr id="77" name="八邊形 76">
            <a:extLst>
              <a:ext uri="{FF2B5EF4-FFF2-40B4-BE49-F238E27FC236}">
                <a16:creationId xmlns:a16="http://schemas.microsoft.com/office/drawing/2014/main" id="{55F38E74-6B05-47C3-80D6-895EF93F0D0B}"/>
              </a:ext>
            </a:extLst>
          </p:cNvPr>
          <p:cNvSpPr/>
          <p:nvPr/>
        </p:nvSpPr>
        <p:spPr>
          <a:xfrm>
            <a:off x="1547828" y="6022910"/>
            <a:ext cx="216024" cy="223017"/>
          </a:xfrm>
          <a:prstGeom prst="octagon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00" kern="0" dirty="0">
                <a:solidFill>
                  <a:prstClr val="white"/>
                </a:solidFill>
                <a:latin typeface="Calibri"/>
              </a:rPr>
              <a:t>P</a:t>
            </a:r>
            <a:endParaRPr kumimoji="1" lang="zh-TW" alt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6D079A4A-73BB-1845-70BC-0E8AB9091C46}"/>
              </a:ext>
            </a:extLst>
          </p:cNvPr>
          <p:cNvSpPr/>
          <p:nvPr/>
        </p:nvSpPr>
        <p:spPr>
          <a:xfrm>
            <a:off x="1845139" y="590888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抽水馬達</a:t>
            </a:r>
          </a:p>
        </p:txBody>
      </p:sp>
      <p:sp>
        <p:nvSpPr>
          <p:cNvPr id="79" name="Line 59">
            <a:extLst>
              <a:ext uri="{FF2B5EF4-FFF2-40B4-BE49-F238E27FC236}">
                <a16:creationId xmlns:a16="http://schemas.microsoft.com/office/drawing/2014/main" id="{75625A96-75A5-BD52-9679-24AB37D23E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1081" y="5758886"/>
            <a:ext cx="470007" cy="1"/>
          </a:xfrm>
          <a:prstGeom prst="line">
            <a:avLst/>
          </a:prstGeom>
          <a:noFill/>
          <a:ln w="63500" cmpd="sng">
            <a:solidFill>
              <a:srgbClr val="C303C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3B3D933A-E246-1730-51D4-78EF9F1BDD4B}"/>
              </a:ext>
            </a:extLst>
          </p:cNvPr>
          <p:cNvSpPr txBox="1"/>
          <p:nvPr/>
        </p:nvSpPr>
        <p:spPr>
          <a:xfrm>
            <a:off x="1818345" y="5548843"/>
            <a:ext cx="1354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壓力管</a:t>
            </a:r>
          </a:p>
        </p:txBody>
      </p:sp>
      <p:sp>
        <p:nvSpPr>
          <p:cNvPr id="81" name="八邊形 80">
            <a:extLst>
              <a:ext uri="{FF2B5EF4-FFF2-40B4-BE49-F238E27FC236}">
                <a16:creationId xmlns:a16="http://schemas.microsoft.com/office/drawing/2014/main" id="{323F939F-2DAB-EAE8-F4EE-BA154F9ED7FE}"/>
              </a:ext>
            </a:extLst>
          </p:cNvPr>
          <p:cNvSpPr/>
          <p:nvPr/>
        </p:nvSpPr>
        <p:spPr>
          <a:xfrm>
            <a:off x="4010695" y="6033143"/>
            <a:ext cx="216024" cy="223017"/>
          </a:xfrm>
          <a:prstGeom prst="octagon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00" kern="0" dirty="0">
                <a:solidFill>
                  <a:prstClr val="white"/>
                </a:solidFill>
                <a:latin typeface="Calibri"/>
              </a:rPr>
              <a:t>P</a:t>
            </a:r>
            <a:endParaRPr kumimoji="1" lang="zh-TW" alt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八邊形 81">
            <a:extLst>
              <a:ext uri="{FF2B5EF4-FFF2-40B4-BE49-F238E27FC236}">
                <a16:creationId xmlns:a16="http://schemas.microsoft.com/office/drawing/2014/main" id="{94F84D87-0E5B-9938-A3F4-3C6620D38732}"/>
              </a:ext>
            </a:extLst>
          </p:cNvPr>
          <p:cNvSpPr/>
          <p:nvPr/>
        </p:nvSpPr>
        <p:spPr>
          <a:xfrm>
            <a:off x="8620524" y="6030266"/>
            <a:ext cx="216024" cy="223017"/>
          </a:xfrm>
          <a:prstGeom prst="octagon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00" kern="0" dirty="0">
                <a:solidFill>
                  <a:prstClr val="white"/>
                </a:solidFill>
                <a:latin typeface="Calibri"/>
              </a:rPr>
              <a:t>P</a:t>
            </a:r>
            <a:endParaRPr kumimoji="1" lang="zh-TW" altLang="en-US" sz="14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371DD65A-F3E2-85AC-12D1-E49136A51314}"/>
              </a:ext>
            </a:extLst>
          </p:cNvPr>
          <p:cNvCxnSpPr>
            <a:cxnSpLocks/>
          </p:cNvCxnSpPr>
          <p:nvPr/>
        </p:nvCxnSpPr>
        <p:spPr>
          <a:xfrm>
            <a:off x="8568309" y="6020912"/>
            <a:ext cx="1247586" cy="515906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4" name="橢圓 3">
            <a:extLst>
              <a:ext uri="{FF2B5EF4-FFF2-40B4-BE49-F238E27FC236}">
                <a16:creationId xmlns:a16="http://schemas.microsoft.com/office/drawing/2014/main" id="{9624A06D-42AA-4B81-A7D4-E264A159B6C1}"/>
              </a:ext>
            </a:extLst>
          </p:cNvPr>
          <p:cNvSpPr/>
          <p:nvPr/>
        </p:nvSpPr>
        <p:spPr>
          <a:xfrm>
            <a:off x="5416282" y="1610198"/>
            <a:ext cx="528541" cy="4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tx1"/>
                </a:solidFill>
              </a:rPr>
              <a:t>1</a:t>
            </a:r>
            <a:endParaRPr lang="zh-TW" altLang="en-US" sz="2200" b="1" dirty="0">
              <a:solidFill>
                <a:schemeClr val="tx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E52993E-1E12-48C1-9E54-9C5723E65A7B}"/>
              </a:ext>
            </a:extLst>
          </p:cNvPr>
          <p:cNvSpPr txBox="1"/>
          <p:nvPr/>
        </p:nvSpPr>
        <p:spPr>
          <a:xfrm>
            <a:off x="5944823" y="161019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重力排水</a:t>
            </a:r>
          </a:p>
        </p:txBody>
      </p:sp>
    </p:spTree>
    <p:extLst>
      <p:ext uri="{BB962C8B-B14F-4D97-AF65-F5344CB8AC3E}">
        <p14:creationId xmlns:p14="http://schemas.microsoft.com/office/powerpoint/2010/main" val="38000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15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5923358-B71A-4E24-ADD5-4F84754E54BC}"/>
              </a:ext>
            </a:extLst>
          </p:cNvPr>
          <p:cNvSpPr/>
          <p:nvPr/>
        </p:nvSpPr>
        <p:spPr>
          <a:xfrm>
            <a:off x="2332174" y="248080"/>
            <a:ext cx="3889332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公寓大樓</a:t>
            </a:r>
            <a:r>
              <a:rPr lang="en-US" altLang="zh-TW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機械改管</a:t>
            </a:r>
            <a:endParaRPr lang="zh-TW" altLang="en-US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D2A1E9-14E7-2C18-C8D1-539BE8105119}"/>
              </a:ext>
            </a:extLst>
          </p:cNvPr>
          <p:cNvSpPr txBox="1"/>
          <p:nvPr/>
        </p:nvSpPr>
        <p:spPr>
          <a:xfrm>
            <a:off x="309050" y="2265270"/>
            <a:ext cx="2082741" cy="3785652"/>
          </a:xfrm>
          <a:prstGeom prst="rect">
            <a:avLst/>
          </a:prstGeom>
          <a:solidFill>
            <a:srgbClr val="FFEAA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>
            <a:outerShdw dist="45791" dir="2021404" algn="ctr" rotWithShape="0">
              <a:srgbClr val="EEECE1"/>
            </a:outerShdw>
          </a:effectLst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>
                <a:latin typeface="Times New Roman" pitchFamily="18" charset="0"/>
                <a:ea typeface="標楷體" pitchFamily="65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樓以上樓層污水在地下室</a:t>
            </a:r>
            <a:r>
              <a:rPr kumimoji="1" lang="en-US" altLang="zh-TW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頂板，藉由污水附掛改管，並於連續壁銑孔銜接到公共污水管線。</a:t>
            </a:r>
            <a:endParaRPr kumimoji="1" lang="en-US" altLang="zh-TW" sz="20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地下室</a:t>
            </a:r>
            <a:r>
              <a:rPr kumimoji="1" lang="en-US" altLang="zh-TW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</a:t>
            </a: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以下樓層內污水設施</a:t>
            </a:r>
            <a:r>
              <a:rPr kumimoji="1" lang="en-US" altLang="zh-TW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廁所、游泳池等</a:t>
            </a:r>
            <a:r>
              <a:rPr kumimoji="1" lang="en-US" altLang="zh-TW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，以抽水馬達方式排放至公共污水管。</a:t>
            </a: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FC432763-C6F5-2F8D-305B-EC38AD57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150" y="4666251"/>
            <a:ext cx="1085140" cy="570959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B1</a:t>
            </a:r>
            <a:endParaRPr kumimoji="1" lang="zh-TW" altLang="en-US" sz="4000" kern="0" dirty="0">
              <a:solidFill>
                <a:srgbClr val="FFFF99"/>
              </a:solidFill>
              <a:effectDag name="">
                <a:cont type="tree" name="">
                  <a:effect ref="fillLine"/>
                  <a:outerShdw dist="38100" dir="13500000" algn="br">
                    <a:srgbClr val="FFFFBB"/>
                  </a:outerShdw>
                </a:cont>
                <a:cont type="tree" name="">
                  <a:effect ref="fillLine"/>
                  <a:outerShdw dist="38100" dir="2700000" algn="tl">
                    <a:srgbClr val="99985B"/>
                  </a:outerShdw>
                </a:cont>
                <a:effect ref="fillLine"/>
              </a:effectDag>
              <a:latin typeface="Arial" charset="0"/>
              <a:ea typeface="新細明體" pitchFamily="18" charset="-120"/>
            </a:endParaRPr>
          </a:p>
        </p:txBody>
      </p:sp>
      <p:sp>
        <p:nvSpPr>
          <p:cNvPr id="51" name="Rectangle 6">
            <a:extLst>
              <a:ext uri="{FF2B5EF4-FFF2-40B4-BE49-F238E27FC236}">
                <a16:creationId xmlns:a16="http://schemas.microsoft.com/office/drawing/2014/main" id="{F46E08CD-F32A-B9E6-5AF6-A2AD0C0FC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623" y="5208586"/>
            <a:ext cx="1085140" cy="570959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B2</a:t>
            </a:r>
            <a:endParaRPr kumimoji="1" lang="zh-TW" altLang="en-US" sz="4000" kern="0" dirty="0">
              <a:solidFill>
                <a:srgbClr val="FFFF99"/>
              </a:solidFill>
              <a:effectDag name="">
                <a:cont type="tree" name="">
                  <a:effect ref="fillLine"/>
                  <a:outerShdw dist="38100" dir="13500000" algn="br">
                    <a:srgbClr val="FFFFBB"/>
                  </a:outerShdw>
                </a:cont>
                <a:cont type="tree" name="">
                  <a:effect ref="fillLine"/>
                  <a:outerShdw dist="38100" dir="2700000" algn="tl">
                    <a:srgbClr val="99985B"/>
                  </a:outerShdw>
                </a:cont>
                <a:effect ref="fillLine"/>
              </a:effectDag>
              <a:latin typeface="Arial" charset="0"/>
              <a:ea typeface="新細明體" pitchFamily="18" charset="-120"/>
            </a:endParaRPr>
          </a:p>
        </p:txBody>
      </p:sp>
      <p:sp>
        <p:nvSpPr>
          <p:cNvPr id="52" name="Rectangle 18">
            <a:extLst>
              <a:ext uri="{FF2B5EF4-FFF2-40B4-BE49-F238E27FC236}">
                <a16:creationId xmlns:a16="http://schemas.microsoft.com/office/drawing/2014/main" id="{999D2286-82DE-921F-A83B-107C917BD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916" y="5906159"/>
            <a:ext cx="1498590" cy="5572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化糞池</a:t>
            </a:r>
            <a:endParaRPr kumimoji="1" lang="en-US" altLang="zh-TW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8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第一池廢除</a:t>
            </a:r>
            <a:r>
              <a:rPr kumimoji="1" lang="en-US" altLang="zh-TW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CA562E19-25F1-7037-A9D8-D72349BC7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489" y="2290952"/>
            <a:ext cx="1085012" cy="570959"/>
          </a:xfrm>
          <a:prstGeom prst="rect">
            <a:avLst/>
          </a:prstGeom>
          <a:solidFill>
            <a:srgbClr val="FFFF0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55"/>
                    </a:outerShdw>
                  </a:cont>
                  <a:cont type="tree" name="">
                    <a:effect ref="fillLine"/>
                    <a:outerShdw dist="38100" dir="2700000" algn="tl">
                      <a:srgbClr val="999800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四樓</a:t>
            </a:r>
          </a:p>
        </p:txBody>
      </p:sp>
      <p:sp>
        <p:nvSpPr>
          <p:cNvPr id="54" name="Rectangle 4">
            <a:extLst>
              <a:ext uri="{FF2B5EF4-FFF2-40B4-BE49-F238E27FC236}">
                <a16:creationId xmlns:a16="http://schemas.microsoft.com/office/drawing/2014/main" id="{9AF5ED20-6E97-E7BD-4A71-3AC81403F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489" y="2861911"/>
            <a:ext cx="1085012" cy="570959"/>
          </a:xfrm>
          <a:prstGeom prst="rect">
            <a:avLst/>
          </a:prstGeom>
          <a:solidFill>
            <a:srgbClr val="FFCC0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>
                <a:solidFill>
                  <a:srgbClr val="FFCC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DD55"/>
                    </a:outerShdw>
                  </a:cont>
                  <a:cont type="tree" name="">
                    <a:effect ref="fillLine"/>
                    <a:outerShdw dist="38100" dir="2700000" algn="tl">
                      <a:srgbClr val="997A00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三樓</a:t>
            </a: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0E1C4B31-DB61-6635-38CB-719611900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489" y="3432869"/>
            <a:ext cx="1085012" cy="570959"/>
          </a:xfrm>
          <a:prstGeom prst="rect">
            <a:avLst/>
          </a:prstGeom>
          <a:solidFill>
            <a:srgbClr val="800080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>
                <a:solidFill>
                  <a:srgbClr val="800080"/>
                </a:solidFill>
                <a:effectDag name="">
                  <a:cont type="tree" name="">
                    <a:effect ref="fillLine"/>
                    <a:outerShdw dist="38100" dir="13500000" algn="br">
                      <a:srgbClr val="99BBFF"/>
                    </a:outerShdw>
                  </a:cont>
                  <a:cont type="tree" name="">
                    <a:effect ref="fillLine"/>
                    <a:outerShdw dist="38100" dir="2700000" algn="tl">
                      <a:srgbClr val="3D5B99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二樓</a:t>
            </a: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B6AB66F7-F869-B5DA-81EC-8E18A744E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489" y="4003827"/>
            <a:ext cx="1085012" cy="570959"/>
          </a:xfrm>
          <a:prstGeom prst="rect">
            <a:avLst/>
          </a:prstGeom>
          <a:solidFill>
            <a:srgbClr val="FFFF99"/>
          </a:solidFill>
          <a:ln w="101600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rPr>
              <a:t>一樓</a:t>
            </a:r>
          </a:p>
        </p:txBody>
      </p:sp>
      <p:sp>
        <p:nvSpPr>
          <p:cNvPr id="57" name="AutoShape 82">
            <a:extLst>
              <a:ext uri="{FF2B5EF4-FFF2-40B4-BE49-F238E27FC236}">
                <a16:creationId xmlns:a16="http://schemas.microsoft.com/office/drawing/2014/main" id="{DC34ADD9-39FF-1978-C67C-EEABAC984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758" y="2666758"/>
            <a:ext cx="147370" cy="140799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8" name="AutoShape 83">
            <a:extLst>
              <a:ext uri="{FF2B5EF4-FFF2-40B4-BE49-F238E27FC236}">
                <a16:creationId xmlns:a16="http://schemas.microsoft.com/office/drawing/2014/main" id="{7FB20D4F-4AE4-C0D4-0496-5233766E2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758" y="4382084"/>
            <a:ext cx="147370" cy="140799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9" name="AutoShape 84">
            <a:extLst>
              <a:ext uri="{FF2B5EF4-FFF2-40B4-BE49-F238E27FC236}">
                <a16:creationId xmlns:a16="http://schemas.microsoft.com/office/drawing/2014/main" id="{980A624E-ECE6-A7A0-EE7E-ABA45E27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758" y="3815776"/>
            <a:ext cx="147370" cy="140799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0" name="AutoShape 85">
            <a:extLst>
              <a:ext uri="{FF2B5EF4-FFF2-40B4-BE49-F238E27FC236}">
                <a16:creationId xmlns:a16="http://schemas.microsoft.com/office/drawing/2014/main" id="{D90161EA-C626-A3F1-445B-163B92881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758" y="3249088"/>
            <a:ext cx="147370" cy="140799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1" name="Line 86">
            <a:extLst>
              <a:ext uri="{FF2B5EF4-FFF2-40B4-BE49-F238E27FC236}">
                <a16:creationId xmlns:a16="http://schemas.microsoft.com/office/drawing/2014/main" id="{F3BE14C4-3251-C8D2-8234-251D797C9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0074" y="2791595"/>
            <a:ext cx="0" cy="1897454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2" name="Line 87">
            <a:extLst>
              <a:ext uri="{FF2B5EF4-FFF2-40B4-BE49-F238E27FC236}">
                <a16:creationId xmlns:a16="http://schemas.microsoft.com/office/drawing/2014/main" id="{FDDFC7F7-ABE2-CFCB-B83A-069120EF26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6916" y="4683354"/>
            <a:ext cx="863158" cy="11388"/>
          </a:xfrm>
          <a:prstGeom prst="line">
            <a:avLst/>
          </a:prstGeom>
          <a:noFill/>
          <a:ln w="38100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3" name="AutoShape 55">
            <a:extLst>
              <a:ext uri="{FF2B5EF4-FFF2-40B4-BE49-F238E27FC236}">
                <a16:creationId xmlns:a16="http://schemas.microsoft.com/office/drawing/2014/main" id="{A9C4A466-F8EA-59D5-EACA-75DCC08424EF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040524" y="2484123"/>
            <a:ext cx="294740" cy="331567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4" name="AutoShape 56">
            <a:extLst>
              <a:ext uri="{FF2B5EF4-FFF2-40B4-BE49-F238E27FC236}">
                <a16:creationId xmlns:a16="http://schemas.microsoft.com/office/drawing/2014/main" id="{14489746-69A3-4A8D-CD88-C2C9A841AE08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037967" y="3061846"/>
            <a:ext cx="294740" cy="331567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5" name="AutoShape 57">
            <a:extLst>
              <a:ext uri="{FF2B5EF4-FFF2-40B4-BE49-F238E27FC236}">
                <a16:creationId xmlns:a16="http://schemas.microsoft.com/office/drawing/2014/main" id="{97530EFD-6E71-8034-A533-88412B9EBC5A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040525" y="3625740"/>
            <a:ext cx="294740" cy="331567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6" name="AutoShape 58">
            <a:extLst>
              <a:ext uri="{FF2B5EF4-FFF2-40B4-BE49-F238E27FC236}">
                <a16:creationId xmlns:a16="http://schemas.microsoft.com/office/drawing/2014/main" id="{5AEFF57A-0BF5-7879-E8B3-0B1CFAFB6777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037965" y="4196940"/>
            <a:ext cx="294740" cy="331567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7" name="Line 59">
            <a:extLst>
              <a:ext uri="{FF2B5EF4-FFF2-40B4-BE49-F238E27FC236}">
                <a16:creationId xmlns:a16="http://schemas.microsoft.com/office/drawing/2014/main" id="{A64FA86E-FBC2-EFD8-5CE0-AAE2714E21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5334" y="2799612"/>
            <a:ext cx="2561" cy="1952619"/>
          </a:xfrm>
          <a:prstGeom prst="line">
            <a:avLst/>
          </a:prstGeom>
          <a:noFill/>
          <a:ln w="38100" cmpd="sng">
            <a:solidFill>
              <a:srgbClr val="D4611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8" name="AutoShape 50">
            <a:extLst>
              <a:ext uri="{FF2B5EF4-FFF2-40B4-BE49-F238E27FC236}">
                <a16:creationId xmlns:a16="http://schemas.microsoft.com/office/drawing/2014/main" id="{F0DCE3F9-45EF-9F82-A1FE-629085D9B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36045" y="4526280"/>
            <a:ext cx="324802" cy="794053"/>
          </a:xfrm>
          <a:prstGeom prst="can">
            <a:avLst>
              <a:gd name="adj" fmla="val 63971"/>
            </a:avLst>
          </a:prstGeom>
          <a:solidFill>
            <a:srgbClr val="FF99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9" name="AutoShape 52">
            <a:extLst>
              <a:ext uri="{FF2B5EF4-FFF2-40B4-BE49-F238E27FC236}">
                <a16:creationId xmlns:a16="http://schemas.microsoft.com/office/drawing/2014/main" id="{EAA9C31D-495B-80F2-91A3-843F480A12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27288" y="2756662"/>
            <a:ext cx="292290" cy="1349166"/>
          </a:xfrm>
          <a:prstGeom prst="wedgeRoundRectCallout">
            <a:avLst>
              <a:gd name="adj1" fmla="val 71903"/>
              <a:gd name="adj2" fmla="val 88075"/>
              <a:gd name="adj3" fmla="val 16667"/>
            </a:avLst>
          </a:prstGeom>
          <a:solidFill>
            <a:srgbClr val="F79646">
              <a:lumMod val="60000"/>
              <a:lumOff val="40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kern="0" dirty="0">
                <a:ln>
                  <a:solidFill>
                    <a:srgbClr val="CC00CC"/>
                  </a:solidFill>
                </a:ln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陰井設施</a:t>
            </a:r>
          </a:p>
        </p:txBody>
      </p:sp>
      <p:sp>
        <p:nvSpPr>
          <p:cNvPr id="70" name="AutoShape 61">
            <a:extLst>
              <a:ext uri="{FF2B5EF4-FFF2-40B4-BE49-F238E27FC236}">
                <a16:creationId xmlns:a16="http://schemas.microsoft.com/office/drawing/2014/main" id="{85573B30-DB7D-EE77-D4F2-A2AD2C126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7567" y="2782286"/>
            <a:ext cx="293242" cy="1349165"/>
          </a:xfrm>
          <a:prstGeom prst="wedgeRoundRectCallout">
            <a:avLst>
              <a:gd name="adj1" fmla="val 45489"/>
              <a:gd name="adj2" fmla="val 9398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原有水溝</a:t>
            </a:r>
          </a:p>
        </p:txBody>
      </p:sp>
      <p:sp>
        <p:nvSpPr>
          <p:cNvPr id="71" name="AutoShape 46">
            <a:extLst>
              <a:ext uri="{FF2B5EF4-FFF2-40B4-BE49-F238E27FC236}">
                <a16:creationId xmlns:a16="http://schemas.microsoft.com/office/drawing/2014/main" id="{5E4C1D18-7A09-41FF-93EE-27AE8C372EE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13792" y="4550225"/>
            <a:ext cx="235531" cy="294739"/>
          </a:xfrm>
          <a:prstGeom prst="flowChartDelay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prstDash val="lg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71F0CBAE-6128-3D4F-940A-308E542FCA75}"/>
              </a:ext>
            </a:extLst>
          </p:cNvPr>
          <p:cNvCxnSpPr>
            <a:stCxn id="67" idx="1"/>
          </p:cNvCxnSpPr>
          <p:nvPr/>
        </p:nvCxnSpPr>
        <p:spPr>
          <a:xfrm flipH="1">
            <a:off x="3774370" y="4752232"/>
            <a:ext cx="413524" cy="855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3" name="圓角矩形 60">
            <a:extLst>
              <a:ext uri="{FF2B5EF4-FFF2-40B4-BE49-F238E27FC236}">
                <a16:creationId xmlns:a16="http://schemas.microsoft.com/office/drawing/2014/main" id="{C61D459E-E1FA-3BEB-013E-795B43F430DB}"/>
              </a:ext>
            </a:extLst>
          </p:cNvPr>
          <p:cNvSpPr/>
          <p:nvPr/>
        </p:nvSpPr>
        <p:spPr>
          <a:xfrm rot="20866318">
            <a:off x="3358413" y="4857767"/>
            <a:ext cx="427435" cy="74208"/>
          </a:xfrm>
          <a:prstGeom prst="roundRect">
            <a:avLst/>
          </a:prstGeom>
          <a:solidFill>
            <a:srgbClr val="FF99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ln>
                <a:solidFill>
                  <a:srgbClr val="F79646">
                    <a:lumMod val="40000"/>
                    <a:lumOff val="60000"/>
                  </a:srgbClr>
                </a:solidFill>
              </a:ln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cxnSp>
        <p:nvCxnSpPr>
          <p:cNvPr id="74" name="肘形接點 61">
            <a:extLst>
              <a:ext uri="{FF2B5EF4-FFF2-40B4-BE49-F238E27FC236}">
                <a16:creationId xmlns:a16="http://schemas.microsoft.com/office/drawing/2014/main" id="{24CB8106-D2E6-0C36-DE55-C9474475591D}"/>
              </a:ext>
            </a:extLst>
          </p:cNvPr>
          <p:cNvCxnSpPr/>
          <p:nvPr/>
        </p:nvCxnSpPr>
        <p:spPr>
          <a:xfrm rot="16200000" flipV="1">
            <a:off x="3238892" y="5193628"/>
            <a:ext cx="857830" cy="567237"/>
          </a:xfrm>
          <a:prstGeom prst="bentConnector3">
            <a:avLst>
              <a:gd name="adj1" fmla="val 102335"/>
            </a:avLst>
          </a:prstGeom>
          <a:noFill/>
          <a:ln w="38100" cmpd="sng">
            <a:solidFill>
              <a:srgbClr val="C303C3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AutoShape 58">
            <a:extLst>
              <a:ext uri="{FF2B5EF4-FFF2-40B4-BE49-F238E27FC236}">
                <a16:creationId xmlns:a16="http://schemas.microsoft.com/office/drawing/2014/main" id="{BF244788-E67D-FF5F-8BBD-3DD4E3E51A8C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037965" y="4827985"/>
            <a:ext cx="294740" cy="331567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6" name="AutoShape 58">
            <a:extLst>
              <a:ext uri="{FF2B5EF4-FFF2-40B4-BE49-F238E27FC236}">
                <a16:creationId xmlns:a16="http://schemas.microsoft.com/office/drawing/2014/main" id="{20EE138F-3E19-0661-D514-8029983865F7}"/>
              </a:ext>
            </a:extLst>
          </p:cNvPr>
          <p:cNvSpPr>
            <a:spLocks noChangeArrowheads="1"/>
          </p:cNvSpPr>
          <p:nvPr/>
        </p:nvSpPr>
        <p:spPr bwMode="auto">
          <a:xfrm rot="10647312">
            <a:off x="4037963" y="5389911"/>
            <a:ext cx="294740" cy="331567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D46112"/>
          </a:solidFill>
          <a:ln w="9525">
            <a:solidFill>
              <a:srgbClr val="D4611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kern="0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7" name="Line 59">
            <a:extLst>
              <a:ext uri="{FF2B5EF4-FFF2-40B4-BE49-F238E27FC236}">
                <a16:creationId xmlns:a16="http://schemas.microsoft.com/office/drawing/2014/main" id="{315C7A02-821A-F55E-5A83-A34095128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2773" y="5070945"/>
            <a:ext cx="5122" cy="835216"/>
          </a:xfrm>
          <a:prstGeom prst="line">
            <a:avLst/>
          </a:prstGeom>
          <a:noFill/>
          <a:ln w="38100" cmpd="sng">
            <a:solidFill>
              <a:srgbClr val="D4611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8" name="八邊形 77">
            <a:extLst>
              <a:ext uri="{FF2B5EF4-FFF2-40B4-BE49-F238E27FC236}">
                <a16:creationId xmlns:a16="http://schemas.microsoft.com/office/drawing/2014/main" id="{D21A02A1-1329-A42A-0606-0CB99E84E225}"/>
              </a:ext>
            </a:extLst>
          </p:cNvPr>
          <p:cNvSpPr/>
          <p:nvPr/>
        </p:nvSpPr>
        <p:spPr>
          <a:xfrm>
            <a:off x="3742051" y="5948816"/>
            <a:ext cx="234378" cy="187738"/>
          </a:xfrm>
          <a:prstGeom prst="octagon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00" kern="0" dirty="0">
                <a:solidFill>
                  <a:prstClr val="white"/>
                </a:solidFill>
                <a:latin typeface="Calibri"/>
              </a:rPr>
              <a:t>P</a:t>
            </a:r>
            <a:endParaRPr kumimoji="1" lang="zh-TW" altLang="en-US" sz="1400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61776BE-675C-71DB-4618-A9A0A33B5B90}"/>
              </a:ext>
            </a:extLst>
          </p:cNvPr>
          <p:cNvCxnSpPr>
            <a:cxnSpLocks/>
          </p:cNvCxnSpPr>
          <p:nvPr/>
        </p:nvCxnSpPr>
        <p:spPr>
          <a:xfrm flipV="1">
            <a:off x="3767056" y="5916736"/>
            <a:ext cx="1247586" cy="515906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</a:ln>
          <a:effectLst/>
        </p:spPr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3C9F60C2-C50B-BDC0-9BF7-00C21FD9B1CE}"/>
              </a:ext>
            </a:extLst>
          </p:cNvPr>
          <p:cNvCxnSpPr>
            <a:cxnSpLocks/>
          </p:cNvCxnSpPr>
          <p:nvPr/>
        </p:nvCxnSpPr>
        <p:spPr>
          <a:xfrm>
            <a:off x="3941045" y="5916736"/>
            <a:ext cx="1247586" cy="515906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88" name="橢圓 87">
            <a:extLst>
              <a:ext uri="{FF2B5EF4-FFF2-40B4-BE49-F238E27FC236}">
                <a16:creationId xmlns:a16="http://schemas.microsoft.com/office/drawing/2014/main" id="{EB194357-10BD-40C3-97E2-C36961709A9C}"/>
              </a:ext>
            </a:extLst>
          </p:cNvPr>
          <p:cNvSpPr/>
          <p:nvPr/>
        </p:nvSpPr>
        <p:spPr>
          <a:xfrm>
            <a:off x="1086149" y="1589672"/>
            <a:ext cx="528541" cy="4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tx1"/>
                </a:solidFill>
              </a:rPr>
              <a:t>2</a:t>
            </a:r>
            <a:endParaRPr lang="zh-TW" altLang="en-US" sz="2200" b="1" dirty="0">
              <a:solidFill>
                <a:schemeClr val="tx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9AA0870A-F587-4D1E-8A1C-EA7A110F7F15}"/>
              </a:ext>
            </a:extLst>
          </p:cNvPr>
          <p:cNvSpPr txBox="1"/>
          <p:nvPr/>
        </p:nvSpPr>
        <p:spPr>
          <a:xfrm>
            <a:off x="1617293" y="1595710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重力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機械排水</a:t>
            </a:r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E819D5F0-2C9A-432E-8C40-537530AF00A9}"/>
              </a:ext>
            </a:extLst>
          </p:cNvPr>
          <p:cNvSpPr/>
          <p:nvPr/>
        </p:nvSpPr>
        <p:spPr>
          <a:xfrm>
            <a:off x="7002977" y="1548692"/>
            <a:ext cx="528541" cy="48900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dirty="0">
                <a:solidFill>
                  <a:schemeClr val="tx1"/>
                </a:solidFill>
              </a:rPr>
              <a:t>3</a:t>
            </a:r>
            <a:endParaRPr lang="zh-TW" altLang="en-US" sz="2200" b="1" dirty="0">
              <a:solidFill>
                <a:schemeClr val="tx1"/>
              </a:solidFill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AED7B46D-5C33-4A9F-9305-C9205C78F8C7}"/>
              </a:ext>
            </a:extLst>
          </p:cNvPr>
          <p:cNvSpPr txBox="1"/>
          <p:nvPr/>
        </p:nvSpPr>
        <p:spPr>
          <a:xfrm>
            <a:off x="7404653" y="1548692"/>
            <a:ext cx="1710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機械排水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Text Box 23">
            <a:extLst>
              <a:ext uri="{FF2B5EF4-FFF2-40B4-BE49-F238E27FC236}">
                <a16:creationId xmlns:a16="http://schemas.microsoft.com/office/drawing/2014/main" id="{55B6F3B3-773E-4946-AE0D-9696B9401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350" y="1104841"/>
            <a:ext cx="2628422" cy="45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kumimoji="1" sz="4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>
              <a:lnSpc>
                <a:spcPts val="2500"/>
              </a:lnSpc>
            </a:pPr>
            <a:r>
              <a:rPr lang="zh-TW" altLang="en-US" dirty="0"/>
              <a:t>改管後</a:t>
            </a:r>
            <a:endParaRPr lang="en-US" altLang="zh-TW" dirty="0"/>
          </a:p>
        </p:txBody>
      </p:sp>
      <p:sp>
        <p:nvSpPr>
          <p:cNvPr id="92" name="Text Box 23">
            <a:extLst>
              <a:ext uri="{FF2B5EF4-FFF2-40B4-BE49-F238E27FC236}">
                <a16:creationId xmlns:a16="http://schemas.microsoft.com/office/drawing/2014/main" id="{77A66084-DCF8-46BD-8985-11B377713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14" y="1139164"/>
            <a:ext cx="2024731" cy="45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kumimoji="1" sz="4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>
              <a:lnSpc>
                <a:spcPts val="2500"/>
              </a:lnSpc>
            </a:pPr>
            <a:r>
              <a:rPr lang="zh-TW" altLang="en-US" dirty="0"/>
              <a:t>改管後</a:t>
            </a:r>
            <a:endParaRPr lang="en-US" altLang="zh-TW" dirty="0"/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84B2CB69-624C-41CD-A9DF-1C608B4AEE4B}"/>
              </a:ext>
            </a:extLst>
          </p:cNvPr>
          <p:cNvGrpSpPr/>
          <p:nvPr/>
        </p:nvGrpSpPr>
        <p:grpSpPr>
          <a:xfrm>
            <a:off x="6797995" y="2193663"/>
            <a:ext cx="4702154" cy="4196742"/>
            <a:chOff x="430858" y="2379492"/>
            <a:chExt cx="4702154" cy="4196742"/>
          </a:xfrm>
        </p:grpSpPr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BBBFE299-FC06-42C7-8388-A77CE076D4F5}"/>
                </a:ext>
              </a:extLst>
            </p:cNvPr>
            <p:cNvSpPr txBox="1"/>
            <p:nvPr/>
          </p:nvSpPr>
          <p:spPr>
            <a:xfrm>
              <a:off x="438791" y="2424620"/>
              <a:ext cx="2148129" cy="1569660"/>
            </a:xfrm>
            <a:prstGeom prst="rect">
              <a:avLst/>
            </a:prstGeom>
            <a:solidFill>
              <a:srgbClr val="FFEAA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EEECE1"/>
              </a:outerShdw>
            </a:effectLst>
          </p:spPr>
          <p:txBody>
            <a:bodyPr vert="horz" wrap="square">
              <a:spAutoFit/>
            </a:bodyPr>
            <a:lstStyle>
              <a:defPPr>
                <a:defRPr lang="zh-TW"/>
              </a:defPPr>
              <a:lvl1pPr>
                <a:defRPr>
                  <a:latin typeface="Times New Roman" pitchFamily="18" charset="0"/>
                  <a:ea typeface="標楷體" pitchFamily="65" charset="-120"/>
                </a:defRPr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kern="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所有樓層內污水，皆以抽水馬達方式排放至公共污水管。</a:t>
              </a:r>
              <a:endParaRPr kumimoji="1"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Rectangle 6">
              <a:extLst>
                <a:ext uri="{FF2B5EF4-FFF2-40B4-BE49-F238E27FC236}">
                  <a16:creationId xmlns:a16="http://schemas.microsoft.com/office/drawing/2014/main" id="{BF8A64F9-1264-B26E-E431-CB78F88D9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100" y="4754791"/>
              <a:ext cx="1085140" cy="570959"/>
            </a:xfrm>
            <a:prstGeom prst="rect">
              <a:avLst/>
            </a:prstGeom>
            <a:solidFill>
              <a:srgbClr val="FFFF99"/>
            </a:solidFill>
            <a:ln w="101600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sz="4000" kern="0" dirty="0">
                  <a:solidFill>
                    <a:srgbClr val="FFFF99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BB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85B"/>
                      </a:outerShdw>
                    </a:cont>
                    <a:effect ref="fillLine"/>
                  </a:effectDag>
                  <a:latin typeface="Arial" charset="0"/>
                  <a:ea typeface="新細明體" pitchFamily="18" charset="-120"/>
                </a:rPr>
                <a:t>B1</a:t>
              </a:r>
              <a:endParaRPr kumimoji="1" lang="zh-TW" altLang="en-US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30" name="Rectangle 6">
              <a:extLst>
                <a:ext uri="{FF2B5EF4-FFF2-40B4-BE49-F238E27FC236}">
                  <a16:creationId xmlns:a16="http://schemas.microsoft.com/office/drawing/2014/main" id="{27E1137D-69EE-0CB4-51D3-03054FDF8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573" y="5297126"/>
              <a:ext cx="1085140" cy="570959"/>
            </a:xfrm>
            <a:prstGeom prst="rect">
              <a:avLst/>
            </a:prstGeom>
            <a:solidFill>
              <a:srgbClr val="FFFF99"/>
            </a:solidFill>
            <a:ln w="101600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sz="4000" kern="0" dirty="0">
                  <a:solidFill>
                    <a:srgbClr val="FFFF99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BB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85B"/>
                      </a:outerShdw>
                    </a:cont>
                    <a:effect ref="fillLine"/>
                  </a:effectDag>
                  <a:latin typeface="Arial" charset="0"/>
                  <a:ea typeface="新細明體" pitchFamily="18" charset="-120"/>
                </a:rPr>
                <a:t>B2</a:t>
              </a:r>
              <a:endParaRPr kumimoji="1" lang="zh-TW" altLang="en-US" sz="4000" kern="0" dirty="0">
                <a:solidFill>
                  <a:srgbClr val="FFFF99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BB"/>
                    </a:outerShdw>
                  </a:cont>
                  <a:cont type="tree" name="">
                    <a:effect ref="fillLine"/>
                    <a:outerShdw dist="38100" dir="2700000" algn="tl">
                      <a:srgbClr val="99985B"/>
                    </a:outerShdw>
                  </a:cont>
                  <a:effect ref="fillLine"/>
                </a:effectDag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31" name="Rectangle 18">
              <a:extLst>
                <a:ext uri="{FF2B5EF4-FFF2-40B4-BE49-F238E27FC236}">
                  <a16:creationId xmlns:a16="http://schemas.microsoft.com/office/drawing/2014/main" id="{F3D0DDFF-434C-9CE3-E5FD-19F43B32A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862" y="5994700"/>
              <a:ext cx="1501150" cy="58153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kern="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集污池</a:t>
              </a:r>
              <a:endParaRPr kumimoji="1" lang="zh-TW" altLang="en-US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Rectangle 3">
              <a:extLst>
                <a:ext uri="{FF2B5EF4-FFF2-40B4-BE49-F238E27FC236}">
                  <a16:creationId xmlns:a16="http://schemas.microsoft.com/office/drawing/2014/main" id="{8C1914C3-E2D1-11E1-D34A-0DC0F717B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439" y="2379492"/>
              <a:ext cx="1085012" cy="570959"/>
            </a:xfrm>
            <a:prstGeom prst="rect">
              <a:avLst/>
            </a:prstGeom>
            <a:solidFill>
              <a:srgbClr val="FFFF00"/>
            </a:solidFill>
            <a:ln w="101600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4000" kern="0" dirty="0">
                  <a:solidFill>
                    <a:srgbClr val="FFFF00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55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800"/>
                      </a:outerShdw>
                    </a:cont>
                    <a:effect ref="fillLine"/>
                  </a:effectDag>
                  <a:latin typeface="Arial" charset="0"/>
                  <a:ea typeface="新細明體" pitchFamily="18" charset="-120"/>
                </a:rPr>
                <a:t>四樓</a:t>
              </a:r>
            </a:p>
          </p:txBody>
        </p:sp>
        <p:sp>
          <p:nvSpPr>
            <p:cNvPr id="133" name="Rectangle 4">
              <a:extLst>
                <a:ext uri="{FF2B5EF4-FFF2-40B4-BE49-F238E27FC236}">
                  <a16:creationId xmlns:a16="http://schemas.microsoft.com/office/drawing/2014/main" id="{FD5203A6-187E-63E0-44E2-D0EED14F3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439" y="2950451"/>
              <a:ext cx="1085012" cy="570959"/>
            </a:xfrm>
            <a:prstGeom prst="rect">
              <a:avLst/>
            </a:prstGeom>
            <a:solidFill>
              <a:srgbClr val="FFCC00"/>
            </a:solidFill>
            <a:ln w="101600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4000" kern="0" dirty="0">
                  <a:solidFill>
                    <a:srgbClr val="FFCC00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DD55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7A00"/>
                      </a:outerShdw>
                    </a:cont>
                    <a:effect ref="fillLine"/>
                  </a:effectDag>
                  <a:latin typeface="Arial" charset="0"/>
                  <a:ea typeface="新細明體" pitchFamily="18" charset="-120"/>
                </a:rPr>
                <a:t>三樓</a:t>
              </a:r>
            </a:p>
          </p:txBody>
        </p:sp>
        <p:sp>
          <p:nvSpPr>
            <p:cNvPr id="134" name="Rectangle 5">
              <a:extLst>
                <a:ext uri="{FF2B5EF4-FFF2-40B4-BE49-F238E27FC236}">
                  <a16:creationId xmlns:a16="http://schemas.microsoft.com/office/drawing/2014/main" id="{6C7BBF80-AF23-A7B5-1D5D-DD787CE90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439" y="3521409"/>
              <a:ext cx="1085012" cy="570959"/>
            </a:xfrm>
            <a:prstGeom prst="rect">
              <a:avLst/>
            </a:prstGeom>
            <a:solidFill>
              <a:srgbClr val="800080"/>
            </a:solidFill>
            <a:ln w="101600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4000" kern="0">
                  <a:solidFill>
                    <a:srgbClr val="800080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99BB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3D5B99"/>
                      </a:outerShdw>
                    </a:cont>
                    <a:effect ref="fillLine"/>
                  </a:effectDag>
                  <a:latin typeface="Arial" charset="0"/>
                  <a:ea typeface="新細明體" pitchFamily="18" charset="-120"/>
                </a:rPr>
                <a:t>二樓</a:t>
              </a:r>
            </a:p>
          </p:txBody>
        </p:sp>
        <p:sp>
          <p:nvSpPr>
            <p:cNvPr id="135" name="Rectangle 6">
              <a:extLst>
                <a:ext uri="{FF2B5EF4-FFF2-40B4-BE49-F238E27FC236}">
                  <a16:creationId xmlns:a16="http://schemas.microsoft.com/office/drawing/2014/main" id="{66529BB8-4EA6-06C7-A7C8-A6C09B628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439" y="4092367"/>
              <a:ext cx="1085012" cy="570959"/>
            </a:xfrm>
            <a:prstGeom prst="rect">
              <a:avLst/>
            </a:prstGeom>
            <a:solidFill>
              <a:srgbClr val="FFFF99"/>
            </a:solidFill>
            <a:ln w="101600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4000" kern="0" dirty="0">
                  <a:solidFill>
                    <a:srgbClr val="FFFF99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BB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85B"/>
                      </a:outerShdw>
                    </a:cont>
                    <a:effect ref="fillLine"/>
                  </a:effectDag>
                  <a:latin typeface="Arial" charset="0"/>
                  <a:ea typeface="新細明體" pitchFamily="18" charset="-120"/>
                </a:rPr>
                <a:t>一樓</a:t>
              </a:r>
            </a:p>
          </p:txBody>
        </p:sp>
        <p:sp>
          <p:nvSpPr>
            <p:cNvPr id="136" name="AutoShape 61">
              <a:extLst>
                <a:ext uri="{FF2B5EF4-FFF2-40B4-BE49-F238E27FC236}">
                  <a16:creationId xmlns:a16="http://schemas.microsoft.com/office/drawing/2014/main" id="{0E6EECF7-9F75-820F-C4CE-ADC51B357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635" y="2731298"/>
              <a:ext cx="293242" cy="1338811"/>
            </a:xfrm>
            <a:prstGeom prst="wedgeRoundRectCallout">
              <a:avLst>
                <a:gd name="adj1" fmla="val 42462"/>
                <a:gd name="adj2" fmla="val 104415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0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原有水溝</a:t>
              </a:r>
            </a:p>
          </p:txBody>
        </p:sp>
        <p:sp>
          <p:nvSpPr>
            <p:cNvPr id="137" name="AutoShape 82">
              <a:extLst>
                <a:ext uri="{FF2B5EF4-FFF2-40B4-BE49-F238E27FC236}">
                  <a16:creationId xmlns:a16="http://schemas.microsoft.com/office/drawing/2014/main" id="{F4571C3A-7E48-1D9A-52C4-05401D5AD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708" y="2755298"/>
              <a:ext cx="147370" cy="140799"/>
            </a:xfrm>
            <a:prstGeom prst="bevel">
              <a:avLst>
                <a:gd name="adj" fmla="val 12500"/>
              </a:avLst>
            </a:prstGeom>
            <a:solidFill>
              <a:srgbClr val="0000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38" name="AutoShape 83">
              <a:extLst>
                <a:ext uri="{FF2B5EF4-FFF2-40B4-BE49-F238E27FC236}">
                  <a16:creationId xmlns:a16="http://schemas.microsoft.com/office/drawing/2014/main" id="{AE6B27A6-6C61-118C-EC20-328348164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708" y="4470624"/>
              <a:ext cx="147370" cy="140799"/>
            </a:xfrm>
            <a:prstGeom prst="bevel">
              <a:avLst>
                <a:gd name="adj" fmla="val 12500"/>
              </a:avLst>
            </a:prstGeom>
            <a:solidFill>
              <a:srgbClr val="0000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39" name="AutoShape 84">
              <a:extLst>
                <a:ext uri="{FF2B5EF4-FFF2-40B4-BE49-F238E27FC236}">
                  <a16:creationId xmlns:a16="http://schemas.microsoft.com/office/drawing/2014/main" id="{DA7271AF-80EB-C341-D15E-E8CBE309C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708" y="3904316"/>
              <a:ext cx="147370" cy="140799"/>
            </a:xfrm>
            <a:prstGeom prst="bevel">
              <a:avLst>
                <a:gd name="adj" fmla="val 12500"/>
              </a:avLst>
            </a:prstGeom>
            <a:solidFill>
              <a:srgbClr val="0000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0" name="AutoShape 85">
              <a:extLst>
                <a:ext uri="{FF2B5EF4-FFF2-40B4-BE49-F238E27FC236}">
                  <a16:creationId xmlns:a16="http://schemas.microsoft.com/office/drawing/2014/main" id="{9F610E39-DDB9-1479-4198-E10E2B3BC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708" y="3337628"/>
              <a:ext cx="147370" cy="140799"/>
            </a:xfrm>
            <a:prstGeom prst="bevel">
              <a:avLst>
                <a:gd name="adj" fmla="val 12500"/>
              </a:avLst>
            </a:prstGeom>
            <a:solidFill>
              <a:srgbClr val="0000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1" name="Line 86">
              <a:extLst>
                <a:ext uri="{FF2B5EF4-FFF2-40B4-BE49-F238E27FC236}">
                  <a16:creationId xmlns:a16="http://schemas.microsoft.com/office/drawing/2014/main" id="{94392795-A89A-742E-D539-36C7ABCA2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4024" y="2880135"/>
              <a:ext cx="0" cy="1897454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2" name="AutoShape 46">
              <a:extLst>
                <a:ext uri="{FF2B5EF4-FFF2-40B4-BE49-F238E27FC236}">
                  <a16:creationId xmlns:a16="http://schemas.microsoft.com/office/drawing/2014/main" id="{A3206465-08B8-5B59-86A0-D33EB04D23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66727" y="4641574"/>
              <a:ext cx="235531" cy="294739"/>
            </a:xfrm>
            <a:prstGeom prst="flowChartDelay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prstDash val="lg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3" name="AutoShape 55">
              <a:extLst>
                <a:ext uri="{FF2B5EF4-FFF2-40B4-BE49-F238E27FC236}">
                  <a16:creationId xmlns:a16="http://schemas.microsoft.com/office/drawing/2014/main" id="{A11F4D46-33E6-66EA-089B-F473648B8F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47312">
              <a:off x="3910125" y="2558440"/>
              <a:ext cx="294740" cy="331567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46112"/>
            </a:solidFill>
            <a:ln w="9525">
              <a:solidFill>
                <a:srgbClr val="D4611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4" name="AutoShape 56">
              <a:extLst>
                <a:ext uri="{FF2B5EF4-FFF2-40B4-BE49-F238E27FC236}">
                  <a16:creationId xmlns:a16="http://schemas.microsoft.com/office/drawing/2014/main" id="{343F86DE-0E16-EC61-CF36-B4D7994034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47312">
              <a:off x="3907568" y="3136162"/>
              <a:ext cx="294740" cy="331567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46112"/>
            </a:solidFill>
            <a:ln w="9525">
              <a:solidFill>
                <a:srgbClr val="D4611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5" name="AutoShape 57">
              <a:extLst>
                <a:ext uri="{FF2B5EF4-FFF2-40B4-BE49-F238E27FC236}">
                  <a16:creationId xmlns:a16="http://schemas.microsoft.com/office/drawing/2014/main" id="{0A19BCA4-FAD8-CD6B-D04C-4AC1111755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47312">
              <a:off x="3910126" y="3700057"/>
              <a:ext cx="294740" cy="331567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46112"/>
            </a:solidFill>
            <a:ln w="9525">
              <a:solidFill>
                <a:srgbClr val="D4611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6" name="AutoShape 58">
              <a:extLst>
                <a:ext uri="{FF2B5EF4-FFF2-40B4-BE49-F238E27FC236}">
                  <a16:creationId xmlns:a16="http://schemas.microsoft.com/office/drawing/2014/main" id="{2B6C12B8-C1B1-C44F-056D-B64DA4EE78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47312">
              <a:off x="3907566" y="4271257"/>
              <a:ext cx="294740" cy="331567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46112"/>
            </a:solidFill>
            <a:ln w="9525">
              <a:solidFill>
                <a:srgbClr val="D4611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47" name="Line 59">
              <a:extLst>
                <a:ext uri="{FF2B5EF4-FFF2-40B4-BE49-F238E27FC236}">
                  <a16:creationId xmlns:a16="http://schemas.microsoft.com/office/drawing/2014/main" id="{3DD2FD6A-B8E3-4A85-2D6F-D1581D5D9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4935" y="2873929"/>
              <a:ext cx="2560" cy="3120771"/>
            </a:xfrm>
            <a:prstGeom prst="line">
              <a:avLst/>
            </a:prstGeom>
            <a:noFill/>
            <a:ln w="38100" cmpd="sng">
              <a:solidFill>
                <a:srgbClr val="D4611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cxnSp>
          <p:nvCxnSpPr>
            <p:cNvPr id="148" name="肘形接點 32">
              <a:extLst>
                <a:ext uri="{FF2B5EF4-FFF2-40B4-BE49-F238E27FC236}">
                  <a16:creationId xmlns:a16="http://schemas.microsoft.com/office/drawing/2014/main" id="{1B617452-2E20-C3AA-4D60-F1D74661B464}"/>
                </a:ext>
              </a:extLst>
            </p:cNvPr>
            <p:cNvCxnSpPr/>
            <p:nvPr/>
          </p:nvCxnSpPr>
          <p:spPr>
            <a:xfrm rot="16200000" flipV="1">
              <a:off x="3117027" y="5294431"/>
              <a:ext cx="885564" cy="514973"/>
            </a:xfrm>
            <a:prstGeom prst="bentConnector2">
              <a:avLst/>
            </a:prstGeom>
            <a:noFill/>
            <a:ln w="38100" cmpd="sng">
              <a:solidFill>
                <a:srgbClr val="C303C3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9" name="Line 87">
              <a:extLst>
                <a:ext uri="{FF2B5EF4-FFF2-40B4-BE49-F238E27FC236}">
                  <a16:creationId xmlns:a16="http://schemas.microsoft.com/office/drawing/2014/main" id="{EE206DAF-FA16-5BC4-011A-50EE71D5C1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40866" y="4771894"/>
              <a:ext cx="863158" cy="11388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50" name="八邊形 149">
              <a:extLst>
                <a:ext uri="{FF2B5EF4-FFF2-40B4-BE49-F238E27FC236}">
                  <a16:creationId xmlns:a16="http://schemas.microsoft.com/office/drawing/2014/main" id="{A9D6C3DA-7A99-A556-C0BB-4E91470043DC}"/>
                </a:ext>
              </a:extLst>
            </p:cNvPr>
            <p:cNvSpPr/>
            <p:nvPr/>
          </p:nvSpPr>
          <p:spPr>
            <a:xfrm>
              <a:off x="3714854" y="5987937"/>
              <a:ext cx="216024" cy="213073"/>
            </a:xfrm>
            <a:prstGeom prst="octagon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sz="1400" kern="0" dirty="0">
                  <a:solidFill>
                    <a:prstClr val="white"/>
                  </a:solidFill>
                  <a:latin typeface="Calibri"/>
                </a:rPr>
                <a:t>P</a:t>
              </a:r>
              <a:endParaRPr kumimoji="1" lang="zh-TW" alt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AutoShape 58">
              <a:extLst>
                <a:ext uri="{FF2B5EF4-FFF2-40B4-BE49-F238E27FC236}">
                  <a16:creationId xmlns:a16="http://schemas.microsoft.com/office/drawing/2014/main" id="{B5F343AC-0DC7-A430-899A-008895FE52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47312">
              <a:off x="3910127" y="4912798"/>
              <a:ext cx="294740" cy="331567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46112"/>
            </a:solidFill>
            <a:ln w="9525">
              <a:solidFill>
                <a:srgbClr val="D4611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52" name="AutoShape 58">
              <a:extLst>
                <a:ext uri="{FF2B5EF4-FFF2-40B4-BE49-F238E27FC236}">
                  <a16:creationId xmlns:a16="http://schemas.microsoft.com/office/drawing/2014/main" id="{43E44DD8-E700-2DAF-2EC2-80353D57AB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47312">
              <a:off x="3910127" y="5483740"/>
              <a:ext cx="294740" cy="331567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46112"/>
            </a:solidFill>
            <a:ln w="9525">
              <a:solidFill>
                <a:srgbClr val="D4611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kern="0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53" name="文字方塊 152">
              <a:extLst>
                <a:ext uri="{FF2B5EF4-FFF2-40B4-BE49-F238E27FC236}">
                  <a16:creationId xmlns:a16="http://schemas.microsoft.com/office/drawing/2014/main" id="{536694EF-96F5-66C5-FED4-6530F37E20DB}"/>
                </a:ext>
              </a:extLst>
            </p:cNvPr>
            <p:cNvSpPr txBox="1"/>
            <p:nvPr/>
          </p:nvSpPr>
          <p:spPr>
            <a:xfrm>
              <a:off x="1164381" y="5078581"/>
              <a:ext cx="2037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糞管</a:t>
              </a:r>
              <a:r>
                <a:rPr kumimoji="1" lang="en-US" altLang="zh-TW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kumimoji="1"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雜排水管</a:t>
              </a:r>
            </a:p>
          </p:txBody>
        </p:sp>
        <p:sp>
          <p:nvSpPr>
            <p:cNvPr id="154" name="Line 86">
              <a:extLst>
                <a:ext uri="{FF2B5EF4-FFF2-40B4-BE49-F238E27FC236}">
                  <a16:creationId xmlns:a16="http://schemas.microsoft.com/office/drawing/2014/main" id="{B2161B70-F1E9-5550-EA7E-B8DD11C80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184" y="4812893"/>
              <a:ext cx="470007" cy="0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55" name="Line 59">
              <a:extLst>
                <a:ext uri="{FF2B5EF4-FFF2-40B4-BE49-F238E27FC236}">
                  <a16:creationId xmlns:a16="http://schemas.microsoft.com/office/drawing/2014/main" id="{6D152614-077F-2229-8CF8-5EA2E5103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547" y="5250744"/>
              <a:ext cx="470007" cy="1"/>
            </a:xfrm>
            <a:prstGeom prst="line">
              <a:avLst/>
            </a:prstGeom>
            <a:noFill/>
            <a:ln w="38100" cmpd="sng">
              <a:solidFill>
                <a:srgbClr val="D4611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E6F83780-58B5-3A83-B834-CBAB6EAE714D}"/>
                </a:ext>
              </a:extLst>
            </p:cNvPr>
            <p:cNvSpPr txBox="1"/>
            <p:nvPr/>
          </p:nvSpPr>
          <p:spPr>
            <a:xfrm>
              <a:off x="1119423" y="4612277"/>
              <a:ext cx="1573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雨水排水管</a:t>
              </a:r>
            </a:p>
          </p:txBody>
        </p:sp>
        <p:sp>
          <p:nvSpPr>
            <p:cNvPr id="157" name="八邊形 156">
              <a:extLst>
                <a:ext uri="{FF2B5EF4-FFF2-40B4-BE49-F238E27FC236}">
                  <a16:creationId xmlns:a16="http://schemas.microsoft.com/office/drawing/2014/main" id="{F21D6475-C9F2-B5FE-459B-54C16681A937}"/>
                </a:ext>
              </a:extLst>
            </p:cNvPr>
            <p:cNvSpPr/>
            <p:nvPr/>
          </p:nvSpPr>
          <p:spPr>
            <a:xfrm>
              <a:off x="564112" y="6050265"/>
              <a:ext cx="216024" cy="213073"/>
            </a:xfrm>
            <a:prstGeom prst="octagon">
              <a:avLst/>
            </a:prstGeom>
            <a:solidFill>
              <a:srgbClr val="00206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sz="1400" kern="0" dirty="0">
                  <a:solidFill>
                    <a:prstClr val="white"/>
                  </a:solidFill>
                  <a:latin typeface="Calibri"/>
                </a:rPr>
                <a:t>P</a:t>
              </a:r>
              <a:endParaRPr kumimoji="1" lang="zh-TW" altLang="en-US" sz="14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7AB27F33-3A84-20A0-E02E-DF5881A568C1}"/>
                </a:ext>
              </a:extLst>
            </p:cNvPr>
            <p:cNvSpPr/>
            <p:nvPr/>
          </p:nvSpPr>
          <p:spPr>
            <a:xfrm>
              <a:off x="1160677" y="6000956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抽水馬達</a:t>
              </a:r>
            </a:p>
          </p:txBody>
        </p:sp>
        <p:sp>
          <p:nvSpPr>
            <p:cNvPr id="159" name="Line 59">
              <a:extLst>
                <a:ext uri="{FF2B5EF4-FFF2-40B4-BE49-F238E27FC236}">
                  <a16:creationId xmlns:a16="http://schemas.microsoft.com/office/drawing/2014/main" id="{3E6E88B5-44AC-2C62-D6AB-4380A3112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858" y="5688595"/>
              <a:ext cx="470007" cy="1"/>
            </a:xfrm>
            <a:prstGeom prst="line">
              <a:avLst/>
            </a:prstGeom>
            <a:noFill/>
            <a:ln w="63500" cmpd="sng">
              <a:solidFill>
                <a:srgbClr val="C303C3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>
                <a:solidFill>
                  <a:prstClr val="black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ED2D0B12-E4B8-C300-AC1D-F887FAAD8568}"/>
                </a:ext>
              </a:extLst>
            </p:cNvPr>
            <p:cNvSpPr txBox="1"/>
            <p:nvPr/>
          </p:nvSpPr>
          <p:spPr>
            <a:xfrm>
              <a:off x="1160677" y="5531770"/>
              <a:ext cx="13540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壓力管</a:t>
              </a:r>
            </a:p>
          </p:txBody>
        </p:sp>
      </p:grpSp>
      <p:sp>
        <p:nvSpPr>
          <p:cNvPr id="161" name="AutoShape 50">
            <a:extLst>
              <a:ext uri="{FF2B5EF4-FFF2-40B4-BE49-F238E27FC236}">
                <a16:creationId xmlns:a16="http://schemas.microsoft.com/office/drawing/2014/main" id="{F0DCE3F9-45EF-9F82-A1FE-629085D9B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44657" y="4526280"/>
            <a:ext cx="324802" cy="794053"/>
          </a:xfrm>
          <a:prstGeom prst="can">
            <a:avLst>
              <a:gd name="adj" fmla="val 63971"/>
            </a:avLst>
          </a:prstGeom>
          <a:solidFill>
            <a:srgbClr val="FF9966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633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85774D-99D3-4A11-9267-8772DDA4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16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4C91AB-1A71-C673-41BE-1D4D5AE34E92}"/>
              </a:ext>
            </a:extLst>
          </p:cNvPr>
          <p:cNvSpPr/>
          <p:nvPr/>
        </p:nvSpPr>
        <p:spPr>
          <a:xfrm>
            <a:off x="2356252" y="262168"/>
            <a:ext cx="4542139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公寓大樓接管</a:t>
            </a:r>
            <a:r>
              <a:rPr lang="en-US" altLang="zh-TW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配合事項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DB3311A5-6993-3B9D-7B5C-88982399E2D1}"/>
              </a:ext>
            </a:extLst>
          </p:cNvPr>
          <p:cNvGrpSpPr/>
          <p:nvPr/>
        </p:nvGrpSpPr>
        <p:grpSpPr>
          <a:xfrm>
            <a:off x="6172375" y="1290918"/>
            <a:ext cx="5903079" cy="5499211"/>
            <a:chOff x="6386776" y="1560165"/>
            <a:chExt cx="4491759" cy="3920147"/>
          </a:xfrm>
        </p:grpSpPr>
        <p:pic>
          <p:nvPicPr>
            <p:cNvPr id="8" name="圖片 7" descr="一張含有 文字, 螢幕擷取畫面 的圖片&#10;&#10;自動產生的描述">
              <a:extLst>
                <a:ext uri="{FF2B5EF4-FFF2-40B4-BE49-F238E27FC236}">
                  <a16:creationId xmlns:a16="http://schemas.microsoft.com/office/drawing/2014/main" id="{11F9DCC8-5D58-E7E7-FD79-B4988EBA8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26525" r="47092"/>
            <a:stretch/>
          </p:blipFill>
          <p:spPr>
            <a:xfrm>
              <a:off x="6386776" y="2250103"/>
              <a:ext cx="2928303" cy="3230209"/>
            </a:xfrm>
            <a:prstGeom prst="rect">
              <a:avLst/>
            </a:prstGeom>
          </p:spPr>
        </p:pic>
        <p:sp>
          <p:nvSpPr>
            <p:cNvPr id="9" name="圓角矩形 40">
              <a:extLst>
                <a:ext uri="{FF2B5EF4-FFF2-40B4-BE49-F238E27FC236}">
                  <a16:creationId xmlns:a16="http://schemas.microsoft.com/office/drawing/2014/main" id="{A954BCE1-E6EC-E879-59C3-64655BF702E2}"/>
                </a:ext>
              </a:extLst>
            </p:cNvPr>
            <p:cNvSpPr/>
            <p:nvPr/>
          </p:nvSpPr>
          <p:spPr>
            <a:xfrm>
              <a:off x="6939215" y="1560165"/>
              <a:ext cx="1674055" cy="58477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4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公寓大樓</a:t>
              </a:r>
            </a:p>
          </p:txBody>
        </p:sp>
        <p:pic>
          <p:nvPicPr>
            <p:cNvPr id="10" name="圖片 9" descr="一張含有 文字, 螢幕擷取畫面 的圖片&#10;&#10;自動產生的描述">
              <a:extLst>
                <a:ext uri="{FF2B5EF4-FFF2-40B4-BE49-F238E27FC236}">
                  <a16:creationId xmlns:a16="http://schemas.microsoft.com/office/drawing/2014/main" id="{A77D65B1-A986-C71B-B28C-6C2DD9CF1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0336" t="38846" r="65882" b="13706"/>
            <a:stretch/>
          </p:blipFill>
          <p:spPr>
            <a:xfrm>
              <a:off x="8156433" y="2792047"/>
              <a:ext cx="209365" cy="2085983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C8097FAA-76E8-23EA-B0E4-17267410B82D}"/>
                </a:ext>
              </a:extLst>
            </p:cNvPr>
            <p:cNvCxnSpPr>
              <a:cxnSpLocks/>
            </p:cNvCxnSpPr>
            <p:nvPr/>
          </p:nvCxnSpPr>
          <p:spPr>
            <a:xfrm>
              <a:off x="8261115" y="4412767"/>
              <a:ext cx="0" cy="46526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7F745938-9FB1-DC84-E2FE-AB21AF05F042}"/>
                </a:ext>
              </a:extLst>
            </p:cNvPr>
            <p:cNvCxnSpPr/>
            <p:nvPr/>
          </p:nvCxnSpPr>
          <p:spPr>
            <a:xfrm>
              <a:off x="7798810" y="2957776"/>
              <a:ext cx="0" cy="1427205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8670450F-BF16-FA56-ED02-B0E4C91204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572" y="4370516"/>
              <a:ext cx="512238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CE28EF3F-341A-6691-771C-1D32DC5ABE89}"/>
                </a:ext>
              </a:extLst>
            </p:cNvPr>
            <p:cNvCxnSpPr/>
            <p:nvPr/>
          </p:nvCxnSpPr>
          <p:spPr>
            <a:xfrm>
              <a:off x="7542744" y="2974030"/>
              <a:ext cx="0" cy="1427205"/>
            </a:xfrm>
            <a:prstGeom prst="line">
              <a:avLst/>
            </a:prstGeom>
            <a:ln w="57150">
              <a:solidFill>
                <a:srgbClr val="D461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2B15A20-73C6-191D-11D2-9F4A604B0D5B}"/>
                </a:ext>
              </a:extLst>
            </p:cNvPr>
            <p:cNvSpPr/>
            <p:nvPr/>
          </p:nvSpPr>
          <p:spPr>
            <a:xfrm>
              <a:off x="7466473" y="3261303"/>
              <a:ext cx="152541" cy="917072"/>
            </a:xfrm>
            <a:prstGeom prst="rect">
              <a:avLst/>
            </a:prstGeom>
            <a:solidFill>
              <a:srgbClr val="D4611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16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糞雜排水管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350A6D9-1514-D98B-1F95-811E36368FC9}"/>
                </a:ext>
              </a:extLst>
            </p:cNvPr>
            <p:cNvSpPr/>
            <p:nvPr/>
          </p:nvSpPr>
          <p:spPr>
            <a:xfrm>
              <a:off x="7722058" y="3323275"/>
              <a:ext cx="152541" cy="8070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16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雨水排水管</a:t>
              </a:r>
            </a:p>
          </p:txBody>
        </p:sp>
        <p:pic>
          <p:nvPicPr>
            <p:cNvPr id="17" name="圖片 16" descr="一張含有 文字, 螢幕擷取畫面 的圖片&#10;&#10;自動產生的描述">
              <a:extLst>
                <a:ext uri="{FF2B5EF4-FFF2-40B4-BE49-F238E27FC236}">
                  <a16:creationId xmlns:a16="http://schemas.microsoft.com/office/drawing/2014/main" id="{CD6E691D-C947-AF5E-748D-D37D1CEF4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5270" t="75711" r="65881" b="13706"/>
            <a:stretch/>
          </p:blipFill>
          <p:spPr>
            <a:xfrm>
              <a:off x="7407071" y="4412767"/>
              <a:ext cx="489835" cy="465263"/>
            </a:xfrm>
            <a:prstGeom prst="rect">
              <a:avLst/>
            </a:prstGeom>
          </p:spPr>
        </p:pic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595BDB9D-3DDC-DA68-6ECE-FADB343766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1967" y="4384981"/>
              <a:ext cx="589311" cy="312883"/>
            </a:xfrm>
            <a:prstGeom prst="line">
              <a:avLst/>
            </a:prstGeom>
            <a:ln w="57150">
              <a:solidFill>
                <a:srgbClr val="D461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56025422-1C20-D5E6-0C19-8E4CA33DACE9}"/>
                </a:ext>
              </a:extLst>
            </p:cNvPr>
            <p:cNvCxnSpPr>
              <a:cxnSpLocks/>
            </p:cNvCxnSpPr>
            <p:nvPr/>
          </p:nvCxnSpPr>
          <p:spPr>
            <a:xfrm>
              <a:off x="6939215" y="4728210"/>
              <a:ext cx="668869" cy="0"/>
            </a:xfrm>
            <a:prstGeom prst="line">
              <a:avLst/>
            </a:prstGeom>
            <a:ln w="57150">
              <a:solidFill>
                <a:srgbClr val="D46112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7FAC62BD-0F8A-938D-1973-6D274D7FCAC8}"/>
                </a:ext>
              </a:extLst>
            </p:cNvPr>
            <p:cNvCxnSpPr>
              <a:cxnSpLocks/>
            </p:cNvCxnSpPr>
            <p:nvPr/>
          </p:nvCxnSpPr>
          <p:spPr>
            <a:xfrm>
              <a:off x="7608084" y="4697864"/>
              <a:ext cx="0" cy="180166"/>
            </a:xfrm>
            <a:prstGeom prst="line">
              <a:avLst/>
            </a:prstGeom>
            <a:ln w="57150">
              <a:solidFill>
                <a:srgbClr val="D461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49CA212-2BFA-F97C-0AD7-C107C77310C6}"/>
                </a:ext>
              </a:extLst>
            </p:cNvPr>
            <p:cNvSpPr/>
            <p:nvPr/>
          </p:nvSpPr>
          <p:spPr>
            <a:xfrm>
              <a:off x="7583585" y="4697864"/>
              <a:ext cx="748425" cy="1801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壓力管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D39666A-B50A-3698-996E-A29D4EBE2E6A}"/>
                </a:ext>
              </a:extLst>
            </p:cNvPr>
            <p:cNvSpPr/>
            <p:nvPr/>
          </p:nvSpPr>
          <p:spPr>
            <a:xfrm>
              <a:off x="7046494" y="3083536"/>
              <a:ext cx="240980" cy="101334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排水溝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6BA627A-806E-8FB1-D923-26641F3C9AB6}"/>
                </a:ext>
              </a:extLst>
            </p:cNvPr>
            <p:cNvSpPr/>
            <p:nvPr/>
          </p:nvSpPr>
          <p:spPr>
            <a:xfrm>
              <a:off x="6734395" y="3104677"/>
              <a:ext cx="240980" cy="101334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下水道系統</a:t>
              </a: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0A5B6217-6476-B4EA-8C0D-BFBD3A4A9809}"/>
                </a:ext>
              </a:extLst>
            </p:cNvPr>
            <p:cNvSpPr/>
            <p:nvPr/>
          </p:nvSpPr>
          <p:spPr>
            <a:xfrm>
              <a:off x="7254529" y="4398225"/>
              <a:ext cx="195508" cy="1801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6A7E9C9-7D0E-CA3A-8EBA-124E9FC8CA56}"/>
                </a:ext>
              </a:extLst>
            </p:cNvPr>
            <p:cNvSpPr txBox="1"/>
            <p:nvPr/>
          </p:nvSpPr>
          <p:spPr>
            <a:xfrm>
              <a:off x="7426187" y="4380313"/>
              <a:ext cx="445400" cy="251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洗孔</a:t>
              </a:r>
            </a:p>
          </p:txBody>
        </p:sp>
        <p:sp>
          <p:nvSpPr>
            <p:cNvPr id="26" name="直線圖說文字 1 6163">
              <a:extLst>
                <a:ext uri="{FF2B5EF4-FFF2-40B4-BE49-F238E27FC236}">
                  <a16:creationId xmlns:a16="http://schemas.microsoft.com/office/drawing/2014/main" id="{5255E7C1-A568-1178-3710-F53E6F782FB9}"/>
                </a:ext>
              </a:extLst>
            </p:cNvPr>
            <p:cNvSpPr/>
            <p:nvPr/>
          </p:nvSpPr>
          <p:spPr>
            <a:xfrm>
              <a:off x="8910998" y="3083536"/>
              <a:ext cx="1967537" cy="1919939"/>
            </a:xfrm>
            <a:prstGeom prst="borderCallout1">
              <a:avLst>
                <a:gd name="adj1" fmla="val 25597"/>
                <a:gd name="adj2" fmla="val -4634"/>
                <a:gd name="adj3" fmla="val 83438"/>
                <a:gd name="adj4" fmla="val -42573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2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接管後化糞池原則廢除不使用，地下室若有廁所等設施使用需求</a:t>
              </a:r>
              <a:r>
                <a:rPr kumimoji="1" lang="zh-TW" altLang="en-US" sz="22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，則於化糞池透過抽水馬達方式排放至公共污水管網</a:t>
              </a:r>
            </a:p>
          </p:txBody>
        </p:sp>
      </p:grp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DB109E34-03A2-4D64-99A6-3BD49AC1D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36847"/>
              </p:ext>
            </p:extLst>
          </p:nvPr>
        </p:nvGraphicFramePr>
        <p:xfrm>
          <a:off x="116546" y="2119747"/>
          <a:ext cx="6079169" cy="3230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28041">
                  <a:extLst>
                    <a:ext uri="{9D8B030D-6E8A-4147-A177-3AD203B41FA5}">
                      <a16:colId xmlns:a16="http://schemas.microsoft.com/office/drawing/2014/main" val="2171161216"/>
                    </a:ext>
                  </a:extLst>
                </a:gridCol>
                <a:gridCol w="3851128">
                  <a:extLst>
                    <a:ext uri="{9D8B030D-6E8A-4147-A177-3AD203B41FA5}">
                      <a16:colId xmlns:a16="http://schemas.microsoft.com/office/drawing/2014/main" val="3027546616"/>
                    </a:ext>
                  </a:extLst>
                </a:gridCol>
              </a:tblGrid>
              <a:tr h="349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配合項目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辦理說明</a:t>
                      </a:r>
                      <a:endParaRPr lang="en-US" altLang="zh-TW" sz="2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40476"/>
                  </a:ext>
                </a:extLst>
              </a:tr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簽署施工同意書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管委會及專用範圍</a:t>
                      </a:r>
                      <a:r>
                        <a:rPr lang="en-US" altLang="zh-TW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</a:t>
                      </a:r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如車位</a:t>
                      </a:r>
                      <a:r>
                        <a:rPr lang="en-US" altLang="zh-TW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)</a:t>
                      </a:r>
                    </a:p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所有權人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960131"/>
                  </a:ext>
                </a:extLst>
              </a:tr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提供施工空間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地下室頂部管線附掛空間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5880006"/>
                  </a:ext>
                </a:extLst>
              </a:tr>
              <a:tr h="4423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自行移除空間障礙物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裝潢、臨時結構等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387136"/>
                  </a:ext>
                </a:extLst>
              </a:tr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雨污水管分流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自行改管</a:t>
                      </a: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</a:t>
                      </a:r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有補助</a:t>
                      </a: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014054"/>
                  </a:ext>
                </a:extLst>
              </a:tr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廢除化糞池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1567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06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507" y="918681"/>
            <a:ext cx="2897576" cy="510540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ECC37F7-FD62-4C85-995B-425FBFBEFB70}"/>
              </a:ext>
            </a:extLst>
          </p:cNvPr>
          <p:cNvSpPr/>
          <p:nvPr/>
        </p:nvSpPr>
        <p:spPr>
          <a:xfrm>
            <a:off x="2273393" y="257812"/>
            <a:ext cx="6045853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公寓大樓接管</a:t>
            </a:r>
            <a:r>
              <a:rPr lang="en-US" altLang="zh-TW" sz="3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改管前後現況比較</a:t>
            </a: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578F0C21-DD36-1C24-C66D-B4FE94E34A42}"/>
              </a:ext>
            </a:extLst>
          </p:cNvPr>
          <p:cNvCxnSpPr/>
          <p:nvPr/>
        </p:nvCxnSpPr>
        <p:spPr>
          <a:xfrm>
            <a:off x="5152282" y="329736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389E587D-DBC1-4D82-A15E-B7775FE1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>
                <a:solidFill>
                  <a:schemeClr val="tx1"/>
                </a:solidFill>
              </a:rPr>
              <a:pPr/>
              <a:t>17</a:t>
            </a:fld>
            <a:endParaRPr lang="zh-TW" altLang="en-US" sz="3200" dirty="0">
              <a:solidFill>
                <a:schemeClr val="tx1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C2A2BB1-DC8E-44E5-A1C4-6B172D27E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845" y="959920"/>
            <a:ext cx="3806592" cy="2698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009424D-CCBD-40E2-BF7C-278406815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925" y="3744925"/>
            <a:ext cx="3826432" cy="2705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A6306A4-F1BC-2642-9509-C25950F632B0}"/>
              </a:ext>
            </a:extLst>
          </p:cNvPr>
          <p:cNvSpPr txBox="1"/>
          <p:nvPr/>
        </p:nvSpPr>
        <p:spPr>
          <a:xfrm>
            <a:off x="1024824" y="84258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Franklin Gothic Medium"/>
                <a:ea typeface="微軟正黑體" panose="020B0604030504040204" pitchFamily="34" charset="-120"/>
              </a:rPr>
              <a:t>施工前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8FA0801-E9D1-40CB-96D3-E12F79157B70}"/>
              </a:ext>
            </a:extLst>
          </p:cNvPr>
          <p:cNvSpPr txBox="1"/>
          <p:nvPr/>
        </p:nvSpPr>
        <p:spPr>
          <a:xfrm>
            <a:off x="6319890" y="903670"/>
            <a:ext cx="125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Franklin Gothic Medium"/>
                <a:ea typeface="微軟正黑體" panose="020B0604030504040204" pitchFamily="34" charset="-120"/>
              </a:rPr>
              <a:t>施工中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D4C328B-CC28-4F8B-7AFF-120BC3BC2F7A}"/>
              </a:ext>
            </a:extLst>
          </p:cNvPr>
          <p:cNvSpPr txBox="1"/>
          <p:nvPr/>
        </p:nvSpPr>
        <p:spPr>
          <a:xfrm>
            <a:off x="1024824" y="376785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Franklin Gothic Medium"/>
                <a:ea typeface="微軟正黑體" panose="020B0604030504040204" pitchFamily="34" charset="-120"/>
              </a:rPr>
              <a:t>施工中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20A3AF4-6F06-45CF-B210-8BD60B1010B7}"/>
              </a:ext>
            </a:extLst>
          </p:cNvPr>
          <p:cNvGrpSpPr/>
          <p:nvPr/>
        </p:nvGrpSpPr>
        <p:grpSpPr>
          <a:xfrm>
            <a:off x="2346240" y="959173"/>
            <a:ext cx="3826431" cy="2675701"/>
            <a:chOff x="2151928" y="959173"/>
            <a:chExt cx="4397815" cy="2476076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6AD29A7-5880-41E8-9AE6-040B0F271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06"/>
            <a:stretch/>
          </p:blipFill>
          <p:spPr>
            <a:xfrm>
              <a:off x="2151928" y="959173"/>
              <a:ext cx="4397815" cy="24760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7858C653-CDBD-465A-8DFC-E2CFAF65B1DF}"/>
                </a:ext>
              </a:extLst>
            </p:cNvPr>
            <p:cNvSpPr/>
            <p:nvPr/>
          </p:nvSpPr>
          <p:spPr>
            <a:xfrm>
              <a:off x="2169375" y="2208394"/>
              <a:ext cx="1892437" cy="447176"/>
            </a:xfrm>
            <a:custGeom>
              <a:avLst/>
              <a:gdLst>
                <a:gd name="connsiteX0" fmla="*/ 24384 w 1810512"/>
                <a:gd name="connsiteY0" fmla="*/ 6096 h 359664"/>
                <a:gd name="connsiteX1" fmla="*/ 207264 w 1810512"/>
                <a:gd name="connsiteY1" fmla="*/ 0 h 359664"/>
                <a:gd name="connsiteX2" fmla="*/ 457200 w 1810512"/>
                <a:gd name="connsiteY2" fmla="*/ 36576 h 359664"/>
                <a:gd name="connsiteX3" fmla="*/ 1225296 w 1810512"/>
                <a:gd name="connsiteY3" fmla="*/ 164592 h 359664"/>
                <a:gd name="connsiteX4" fmla="*/ 1767840 w 1810512"/>
                <a:gd name="connsiteY4" fmla="*/ 219456 h 359664"/>
                <a:gd name="connsiteX5" fmla="*/ 1810512 w 1810512"/>
                <a:gd name="connsiteY5" fmla="*/ 323088 h 359664"/>
                <a:gd name="connsiteX6" fmla="*/ 1700784 w 1810512"/>
                <a:gd name="connsiteY6" fmla="*/ 359664 h 359664"/>
                <a:gd name="connsiteX7" fmla="*/ 1207008 w 1810512"/>
                <a:gd name="connsiteY7" fmla="*/ 292608 h 359664"/>
                <a:gd name="connsiteX8" fmla="*/ 701040 w 1810512"/>
                <a:gd name="connsiteY8" fmla="*/ 231648 h 359664"/>
                <a:gd name="connsiteX9" fmla="*/ 115824 w 1810512"/>
                <a:gd name="connsiteY9" fmla="*/ 195072 h 359664"/>
                <a:gd name="connsiteX10" fmla="*/ 0 w 1810512"/>
                <a:gd name="connsiteY10" fmla="*/ 201168 h 359664"/>
                <a:gd name="connsiteX11" fmla="*/ 24384 w 1810512"/>
                <a:gd name="connsiteY11" fmla="*/ 6096 h 35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10512" h="359664">
                  <a:moveTo>
                    <a:pt x="24384" y="6096"/>
                  </a:moveTo>
                  <a:lnTo>
                    <a:pt x="207264" y="0"/>
                  </a:lnTo>
                  <a:lnTo>
                    <a:pt x="457200" y="36576"/>
                  </a:lnTo>
                  <a:lnTo>
                    <a:pt x="1225296" y="164592"/>
                  </a:lnTo>
                  <a:lnTo>
                    <a:pt x="1767840" y="219456"/>
                  </a:lnTo>
                  <a:lnTo>
                    <a:pt x="1810512" y="323088"/>
                  </a:lnTo>
                  <a:lnTo>
                    <a:pt x="1700784" y="359664"/>
                  </a:lnTo>
                  <a:lnTo>
                    <a:pt x="1207008" y="292608"/>
                  </a:lnTo>
                  <a:lnTo>
                    <a:pt x="701040" y="231648"/>
                  </a:lnTo>
                  <a:lnTo>
                    <a:pt x="115824" y="195072"/>
                  </a:lnTo>
                  <a:lnTo>
                    <a:pt x="0" y="201168"/>
                  </a:lnTo>
                  <a:lnTo>
                    <a:pt x="24384" y="609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993C0A2A-005A-430A-8F03-D4F472C4774C}"/>
                </a:ext>
              </a:extLst>
            </p:cNvPr>
            <p:cNvSpPr/>
            <p:nvPr/>
          </p:nvSpPr>
          <p:spPr>
            <a:xfrm>
              <a:off x="4056413" y="2377715"/>
              <a:ext cx="2487930" cy="247083"/>
            </a:xfrm>
            <a:custGeom>
              <a:avLst/>
              <a:gdLst>
                <a:gd name="connsiteX0" fmla="*/ 0 w 2487930"/>
                <a:gd name="connsiteY0" fmla="*/ 114300 h 140970"/>
                <a:gd name="connsiteX1" fmla="*/ 22860 w 2487930"/>
                <a:gd name="connsiteY1" fmla="*/ 64770 h 140970"/>
                <a:gd name="connsiteX2" fmla="*/ 430530 w 2487930"/>
                <a:gd name="connsiteY2" fmla="*/ 34290 h 140970"/>
                <a:gd name="connsiteX3" fmla="*/ 666750 w 2487930"/>
                <a:gd name="connsiteY3" fmla="*/ 15240 h 140970"/>
                <a:gd name="connsiteX4" fmla="*/ 1950720 w 2487930"/>
                <a:gd name="connsiteY4" fmla="*/ 0 h 140970"/>
                <a:gd name="connsiteX5" fmla="*/ 2430780 w 2487930"/>
                <a:gd name="connsiteY5" fmla="*/ 3810 h 140970"/>
                <a:gd name="connsiteX6" fmla="*/ 2480310 w 2487930"/>
                <a:gd name="connsiteY6" fmla="*/ 0 h 140970"/>
                <a:gd name="connsiteX7" fmla="*/ 2487930 w 2487930"/>
                <a:gd name="connsiteY7" fmla="*/ 102870 h 140970"/>
                <a:gd name="connsiteX8" fmla="*/ 2205990 w 2487930"/>
                <a:gd name="connsiteY8" fmla="*/ 118110 h 140970"/>
                <a:gd name="connsiteX9" fmla="*/ 1958340 w 2487930"/>
                <a:gd name="connsiteY9" fmla="*/ 102870 h 140970"/>
                <a:gd name="connsiteX10" fmla="*/ 1695450 w 2487930"/>
                <a:gd name="connsiteY10" fmla="*/ 80010 h 140970"/>
                <a:gd name="connsiteX11" fmla="*/ 1344930 w 2487930"/>
                <a:gd name="connsiteY11" fmla="*/ 102870 h 140970"/>
                <a:gd name="connsiteX12" fmla="*/ 800100 w 2487930"/>
                <a:gd name="connsiteY12" fmla="*/ 110490 h 140970"/>
                <a:gd name="connsiteX13" fmla="*/ 601980 w 2487930"/>
                <a:gd name="connsiteY13" fmla="*/ 106680 h 140970"/>
                <a:gd name="connsiteX14" fmla="*/ 544830 w 2487930"/>
                <a:gd name="connsiteY14" fmla="*/ 110490 h 140970"/>
                <a:gd name="connsiteX15" fmla="*/ 201930 w 2487930"/>
                <a:gd name="connsiteY15" fmla="*/ 140970 h 140970"/>
                <a:gd name="connsiteX16" fmla="*/ 0 w 2487930"/>
                <a:gd name="connsiteY16" fmla="*/ 114300 h 14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7930" h="140970">
                  <a:moveTo>
                    <a:pt x="0" y="114300"/>
                  </a:moveTo>
                  <a:lnTo>
                    <a:pt x="22860" y="64770"/>
                  </a:lnTo>
                  <a:lnTo>
                    <a:pt x="430530" y="34290"/>
                  </a:lnTo>
                  <a:lnTo>
                    <a:pt x="666750" y="15240"/>
                  </a:lnTo>
                  <a:lnTo>
                    <a:pt x="1950720" y="0"/>
                  </a:lnTo>
                  <a:lnTo>
                    <a:pt x="2430780" y="3810"/>
                  </a:lnTo>
                  <a:lnTo>
                    <a:pt x="2480310" y="0"/>
                  </a:lnTo>
                  <a:lnTo>
                    <a:pt x="2487930" y="102870"/>
                  </a:lnTo>
                  <a:lnTo>
                    <a:pt x="2205990" y="118110"/>
                  </a:lnTo>
                  <a:lnTo>
                    <a:pt x="1958340" y="102870"/>
                  </a:lnTo>
                  <a:lnTo>
                    <a:pt x="1695450" y="80010"/>
                  </a:lnTo>
                  <a:lnTo>
                    <a:pt x="1344930" y="102870"/>
                  </a:lnTo>
                  <a:lnTo>
                    <a:pt x="800100" y="110490"/>
                  </a:lnTo>
                  <a:lnTo>
                    <a:pt x="601980" y="106680"/>
                  </a:lnTo>
                  <a:lnTo>
                    <a:pt x="544830" y="110490"/>
                  </a:lnTo>
                  <a:lnTo>
                    <a:pt x="201930" y="140970"/>
                  </a:lnTo>
                  <a:lnTo>
                    <a:pt x="0" y="1143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FA890540-050E-4618-BA05-7AA39CC1010B}"/>
              </a:ext>
            </a:extLst>
          </p:cNvPr>
          <p:cNvSpPr txBox="1"/>
          <p:nvPr/>
        </p:nvSpPr>
        <p:spPr>
          <a:xfrm>
            <a:off x="2333303" y="3328709"/>
            <a:ext cx="300445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既有污水管線皆接入化糞池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2A1EA3D-0B54-4F3B-986E-9DD7F139F70B}"/>
              </a:ext>
            </a:extLst>
          </p:cNvPr>
          <p:cNvSpPr txBox="1"/>
          <p:nvPr/>
        </p:nvSpPr>
        <p:spPr>
          <a:xfrm>
            <a:off x="7572480" y="3328709"/>
            <a:ext cx="345958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污水管預計接出位置</a:t>
            </a:r>
            <a:r>
              <a:rPr lang="en-US" altLang="zh-TW" dirty="0"/>
              <a:t>B1</a:t>
            </a:r>
            <a:r>
              <a:rPr lang="zh-TW" altLang="en-US" dirty="0"/>
              <a:t>牆面洗洞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EDB214D-7227-4F5D-A986-A66D7F860CAD}"/>
              </a:ext>
            </a:extLst>
          </p:cNvPr>
          <p:cNvSpPr txBox="1"/>
          <p:nvPr/>
        </p:nvSpPr>
        <p:spPr>
          <a:xfrm>
            <a:off x="7524845" y="5987447"/>
            <a:ext cx="215587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污水管銜接至馬路上的人孔設施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9E4616D-6EF8-4D9F-A9E9-15D49255C377}"/>
              </a:ext>
            </a:extLst>
          </p:cNvPr>
          <p:cNvSpPr txBox="1"/>
          <p:nvPr/>
        </p:nvSpPr>
        <p:spPr>
          <a:xfrm>
            <a:off x="6268889" y="367121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00FF"/>
                </a:solidFill>
                <a:latin typeface="Franklin Gothic Medium"/>
                <a:ea typeface="微軟正黑體" panose="020B0604030504040204" pitchFamily="34" charset="-120"/>
              </a:rPr>
              <a:t>施工後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9F898CE-23AE-4BC9-A094-6BF54F98A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03" y="3746203"/>
            <a:ext cx="3834670" cy="270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A5634941-72D2-4080-83FC-D4861D797FEA}"/>
              </a:ext>
            </a:extLst>
          </p:cNvPr>
          <p:cNvSpPr txBox="1"/>
          <p:nvPr/>
        </p:nvSpPr>
        <p:spPr>
          <a:xfrm>
            <a:off x="2318623" y="5987447"/>
            <a:ext cx="300445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污水管穿越地下室</a:t>
            </a:r>
            <a:r>
              <a:rPr lang="en-US" altLang="zh-TW" dirty="0"/>
              <a:t>B1</a:t>
            </a:r>
            <a:r>
              <a:rPr lang="zh-TW" altLang="en-US" dirty="0"/>
              <a:t>牆面與公共污水下水道銜接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1147FA53-CC8A-4B36-B35D-1F90CBC18C4E}"/>
              </a:ext>
            </a:extLst>
          </p:cNvPr>
          <p:cNvSpPr/>
          <p:nvPr/>
        </p:nvSpPr>
        <p:spPr>
          <a:xfrm>
            <a:off x="9717858" y="5451313"/>
            <a:ext cx="904564" cy="9050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彎曲 4">
            <a:extLst>
              <a:ext uri="{FF2B5EF4-FFF2-40B4-BE49-F238E27FC236}">
                <a16:creationId xmlns:a16="http://schemas.microsoft.com/office/drawing/2014/main" id="{F7190407-F534-4193-A0C2-BE4E0AEABB76}"/>
              </a:ext>
            </a:extLst>
          </p:cNvPr>
          <p:cNvSpPr/>
          <p:nvPr/>
        </p:nvSpPr>
        <p:spPr>
          <a:xfrm>
            <a:off x="8718084" y="5576695"/>
            <a:ext cx="972554" cy="40702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5923358-B71A-4E24-ADD5-4F84754E54BC}"/>
              </a:ext>
            </a:extLst>
          </p:cNvPr>
          <p:cNvSpPr/>
          <p:nvPr/>
        </p:nvSpPr>
        <p:spPr>
          <a:xfrm>
            <a:off x="2332654" y="275002"/>
            <a:ext cx="4077111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透天厝接管</a:t>
            </a:r>
            <a:r>
              <a:rPr kumimoji="1" lang="en-US" altLang="zh-TW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辦理流程</a:t>
            </a:r>
          </a:p>
        </p:txBody>
      </p:sp>
      <p:sp>
        <p:nvSpPr>
          <p:cNvPr id="22" name="投影片編號版面配置區 3">
            <a:extLst>
              <a:ext uri="{FF2B5EF4-FFF2-40B4-BE49-F238E27FC236}">
                <a16:creationId xmlns:a16="http://schemas.microsoft.com/office/drawing/2014/main" id="{1C9F53A5-7B65-CB35-4165-D9D9F7C4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18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2052" name="群組 2051">
            <a:extLst>
              <a:ext uri="{FF2B5EF4-FFF2-40B4-BE49-F238E27FC236}">
                <a16:creationId xmlns:a16="http://schemas.microsoft.com/office/drawing/2014/main" id="{B84C29EE-62E3-C5D6-2AFD-17D9F62B60F3}"/>
              </a:ext>
            </a:extLst>
          </p:cNvPr>
          <p:cNvGrpSpPr/>
          <p:nvPr/>
        </p:nvGrpSpPr>
        <p:grpSpPr>
          <a:xfrm>
            <a:off x="1460834" y="1209550"/>
            <a:ext cx="9579893" cy="4766249"/>
            <a:chOff x="1493491" y="903032"/>
            <a:chExt cx="9579893" cy="4766249"/>
          </a:xfrm>
        </p:grpSpPr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DDB70E9B-659C-4B93-46B1-317749437363}"/>
                </a:ext>
              </a:extLst>
            </p:cNvPr>
            <p:cNvGrpSpPr/>
            <p:nvPr/>
          </p:nvGrpSpPr>
          <p:grpSpPr>
            <a:xfrm>
              <a:off x="1493491" y="914401"/>
              <a:ext cx="9579893" cy="4754880"/>
              <a:chOff x="1493491" y="906543"/>
              <a:chExt cx="8406727" cy="4890292"/>
            </a:xfrm>
          </p:grpSpPr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F3642B3C-4F18-5E7B-90F5-158E33BCB8F4}"/>
                  </a:ext>
                </a:extLst>
              </p:cNvPr>
              <p:cNvGrpSpPr/>
              <p:nvPr/>
            </p:nvGrpSpPr>
            <p:grpSpPr>
              <a:xfrm>
                <a:off x="1583940" y="2510171"/>
                <a:ext cx="8316278" cy="3286664"/>
                <a:chOff x="393439" y="2440449"/>
                <a:chExt cx="8093534" cy="3468366"/>
              </a:xfrm>
            </p:grpSpPr>
            <p:grpSp>
              <p:nvGrpSpPr>
                <p:cNvPr id="10" name="群組 9">
                  <a:extLst>
                    <a:ext uri="{FF2B5EF4-FFF2-40B4-BE49-F238E27FC236}">
                      <a16:creationId xmlns:a16="http://schemas.microsoft.com/office/drawing/2014/main" id="{874B1E49-786A-E6A5-8D71-9A593DCDEFCF}"/>
                    </a:ext>
                  </a:extLst>
                </p:cNvPr>
                <p:cNvGrpSpPr/>
                <p:nvPr/>
              </p:nvGrpSpPr>
              <p:grpSpPr>
                <a:xfrm>
                  <a:off x="393440" y="2440449"/>
                  <a:ext cx="8093533" cy="3468366"/>
                  <a:chOff x="347711" y="2338560"/>
                  <a:chExt cx="7618495" cy="3917740"/>
                </a:xfrm>
              </p:grpSpPr>
              <p:sp>
                <p:nvSpPr>
                  <p:cNvPr id="25" name="文字方塊 24">
                    <a:extLst>
                      <a:ext uri="{FF2B5EF4-FFF2-40B4-BE49-F238E27FC236}">
                        <a16:creationId xmlns:a16="http://schemas.microsoft.com/office/drawing/2014/main" id="{62A1A204-E208-1918-DD0F-3A05FD40FEFC}"/>
                      </a:ext>
                    </a:extLst>
                  </p:cNvPr>
                  <p:cNvSpPr txBox="1"/>
                  <p:nvPr/>
                </p:nvSpPr>
                <p:spPr>
                  <a:xfrm>
                    <a:off x="3092166" y="2338560"/>
                    <a:ext cx="2196440" cy="55031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kumimoji="1" lang="zh-TW" altLang="en-US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現況調查</a:t>
                    </a:r>
                    <a:endParaRPr kumimoji="1" lang="zh-TW" altLang="en-US" sz="2400" b="1" kern="0" dirty="0">
                      <a:solidFill>
                        <a:schemeClr val="accent2">
                          <a:lumMod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6" name="文字方塊 25">
                    <a:extLst>
                      <a:ext uri="{FF2B5EF4-FFF2-40B4-BE49-F238E27FC236}">
                        <a16:creationId xmlns:a16="http://schemas.microsoft.com/office/drawing/2014/main" id="{E1E59BC1-DB6C-710B-6A8D-59036C736C39}"/>
                      </a:ext>
                    </a:extLst>
                  </p:cNvPr>
                  <p:cNvSpPr txBox="1"/>
                  <p:nvPr/>
                </p:nvSpPr>
                <p:spPr>
                  <a:xfrm>
                    <a:off x="5770846" y="5702655"/>
                    <a:ext cx="2195360" cy="55031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zh-TW" altLang="en-US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小型說明會</a:t>
                    </a:r>
                    <a:endParaRPr kumimoji="1" lang="en-US" altLang="zh-TW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7" name="文字方塊 26">
                    <a:extLst>
                      <a:ext uri="{FF2B5EF4-FFF2-40B4-BE49-F238E27FC236}">
                        <a16:creationId xmlns:a16="http://schemas.microsoft.com/office/drawing/2014/main" id="{9FEB05F2-80A8-1165-535C-7F1427EDDAA2}"/>
                      </a:ext>
                    </a:extLst>
                  </p:cNvPr>
                  <p:cNvSpPr txBox="1"/>
                  <p:nvPr/>
                </p:nvSpPr>
                <p:spPr>
                  <a:xfrm>
                    <a:off x="3125318" y="5702655"/>
                    <a:ext cx="2195360" cy="55031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kumimoji="1" lang="en-US" altLang="zh-TW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1</a:t>
                    </a:r>
                    <a:r>
                      <a:rPr kumimoji="1" lang="zh-TW" altLang="en-US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對</a:t>
                    </a:r>
                    <a:r>
                      <a:rPr kumimoji="1" lang="en-US" altLang="zh-TW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1</a:t>
                    </a:r>
                    <a:r>
                      <a:rPr kumimoji="1" lang="zh-TW" altLang="en-US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訪談</a:t>
                    </a:r>
                    <a:endParaRPr kumimoji="1" lang="en-US" altLang="zh-TW" sz="2400" b="1" kern="0" dirty="0">
                      <a:solidFill>
                        <a:schemeClr val="accent2">
                          <a:lumMod val="50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8" name="文字方塊 27">
                    <a:extLst>
                      <a:ext uri="{FF2B5EF4-FFF2-40B4-BE49-F238E27FC236}">
                        <a16:creationId xmlns:a16="http://schemas.microsoft.com/office/drawing/2014/main" id="{79DACB3B-B131-5D1D-7117-6AB0B593406B}"/>
                      </a:ext>
                    </a:extLst>
                  </p:cNvPr>
                  <p:cNvSpPr txBox="1"/>
                  <p:nvPr/>
                </p:nvSpPr>
                <p:spPr>
                  <a:xfrm>
                    <a:off x="5769766" y="2364007"/>
                    <a:ext cx="2196440" cy="55031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zh-TW" altLang="en-US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界址釐清</a:t>
                    </a:r>
                    <a:endParaRPr kumimoji="1" lang="en-US" altLang="zh-TW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40" name="文字方塊 39">
                    <a:extLst>
                      <a:ext uri="{FF2B5EF4-FFF2-40B4-BE49-F238E27FC236}">
                        <a16:creationId xmlns:a16="http://schemas.microsoft.com/office/drawing/2014/main" id="{F191C343-5A70-E76E-C086-86D776026A35}"/>
                      </a:ext>
                    </a:extLst>
                  </p:cNvPr>
                  <p:cNvSpPr txBox="1"/>
                  <p:nvPr/>
                </p:nvSpPr>
                <p:spPr>
                  <a:xfrm>
                    <a:off x="347711" y="5705990"/>
                    <a:ext cx="2370154" cy="55031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zh-TW" altLang="en-US" sz="2400" b="1" kern="0" dirty="0">
                        <a:solidFill>
                          <a:srgbClr val="C0504D">
                            <a:lumMod val="50000"/>
                          </a:srgb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各戶簽立同意書</a:t>
                    </a:r>
                    <a:endParaRPr kumimoji="1" lang="en-US" altLang="zh-TW" sz="2400" b="1" kern="0" dirty="0">
                      <a:solidFill>
                        <a:srgbClr val="C0504D">
                          <a:lumMod val="50000"/>
                        </a:srgb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</p:grpSp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EC893CBA-D8C1-80A8-5256-25763AD12A87}"/>
                    </a:ext>
                  </a:extLst>
                </p:cNvPr>
                <p:cNvSpPr txBox="1"/>
                <p:nvPr/>
              </p:nvSpPr>
              <p:spPr>
                <a:xfrm>
                  <a:off x="393439" y="2446742"/>
                  <a:ext cx="2436376" cy="487187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zh-TW" alt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50000"/>
                        </a:srgbClr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里民說明會</a:t>
                  </a:r>
                  <a:endParaRPr kumimoji="1" lang="en-US" altLang="zh-TW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0D6B0F0E-5A19-EEC7-00F1-8126CBAE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93491" y="3370897"/>
                <a:ext cx="2768138" cy="1909687"/>
              </a:xfrm>
              <a:prstGeom prst="rect">
                <a:avLst/>
              </a:prstGeom>
            </p:spPr>
          </p:pic>
          <p:pic>
            <p:nvPicPr>
              <p:cNvPr id="52" name="圖片 51">
                <a:extLst>
                  <a:ext uri="{FF2B5EF4-FFF2-40B4-BE49-F238E27FC236}">
                    <a16:creationId xmlns:a16="http://schemas.microsoft.com/office/drawing/2014/main" id="{1F0AE830-781A-A59D-133E-E22CA30C8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3940" y="933326"/>
                <a:ext cx="2503428" cy="1524946"/>
              </a:xfrm>
              <a:prstGeom prst="rect">
                <a:avLst/>
              </a:prstGeom>
            </p:spPr>
          </p:pic>
          <p:pic>
            <p:nvPicPr>
              <p:cNvPr id="54" name="圖片 53">
                <a:extLst>
                  <a:ext uri="{FF2B5EF4-FFF2-40B4-BE49-F238E27FC236}">
                    <a16:creationId xmlns:a16="http://schemas.microsoft.com/office/drawing/2014/main" id="{DF398EA9-8920-0EDF-F632-D38A77DA0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2605" y="3385930"/>
                <a:ext cx="2396435" cy="1901193"/>
              </a:xfrm>
              <a:prstGeom prst="rect">
                <a:avLst/>
              </a:prstGeom>
            </p:spPr>
          </p:pic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DCA708F0-992A-CD7F-7B74-005133183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2605" y="906543"/>
                <a:ext cx="2373886" cy="1551727"/>
              </a:xfrm>
              <a:prstGeom prst="rect">
                <a:avLst/>
              </a:prstGeom>
            </p:spPr>
          </p:pic>
        </p:grpSp>
        <p:sp>
          <p:nvSpPr>
            <p:cNvPr id="58" name="箭號: 向右 1">
              <a:extLst>
                <a:ext uri="{FF2B5EF4-FFF2-40B4-BE49-F238E27FC236}">
                  <a16:creationId xmlns:a16="http://schemas.microsoft.com/office/drawing/2014/main" id="{ED95648A-B6EB-02CF-9D37-2B5EDD71F0FF}"/>
                </a:ext>
              </a:extLst>
            </p:cNvPr>
            <p:cNvSpPr/>
            <p:nvPr/>
          </p:nvSpPr>
          <p:spPr>
            <a:xfrm>
              <a:off x="4449346" y="1592415"/>
              <a:ext cx="561108" cy="42696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9" name="箭號: 向右 1">
              <a:extLst>
                <a:ext uri="{FF2B5EF4-FFF2-40B4-BE49-F238E27FC236}">
                  <a16:creationId xmlns:a16="http://schemas.microsoft.com/office/drawing/2014/main" id="{8E3D1EFA-EDB6-1848-C79A-BC13B9A6F8AA}"/>
                </a:ext>
              </a:extLst>
            </p:cNvPr>
            <p:cNvSpPr/>
            <p:nvPr/>
          </p:nvSpPr>
          <p:spPr>
            <a:xfrm>
              <a:off x="7742656" y="1596319"/>
              <a:ext cx="598526" cy="448882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1" name="箭號: 向右 4">
              <a:extLst>
                <a:ext uri="{FF2B5EF4-FFF2-40B4-BE49-F238E27FC236}">
                  <a16:creationId xmlns:a16="http://schemas.microsoft.com/office/drawing/2014/main" id="{1B37BDF0-C09E-3565-0998-5833F8084E9E}"/>
                </a:ext>
              </a:extLst>
            </p:cNvPr>
            <p:cNvSpPr/>
            <p:nvPr/>
          </p:nvSpPr>
          <p:spPr>
            <a:xfrm rot="5400000">
              <a:off x="9503050" y="2954155"/>
              <a:ext cx="381427" cy="42696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2" name="箭號: 向右 15">
              <a:extLst>
                <a:ext uri="{FF2B5EF4-FFF2-40B4-BE49-F238E27FC236}">
                  <a16:creationId xmlns:a16="http://schemas.microsoft.com/office/drawing/2014/main" id="{DC7CEF31-5CA1-2FAD-152F-61A268A3BAB2}"/>
                </a:ext>
              </a:extLst>
            </p:cNvPr>
            <p:cNvSpPr/>
            <p:nvPr/>
          </p:nvSpPr>
          <p:spPr>
            <a:xfrm rot="10800000">
              <a:off x="7794892" y="4160925"/>
              <a:ext cx="546290" cy="382827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63" name="箭號: 向右 15">
              <a:extLst>
                <a:ext uri="{FF2B5EF4-FFF2-40B4-BE49-F238E27FC236}">
                  <a16:creationId xmlns:a16="http://schemas.microsoft.com/office/drawing/2014/main" id="{420E21CC-2C04-E7E0-6A33-C21B62D0BCCF}"/>
                </a:ext>
              </a:extLst>
            </p:cNvPr>
            <p:cNvSpPr/>
            <p:nvPr/>
          </p:nvSpPr>
          <p:spPr>
            <a:xfrm rot="10800000">
              <a:off x="4530938" y="4160923"/>
              <a:ext cx="506840" cy="382830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2051" name="圖片 3">
              <a:extLst>
                <a:ext uri="{FF2B5EF4-FFF2-40B4-BE49-F238E27FC236}">
                  <a16:creationId xmlns:a16="http://schemas.microsoft.com/office/drawing/2014/main" id="{69E122C1-7FE6-5B16-8F74-198760176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031" y="3325134"/>
              <a:ext cx="2730859" cy="1856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" name="圖片 2048">
              <a:extLst>
                <a:ext uri="{FF2B5EF4-FFF2-40B4-BE49-F238E27FC236}">
                  <a16:creationId xmlns:a16="http://schemas.microsoft.com/office/drawing/2014/main" id="{2FD066CA-DC79-D3A2-6CF9-73F19C7C5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1851" y="903032"/>
              <a:ext cx="2730805" cy="1520129"/>
            </a:xfrm>
            <a:prstGeom prst="rect">
              <a:avLst/>
            </a:prstGeom>
          </p:spPr>
        </p:pic>
      </p:grpSp>
      <p:sp>
        <p:nvSpPr>
          <p:cNvPr id="3" name="箭號: 上彎 2">
            <a:extLst>
              <a:ext uri="{FF2B5EF4-FFF2-40B4-BE49-F238E27FC236}">
                <a16:creationId xmlns:a16="http://schemas.microsoft.com/office/drawing/2014/main" id="{5DD7FCA0-867A-4C9A-A3EB-CE176C696FBD}"/>
              </a:ext>
            </a:extLst>
          </p:cNvPr>
          <p:cNvSpPr/>
          <p:nvPr/>
        </p:nvSpPr>
        <p:spPr>
          <a:xfrm rot="10800000">
            <a:off x="749253" y="4545439"/>
            <a:ext cx="607066" cy="569168"/>
          </a:xfrm>
          <a:prstGeom prst="bentUpArrow">
            <a:avLst>
              <a:gd name="adj1" fmla="val 29918"/>
              <a:gd name="adj2" fmla="val 25000"/>
              <a:gd name="adj3" fmla="val 18443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TW" altLang="en-US" sz="2000" kern="0">
              <a:solidFill>
                <a:prstClr val="white"/>
              </a:solidFill>
              <a:latin typeface="Franklin Gothic Medium"/>
              <a:ea typeface="微軟正黑體" panose="020B0604030504040204" pitchFamily="34" charset="-120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7FB7A69C-2A4C-479F-A43A-2D6B9185B70B}"/>
              </a:ext>
            </a:extLst>
          </p:cNvPr>
          <p:cNvSpPr/>
          <p:nvPr/>
        </p:nvSpPr>
        <p:spPr>
          <a:xfrm>
            <a:off x="1632277" y="2827493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686CBA09-4C0A-4DCA-8916-89DDA4F83C0D}"/>
              </a:ext>
            </a:extLst>
          </p:cNvPr>
          <p:cNvSpPr/>
          <p:nvPr/>
        </p:nvSpPr>
        <p:spPr>
          <a:xfrm>
            <a:off x="5109649" y="2817614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427C78FB-6370-4BDB-9B2D-FF2E1F385FA2}"/>
              </a:ext>
            </a:extLst>
          </p:cNvPr>
          <p:cNvSpPr/>
          <p:nvPr/>
        </p:nvSpPr>
        <p:spPr>
          <a:xfrm>
            <a:off x="8418560" y="2848250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F8D0CE7C-775F-4E69-BC57-17F1F66D4E70}"/>
              </a:ext>
            </a:extLst>
          </p:cNvPr>
          <p:cNvSpPr/>
          <p:nvPr/>
        </p:nvSpPr>
        <p:spPr>
          <a:xfrm>
            <a:off x="8437189" y="5571547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4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7F162A55-DD40-4C62-BE61-6F0CB5AFE805}"/>
              </a:ext>
            </a:extLst>
          </p:cNvPr>
          <p:cNvSpPr/>
          <p:nvPr/>
        </p:nvSpPr>
        <p:spPr>
          <a:xfrm>
            <a:off x="5109649" y="5567902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5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DBA8E451-7C2A-4520-935D-366C57FBBE18}"/>
              </a:ext>
            </a:extLst>
          </p:cNvPr>
          <p:cNvSpPr/>
          <p:nvPr/>
        </p:nvSpPr>
        <p:spPr>
          <a:xfrm>
            <a:off x="1632276" y="5567902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6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B63D48C-EB79-D1BD-2CF7-90ECE93F5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53" y="6139192"/>
            <a:ext cx="10792918" cy="3828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1778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marL="177800" marR="0" lvl="0" indent="-17780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備註：</a:t>
            </a:r>
            <a:r>
              <a:rPr lang="zh-TW" altLang="en-US" sz="2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各後巷系統施工期程約</a:t>
            </a:r>
            <a:r>
              <a:rPr lang="en-US" altLang="zh-TW" sz="2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1~2</a:t>
            </a:r>
            <a:r>
              <a:rPr lang="zh-TW" altLang="en-US" sz="2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個月，依後巷長度而定，每戶施工約</a:t>
            </a:r>
            <a:r>
              <a:rPr lang="en-US" altLang="zh-TW" sz="2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3~5</a:t>
            </a:r>
            <a:r>
              <a:rPr lang="zh-TW" altLang="en-US" sz="2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工作天。</a:t>
            </a:r>
            <a:endParaRPr lang="en-US" altLang="zh-TW" sz="22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465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CC877D68-7161-4151-9251-AAE703C482B4}"/>
              </a:ext>
            </a:extLst>
          </p:cNvPr>
          <p:cNvSpPr/>
          <p:nvPr/>
        </p:nvSpPr>
        <p:spPr>
          <a:xfrm>
            <a:off x="2323964" y="254008"/>
            <a:ext cx="4175448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zh-TW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透天</a:t>
            </a:r>
            <a:r>
              <a:rPr kumimoji="1"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厝接管</a:t>
            </a:r>
            <a:r>
              <a:rPr kumimoji="1" lang="en-US" altLang="zh-TW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辦理流程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537AECE-EB2C-0741-0068-2B480DEDA547}"/>
              </a:ext>
            </a:extLst>
          </p:cNvPr>
          <p:cNvGrpSpPr/>
          <p:nvPr/>
        </p:nvGrpSpPr>
        <p:grpSpPr>
          <a:xfrm>
            <a:off x="1948084" y="924671"/>
            <a:ext cx="8611059" cy="5059665"/>
            <a:chOff x="1948084" y="924670"/>
            <a:chExt cx="8611059" cy="5773576"/>
          </a:xfrm>
        </p:grpSpPr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E494AB25-61E8-360B-0BE9-0BE1C1970A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4221" y="2902236"/>
              <a:ext cx="2374736" cy="807768"/>
            </a:xfrm>
            <a:prstGeom prst="rect">
              <a:avLst/>
            </a:prstGeom>
            <a:solidFill>
              <a:srgbClr val="FFEAA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EEECE1"/>
              </a:outerShdw>
            </a:effectLst>
          </p:spPr>
          <p:txBody>
            <a:bodyPr vert="horz"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後巷</a:t>
              </a:r>
              <a:endParaRPr kumimoji="0" lang="en-US" altLang="zh-TW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既有增建物退縮</a:t>
              </a:r>
              <a:endParaRPr kumimoji="0" lang="en-US" altLang="zh-TW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Text Box 29">
              <a:extLst>
                <a:ext uri="{FF2B5EF4-FFF2-40B4-BE49-F238E27FC236}">
                  <a16:creationId xmlns:a16="http://schemas.microsoft.com/office/drawing/2014/main" id="{BFBDD870-1F31-08A6-B912-C9E2949D1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6325" y="2812718"/>
              <a:ext cx="2492817" cy="807768"/>
            </a:xfrm>
            <a:prstGeom prst="rect">
              <a:avLst/>
            </a:prstGeom>
            <a:solidFill>
              <a:srgbClr val="FFEAA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EEECE1"/>
              </a:outerShdw>
            </a:effectLst>
          </p:spPr>
          <p:txBody>
            <a:bodyPr vert="horz" wrap="square">
              <a:spAutoFit/>
            </a:bodyPr>
            <a:lstStyle>
              <a:defPPr>
                <a:defRPr lang="zh-TW"/>
              </a:defPPr>
              <a:lvl1pPr algn="ctr">
                <a:defRPr>
                  <a:latin typeface="Times New Roman" pitchFamily="18" charset="0"/>
                  <a:ea typeface="標楷體" pitchFamily="65" charset="-120"/>
                </a:defRPr>
              </a:lvl1pPr>
            </a:lstStyle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化糞池</a:t>
              </a:r>
              <a:endParaRPr lang="en-US" altLang="zh-TW" sz="22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接管及填平</a:t>
              </a:r>
              <a:endParaRPr lang="en-US" altLang="zh-TW" sz="22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36CE91B3-F6FD-5C3E-8F7A-841A287F6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8084" y="5840805"/>
              <a:ext cx="2374736" cy="830997"/>
            </a:xfrm>
            <a:prstGeom prst="rect">
              <a:avLst/>
            </a:prstGeom>
            <a:solidFill>
              <a:srgbClr val="FFEAA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EEECE1"/>
              </a:outerShdw>
            </a:effectLst>
          </p:spPr>
          <p:txBody>
            <a:bodyPr vert="horz" wrap="square">
              <a:spAutoFit/>
            </a:bodyPr>
            <a:lstStyle>
              <a:defPPr>
                <a:defRPr lang="zh-TW"/>
              </a:defPPr>
              <a:lvl1pPr algn="ctr">
                <a:defRPr>
                  <a:latin typeface="Times New Roman" pitchFamily="18" charset="0"/>
                  <a:ea typeface="標楷體" pitchFamily="65" charset="-120"/>
                </a:defRPr>
              </a:lvl1pPr>
            </a:lstStyle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施工後後巷</a:t>
              </a:r>
              <a:endParaRPr lang="en-US" altLang="zh-TW" sz="22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舖設混凝土地坪</a:t>
              </a:r>
            </a:p>
          </p:txBody>
        </p:sp>
        <p:sp>
          <p:nvSpPr>
            <p:cNvPr id="6" name="Text Box 31">
              <a:extLst>
                <a:ext uri="{FF2B5EF4-FFF2-40B4-BE49-F238E27FC236}">
                  <a16:creationId xmlns:a16="http://schemas.microsoft.com/office/drawing/2014/main" id="{B2AA612D-B9F3-BEAC-E018-17636F82E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8005" y="2887042"/>
              <a:ext cx="2374736" cy="807768"/>
            </a:xfrm>
            <a:prstGeom prst="rect">
              <a:avLst/>
            </a:prstGeom>
            <a:solidFill>
              <a:srgbClr val="FFEAA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EEECE1"/>
              </a:outerShdw>
            </a:effectLst>
          </p:spPr>
          <p:txBody>
            <a:bodyPr vert="horz" wrap="square">
              <a:spAutoFit/>
            </a:bodyPr>
            <a:lstStyle>
              <a:defPPr>
                <a:defRPr lang="zh-TW"/>
              </a:defPPr>
              <a:lvl1pPr algn="ctr">
                <a:defRPr>
                  <a:latin typeface="Times New Roman" pitchFamily="18" charset="0"/>
                  <a:ea typeface="標楷體" pitchFamily="65" charset="-120"/>
                </a:defRPr>
              </a:lvl1pPr>
            </a:lstStyle>
            <a:p>
              <a:pPr>
                <a:lnSpc>
                  <a:spcPts val="2400"/>
                </a:lnSpc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後巷開挖</a:t>
              </a:r>
              <a:endParaRPr lang="en-US" altLang="zh-TW" sz="22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2400"/>
                </a:lnSpc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污水設施埋設</a:t>
              </a:r>
            </a:p>
          </p:txBody>
        </p:sp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8442E636-BCE3-881A-2933-30F5BCC85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5587" y="5890478"/>
              <a:ext cx="2300038" cy="807768"/>
            </a:xfrm>
            <a:prstGeom prst="rect">
              <a:avLst/>
            </a:prstGeom>
            <a:solidFill>
              <a:srgbClr val="FFEAA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EEECE1"/>
              </a:outerShdw>
            </a:effectLst>
          </p:spPr>
          <p:txBody>
            <a:bodyPr vert="horz" wrap="square">
              <a:spAutoFit/>
            </a:bodyPr>
            <a:lstStyle>
              <a:defPPr>
                <a:defRPr lang="zh-TW"/>
              </a:defPPr>
              <a:lvl1pPr algn="ctr">
                <a:defRPr>
                  <a:latin typeface="Times New Roman" pitchFamily="18" charset="0"/>
                  <a:ea typeface="標楷體" pitchFamily="65" charset="-120"/>
                </a:defRPr>
              </a:lvl1pPr>
            </a:lstStyle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銜接</a:t>
              </a:r>
              <a:endParaRPr lang="en-US" altLang="zh-TW" sz="22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用戶污水管線</a:t>
              </a:r>
            </a:p>
          </p:txBody>
        </p:sp>
        <p:sp>
          <p:nvSpPr>
            <p:cNvPr id="9" name="Text Box 34">
              <a:extLst>
                <a:ext uri="{FF2B5EF4-FFF2-40B4-BE49-F238E27FC236}">
                  <a16:creationId xmlns:a16="http://schemas.microsoft.com/office/drawing/2014/main" id="{C8EF09A5-145A-9194-2FDF-270785767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5669" y="5877025"/>
              <a:ext cx="2317069" cy="807768"/>
            </a:xfrm>
            <a:prstGeom prst="rect">
              <a:avLst/>
            </a:prstGeom>
            <a:solidFill>
              <a:srgbClr val="FFEAAF"/>
            </a:solidFill>
            <a:ln w="28575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dist="45791" dir="2021404" algn="ctr" rotWithShape="0">
                <a:srgbClr val="EEECE1"/>
              </a:outerShdw>
            </a:effectLst>
          </p:spPr>
          <p:txBody>
            <a:bodyPr vert="horz" wrap="square">
              <a:spAutoFit/>
            </a:bodyPr>
            <a:lstStyle>
              <a:defPPr>
                <a:defRPr lang="zh-TW"/>
              </a:defPPr>
              <a:lvl1pPr algn="ctr">
                <a:defRPr>
                  <a:latin typeface="Times New Roman" pitchFamily="18" charset="0"/>
                  <a:ea typeface="標楷體" pitchFamily="65" charset="-120"/>
                </a:defRPr>
              </a:lvl1pPr>
            </a:lstStyle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新建</a:t>
              </a:r>
              <a:endPara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R="0" lvl="0" indent="0" fontAlgn="auto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雨水溝</a:t>
              </a:r>
            </a:p>
          </p:txBody>
        </p:sp>
        <p:pic>
          <p:nvPicPr>
            <p:cNvPr id="10" name="Picture 407" descr="後54">
              <a:extLst>
                <a:ext uri="{FF2B5EF4-FFF2-40B4-BE49-F238E27FC236}">
                  <a16:creationId xmlns:a16="http://schemas.microsoft.com/office/drawing/2014/main" id="{DA365D24-7412-0525-374D-AD5FD849D5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48084" y="924670"/>
              <a:ext cx="2407010" cy="1914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FDCB3195-8CE8-C97A-DFA0-076C03A8AD73}"/>
                </a:ext>
              </a:extLst>
            </p:cNvPr>
            <p:cNvCxnSpPr/>
            <p:nvPr/>
          </p:nvCxnSpPr>
          <p:spPr>
            <a:xfrm>
              <a:off x="4733277" y="4523186"/>
              <a:ext cx="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pic>
          <p:nvPicPr>
            <p:cNvPr id="12" name="Picture 46" descr="CIMG4767_大小">
              <a:extLst>
                <a:ext uri="{FF2B5EF4-FFF2-40B4-BE49-F238E27FC236}">
                  <a16:creationId xmlns:a16="http://schemas.microsoft.com/office/drawing/2014/main" id="{8170ACC0-C219-5DB6-B608-BAA3476AB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084" y="3860550"/>
              <a:ext cx="2407010" cy="192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3">
              <a:extLst>
                <a:ext uri="{FF2B5EF4-FFF2-40B4-BE49-F238E27FC236}">
                  <a16:creationId xmlns:a16="http://schemas.microsoft.com/office/drawing/2014/main" id="{AFB0D8AF-6A68-AB2E-FA75-22B4EC3AE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832" y="924670"/>
              <a:ext cx="2407010" cy="192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5" descr="IMGP1831">
              <a:extLst>
                <a:ext uri="{FF2B5EF4-FFF2-40B4-BE49-F238E27FC236}">
                  <a16:creationId xmlns:a16="http://schemas.microsoft.com/office/drawing/2014/main" id="{0711D328-4C50-7C4A-B476-5135EBA09BA4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25670" y="3856779"/>
              <a:ext cx="2317070" cy="20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889" y="3952457"/>
              <a:ext cx="2338254" cy="192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PICT183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6325" y="943240"/>
              <a:ext cx="2492818" cy="186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箭號: 向右 1">
              <a:extLst>
                <a:ext uri="{FF2B5EF4-FFF2-40B4-BE49-F238E27FC236}">
                  <a16:creationId xmlns:a16="http://schemas.microsoft.com/office/drawing/2014/main" id="{98E3329C-E0BD-A115-6E4F-8B9132DDD601}"/>
                </a:ext>
              </a:extLst>
            </p:cNvPr>
            <p:cNvSpPr/>
            <p:nvPr/>
          </p:nvSpPr>
          <p:spPr>
            <a:xfrm>
              <a:off x="4413197" y="1755508"/>
              <a:ext cx="670024" cy="42696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箭號: 向右 4">
              <a:extLst>
                <a:ext uri="{FF2B5EF4-FFF2-40B4-BE49-F238E27FC236}">
                  <a16:creationId xmlns:a16="http://schemas.microsoft.com/office/drawing/2014/main" id="{5D830856-38FC-68BE-935B-F08BFDA00AC4}"/>
                </a:ext>
              </a:extLst>
            </p:cNvPr>
            <p:cNvSpPr/>
            <p:nvPr/>
          </p:nvSpPr>
          <p:spPr>
            <a:xfrm rot="5400000">
              <a:off x="9154886" y="3603353"/>
              <a:ext cx="381427" cy="42696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箭號: 向右 5">
              <a:extLst>
                <a:ext uri="{FF2B5EF4-FFF2-40B4-BE49-F238E27FC236}">
                  <a16:creationId xmlns:a16="http://schemas.microsoft.com/office/drawing/2014/main" id="{45713B82-A829-2456-B3EB-B1AE4E698027}"/>
                </a:ext>
              </a:extLst>
            </p:cNvPr>
            <p:cNvSpPr/>
            <p:nvPr/>
          </p:nvSpPr>
          <p:spPr>
            <a:xfrm>
              <a:off x="7510075" y="1765008"/>
              <a:ext cx="670024" cy="4269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1" name="箭號: 向右 14">
              <a:extLst>
                <a:ext uri="{FF2B5EF4-FFF2-40B4-BE49-F238E27FC236}">
                  <a16:creationId xmlns:a16="http://schemas.microsoft.com/office/drawing/2014/main" id="{19D2178E-7648-BC2E-D9B0-BBAC5F7C224D}"/>
                </a:ext>
              </a:extLst>
            </p:cNvPr>
            <p:cNvSpPr/>
            <p:nvPr/>
          </p:nvSpPr>
          <p:spPr>
            <a:xfrm rot="10800000">
              <a:off x="4375591" y="4708086"/>
              <a:ext cx="670024" cy="42696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2" name="箭號: 向右 15">
              <a:extLst>
                <a:ext uri="{FF2B5EF4-FFF2-40B4-BE49-F238E27FC236}">
                  <a16:creationId xmlns:a16="http://schemas.microsoft.com/office/drawing/2014/main" id="{D2A6EFF1-B90C-3C8B-9B13-0AD729B3ED5D}"/>
                </a:ext>
              </a:extLst>
            </p:cNvPr>
            <p:cNvSpPr/>
            <p:nvPr/>
          </p:nvSpPr>
          <p:spPr>
            <a:xfrm rot="10800000">
              <a:off x="7450215" y="4708549"/>
              <a:ext cx="670024" cy="426963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4" name="投影片編號版面配置區 3">
            <a:extLst>
              <a:ext uri="{FF2B5EF4-FFF2-40B4-BE49-F238E27FC236}">
                <a16:creationId xmlns:a16="http://schemas.microsoft.com/office/drawing/2014/main" id="{2AEE56D8-4A00-4770-F4F3-51740A13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19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8E8C9E26-EA52-F169-FEF3-24BF58F79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658" y="6031263"/>
            <a:ext cx="7847689" cy="6573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177800" indent="-1778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marL="177800" marR="0" lvl="0" indent="-17780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備註：</a:t>
            </a:r>
            <a:r>
              <a:rPr lang="zh-TW" altLang="en-US" sz="2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後巷施工期程約為</a:t>
            </a:r>
            <a:r>
              <a:rPr lang="en-US" altLang="zh-TW" sz="2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1~2</a:t>
            </a:r>
            <a:r>
              <a:rPr lang="zh-TW" altLang="en-US" sz="2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個月，依後巷長短而定。另</a:t>
            </a:r>
            <a:endParaRPr lang="en-US" altLang="zh-TW" sz="24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marR="0" lvl="0" indent="-177800" defTabSz="91440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每戶接管期程約為</a:t>
            </a:r>
            <a:r>
              <a:rPr lang="en-US" altLang="zh-TW" sz="2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3~5</a:t>
            </a:r>
            <a:r>
              <a:rPr lang="zh-TW" altLang="en-US" sz="24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天。</a:t>
            </a:r>
            <a:endParaRPr lang="en-US" altLang="zh-TW" sz="24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箭號: 上彎 27">
            <a:extLst>
              <a:ext uri="{FF2B5EF4-FFF2-40B4-BE49-F238E27FC236}">
                <a16:creationId xmlns:a16="http://schemas.microsoft.com/office/drawing/2014/main" id="{D6761F4F-3C22-441D-970D-527AA3E8F611}"/>
              </a:ext>
            </a:extLst>
          </p:cNvPr>
          <p:cNvSpPr/>
          <p:nvPr/>
        </p:nvSpPr>
        <p:spPr>
          <a:xfrm rot="5400000">
            <a:off x="1161217" y="1483907"/>
            <a:ext cx="607066" cy="569168"/>
          </a:xfrm>
          <a:prstGeom prst="bentUpArrow">
            <a:avLst>
              <a:gd name="adj1" fmla="val 29918"/>
              <a:gd name="adj2" fmla="val 25000"/>
              <a:gd name="adj3" fmla="val 18443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TW" altLang="en-US" sz="2000" kern="0">
              <a:solidFill>
                <a:prstClr val="white"/>
              </a:solidFill>
              <a:latin typeface="Franklin Gothic Medium"/>
              <a:ea typeface="微軟正黑體" panose="020B0604030504040204" pitchFamily="34" charset="-12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2A34B95A-46CA-4A53-93AE-D150847F2DBC}"/>
              </a:ext>
            </a:extLst>
          </p:cNvPr>
          <p:cNvSpPr/>
          <p:nvPr/>
        </p:nvSpPr>
        <p:spPr>
          <a:xfrm>
            <a:off x="1974341" y="2672406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7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963C7E5D-DA8B-4401-957F-395FBB462F6A}"/>
              </a:ext>
            </a:extLst>
          </p:cNvPr>
          <p:cNvSpPr/>
          <p:nvPr/>
        </p:nvSpPr>
        <p:spPr>
          <a:xfrm>
            <a:off x="5102367" y="2665948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8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C517F55A-ECD2-4EC5-B314-8A96761FAEAF}"/>
              </a:ext>
            </a:extLst>
          </p:cNvPr>
          <p:cNvSpPr/>
          <p:nvPr/>
        </p:nvSpPr>
        <p:spPr>
          <a:xfrm>
            <a:off x="8105594" y="2612311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9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02AC0D4F-2559-4820-8682-867A26367809}"/>
              </a:ext>
            </a:extLst>
          </p:cNvPr>
          <p:cNvSpPr/>
          <p:nvPr/>
        </p:nvSpPr>
        <p:spPr>
          <a:xfrm>
            <a:off x="5129397" y="5281605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E16F6C36-0C53-40BD-9F16-99A171C722BB}"/>
              </a:ext>
            </a:extLst>
          </p:cNvPr>
          <p:cNvSpPr/>
          <p:nvPr/>
        </p:nvSpPr>
        <p:spPr>
          <a:xfrm>
            <a:off x="1957940" y="5275486"/>
            <a:ext cx="34962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E778B1C0-3318-457E-95CC-7E248F406A46}"/>
              </a:ext>
            </a:extLst>
          </p:cNvPr>
          <p:cNvSpPr/>
          <p:nvPr/>
        </p:nvSpPr>
        <p:spPr>
          <a:xfrm>
            <a:off x="8292338" y="5311587"/>
            <a:ext cx="358603" cy="35418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1F7614-5756-4D9D-B75E-98F1798A3D8A}"/>
              </a:ext>
            </a:extLst>
          </p:cNvPr>
          <p:cNvSpPr txBox="1"/>
          <p:nvPr/>
        </p:nvSpPr>
        <p:spPr>
          <a:xfrm>
            <a:off x="8262287" y="53040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10</a:t>
            </a:r>
            <a:endParaRPr lang="zh-TW" altLang="en-US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DEA952F-FBB6-4EE1-BC22-9011018372DA}"/>
              </a:ext>
            </a:extLst>
          </p:cNvPr>
          <p:cNvSpPr txBox="1"/>
          <p:nvPr/>
        </p:nvSpPr>
        <p:spPr>
          <a:xfrm>
            <a:off x="5087074" y="52603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11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98D42D1-B64A-4F47-9607-FB62EB4AD7CA}"/>
              </a:ext>
            </a:extLst>
          </p:cNvPr>
          <p:cNvSpPr txBox="1"/>
          <p:nvPr/>
        </p:nvSpPr>
        <p:spPr>
          <a:xfrm>
            <a:off x="1923399" y="52603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12</a:t>
            </a:r>
            <a:endParaRPr lang="zh-TW" altLang="en-US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F79984F-01C2-2406-D507-555AA47851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204" y="4284796"/>
            <a:ext cx="1179871" cy="1160206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3DAA37D8-D443-3BDB-76AE-BB462D64BB75}"/>
              </a:ext>
            </a:extLst>
          </p:cNvPr>
          <p:cNvSpPr txBox="1"/>
          <p:nvPr/>
        </p:nvSpPr>
        <p:spPr>
          <a:xfrm>
            <a:off x="294082" y="545257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用戶接管</a:t>
            </a:r>
          </a:p>
        </p:txBody>
      </p:sp>
    </p:spTree>
    <p:extLst>
      <p:ext uri="{BB962C8B-B14F-4D97-AF65-F5344CB8AC3E}">
        <p14:creationId xmlns:p14="http://schemas.microsoft.com/office/powerpoint/2010/main" val="339545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2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49188" y="1103766"/>
            <a:ext cx="2204581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4787057" y="2055853"/>
            <a:ext cx="7267498" cy="41340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壹、計畫緣起</a:t>
            </a:r>
          </a:p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貳、問題解方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參、桃園污水下水道系統</a:t>
            </a:r>
          </a:p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肆、用戶接管</a:t>
            </a:r>
          </a:p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伍、三大好處</a:t>
            </a:r>
          </a:p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陸、施工說明</a:t>
            </a:r>
          </a:p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柒、維護管理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9967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3CE6C5C-D35F-B16A-858D-B0E987ABFED5}"/>
              </a:ext>
            </a:extLst>
          </p:cNvPr>
          <p:cNvSpPr/>
          <p:nvPr/>
        </p:nvSpPr>
        <p:spPr>
          <a:xfrm>
            <a:off x="2384172" y="274556"/>
            <a:ext cx="4129016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zh-TW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透天厝接管</a:t>
            </a:r>
            <a:r>
              <a:rPr kumimoji="1" lang="en-US" altLang="zh-TW" sz="3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配合事項</a:t>
            </a:r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73B42C77-5FD9-B90F-4F4A-AD274F51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20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0AD3E59-CC4B-67FD-8C94-F8AB98319DE8}"/>
              </a:ext>
            </a:extLst>
          </p:cNvPr>
          <p:cNvGrpSpPr/>
          <p:nvPr/>
        </p:nvGrpSpPr>
        <p:grpSpPr>
          <a:xfrm>
            <a:off x="5802594" y="-161131"/>
            <a:ext cx="6365018" cy="4861318"/>
            <a:chOff x="6163435" y="2335439"/>
            <a:chExt cx="4473485" cy="3540850"/>
          </a:xfrm>
        </p:grpSpPr>
        <p:pic>
          <p:nvPicPr>
            <p:cNvPr id="4" name="圖片 3" descr="一張含有 文字, 螢幕擷取畫面, 平面設計, 設計 的圖片&#10;&#10;自動產生的描述">
              <a:extLst>
                <a:ext uri="{FF2B5EF4-FFF2-40B4-BE49-F238E27FC236}">
                  <a16:creationId xmlns:a16="http://schemas.microsoft.com/office/drawing/2014/main" id="{A8D41E85-5191-E0AF-5FD1-0D87A9F52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435" y="2335439"/>
              <a:ext cx="4473485" cy="354085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8AF765D-12C3-F095-E866-00F2A974180B}"/>
                </a:ext>
              </a:extLst>
            </p:cNvPr>
            <p:cNvSpPr/>
            <p:nvPr/>
          </p:nvSpPr>
          <p:spPr>
            <a:xfrm>
              <a:off x="7766055" y="2773129"/>
              <a:ext cx="1305289" cy="1005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0C052391-2236-D98D-6B10-F0ECB341F82F}"/>
                </a:ext>
              </a:extLst>
            </p:cNvPr>
            <p:cNvCxnSpPr>
              <a:cxnSpLocks/>
            </p:cNvCxnSpPr>
            <p:nvPr/>
          </p:nvCxnSpPr>
          <p:spPr>
            <a:xfrm>
              <a:off x="8400177" y="3046906"/>
              <a:ext cx="0" cy="1645765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F494D66-BA51-9E1D-E306-34036345A46A}"/>
                </a:ext>
              </a:extLst>
            </p:cNvPr>
            <p:cNvSpPr txBox="1"/>
            <p:nvPr/>
          </p:nvSpPr>
          <p:spPr>
            <a:xfrm>
              <a:off x="8001532" y="2847562"/>
              <a:ext cx="712072" cy="303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2000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地界線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FE0EE351-D50A-DCEE-A401-081866AE7142}"/>
                </a:ext>
              </a:extLst>
            </p:cNvPr>
            <p:cNvSpPr txBox="1"/>
            <p:nvPr/>
          </p:nvSpPr>
          <p:spPr>
            <a:xfrm>
              <a:off x="7352295" y="3701714"/>
              <a:ext cx="1005273" cy="334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單側</a:t>
              </a:r>
              <a:r>
                <a:rPr kumimoji="1" lang="en-US" altLang="zh-TW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75cm</a:t>
              </a:r>
              <a:endParaRPr kumimoji="1" lang="zh-TW" altLang="en-US" sz="1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F60CC76-BB02-8911-E925-6DEC361895A9}"/>
                </a:ext>
              </a:extLst>
            </p:cNvPr>
            <p:cNvSpPr/>
            <p:nvPr/>
          </p:nvSpPr>
          <p:spPr>
            <a:xfrm>
              <a:off x="9067132" y="3984450"/>
              <a:ext cx="517694" cy="672479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66757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583C3EF-116C-0172-DACC-9216D1801130}"/>
                </a:ext>
              </a:extLst>
            </p:cNvPr>
            <p:cNvSpPr/>
            <p:nvPr/>
          </p:nvSpPr>
          <p:spPr>
            <a:xfrm>
              <a:off x="7221022" y="4020192"/>
              <a:ext cx="517694" cy="672479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66757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cxnSp>
          <p:nvCxnSpPr>
            <p:cNvPr id="16" name="直線箭頭接點 23">
              <a:extLst>
                <a:ext uri="{FF2B5EF4-FFF2-40B4-BE49-F238E27FC236}">
                  <a16:creationId xmlns:a16="http://schemas.microsoft.com/office/drawing/2014/main" id="{0CD8E384-CD72-85EB-C7DD-D25218212486}"/>
                </a:ext>
              </a:extLst>
            </p:cNvPr>
            <p:cNvCxnSpPr>
              <a:cxnSpLocks/>
            </p:cNvCxnSpPr>
            <p:nvPr/>
          </p:nvCxnSpPr>
          <p:spPr>
            <a:xfrm>
              <a:off x="7221022" y="4006325"/>
              <a:ext cx="117915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C2F612E-6936-62FC-C9BE-196929B6FDBC}"/>
                </a:ext>
              </a:extLst>
            </p:cNvPr>
            <p:cNvSpPr txBox="1"/>
            <p:nvPr/>
          </p:nvSpPr>
          <p:spPr>
            <a:xfrm>
              <a:off x="7258181" y="4098691"/>
              <a:ext cx="444088" cy="44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須</a:t>
              </a:r>
              <a:endParaRPr kumimoji="1" lang="en-US" altLang="zh-TW" sz="1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kumimoji="1" lang="zh-TW" altLang="en-US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拆除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9C4928E-CD01-DB5E-FD7E-49E1A321EA85}"/>
                </a:ext>
              </a:extLst>
            </p:cNvPr>
            <p:cNvSpPr txBox="1"/>
            <p:nvPr/>
          </p:nvSpPr>
          <p:spPr>
            <a:xfrm>
              <a:off x="9121169" y="4062073"/>
              <a:ext cx="444088" cy="44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須</a:t>
              </a:r>
              <a:endParaRPr kumimoji="1" lang="en-US" altLang="zh-TW" sz="1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kumimoji="1" lang="zh-TW" altLang="en-US" sz="1600" b="1" dirty="0">
                  <a:solidFill>
                    <a:srgbClr val="0070C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拆除</a:t>
              </a:r>
            </a:p>
          </p:txBody>
        </p:sp>
        <p:cxnSp>
          <p:nvCxnSpPr>
            <p:cNvPr id="19" name="直線箭頭接點 25">
              <a:extLst>
                <a:ext uri="{FF2B5EF4-FFF2-40B4-BE49-F238E27FC236}">
                  <a16:creationId xmlns:a16="http://schemas.microsoft.com/office/drawing/2014/main" id="{4E0E197C-1E89-DB57-9EEB-7AE69D1F0768}"/>
                </a:ext>
              </a:extLst>
            </p:cNvPr>
            <p:cNvCxnSpPr>
              <a:cxnSpLocks/>
            </p:cNvCxnSpPr>
            <p:nvPr/>
          </p:nvCxnSpPr>
          <p:spPr>
            <a:xfrm>
              <a:off x="8437221" y="4006325"/>
              <a:ext cx="115181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DA1472E7-52EF-8E90-4307-10A91A92A504}"/>
                </a:ext>
              </a:extLst>
            </p:cNvPr>
            <p:cNvSpPr txBox="1"/>
            <p:nvPr/>
          </p:nvSpPr>
          <p:spPr>
            <a:xfrm>
              <a:off x="8562603" y="3701714"/>
              <a:ext cx="1005273" cy="334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單側</a:t>
              </a:r>
              <a:r>
                <a:rPr kumimoji="1" lang="en-US" altLang="zh-TW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75cm</a:t>
              </a:r>
              <a:endParaRPr kumimoji="1" lang="zh-TW" altLang="en-US" sz="1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019C7AE3-2050-4621-AA88-798FF0E47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374312"/>
              </p:ext>
            </p:extLst>
          </p:nvPr>
        </p:nvGraphicFramePr>
        <p:xfrm>
          <a:off x="134582" y="1910315"/>
          <a:ext cx="5198906" cy="3901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04672">
                  <a:extLst>
                    <a:ext uri="{9D8B030D-6E8A-4147-A177-3AD203B41FA5}">
                      <a16:colId xmlns:a16="http://schemas.microsoft.com/office/drawing/2014/main" val="2171161216"/>
                    </a:ext>
                  </a:extLst>
                </a:gridCol>
                <a:gridCol w="3394234">
                  <a:extLst>
                    <a:ext uri="{9D8B030D-6E8A-4147-A177-3AD203B41FA5}">
                      <a16:colId xmlns:a16="http://schemas.microsoft.com/office/drawing/2014/main" val="972672420"/>
                    </a:ext>
                  </a:extLst>
                </a:gridCol>
              </a:tblGrid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配合項目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辦理說明</a:t>
                      </a:r>
                      <a:endParaRPr lang="en-US" altLang="zh-TW" sz="2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40476"/>
                  </a:ext>
                </a:extLst>
              </a:tr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簽署施工同意書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建物所有權人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960131"/>
                  </a:ext>
                </a:extLst>
              </a:tr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提供施工</a:t>
                      </a:r>
                      <a:endParaRPr lang="en-US" altLang="zh-TW" sz="2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空間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高度：一層樓高    </a:t>
                      </a:r>
                      <a:endParaRPr lang="en-US" altLang="zh-TW" sz="2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寬度：地界線內</a:t>
                      </a:r>
                      <a:r>
                        <a:rPr lang="en-US" altLang="zh-TW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75</a:t>
                      </a:r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公分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5880006"/>
                  </a:ext>
                </a:extLst>
              </a:tr>
              <a:tr h="4423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自行移除空間障礙物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水塔、花圃、冷氣主機、增建物、民生管線等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387136"/>
                  </a:ext>
                </a:extLst>
              </a:tr>
              <a:tr h="287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雨污水管</a:t>
                      </a:r>
                      <a:endParaRPr lang="en-US" altLang="zh-TW" sz="2200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自行改管</a:t>
                      </a: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(</a:t>
                      </a:r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有補助</a:t>
                      </a:r>
                      <a:r>
                        <a:rPr lang="en-US" altLang="zh-TW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)</a:t>
                      </a:r>
                      <a:endParaRPr lang="zh-TW" altLang="en-US" sz="2200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014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廢除化糞池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1567119"/>
                  </a:ext>
                </a:extLst>
              </a:tr>
            </a:tbl>
          </a:graphicData>
        </a:graphic>
      </p:graphicFrame>
      <p:grpSp>
        <p:nvGrpSpPr>
          <p:cNvPr id="55" name="群組 54">
            <a:extLst>
              <a:ext uri="{FF2B5EF4-FFF2-40B4-BE49-F238E27FC236}">
                <a16:creationId xmlns:a16="http://schemas.microsoft.com/office/drawing/2014/main" id="{1C3410B1-C796-4102-A007-CD46A10E76BA}"/>
              </a:ext>
            </a:extLst>
          </p:cNvPr>
          <p:cNvGrpSpPr/>
          <p:nvPr/>
        </p:nvGrpSpPr>
        <p:grpSpPr>
          <a:xfrm>
            <a:off x="5458553" y="4294324"/>
            <a:ext cx="3514563" cy="2620403"/>
            <a:chOff x="6221783" y="2790218"/>
            <a:chExt cx="4261438" cy="3618874"/>
          </a:xfrm>
        </p:grpSpPr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1BCF5771-5ABD-4927-A629-638D190E413A}"/>
                </a:ext>
              </a:extLst>
            </p:cNvPr>
            <p:cNvGrpSpPr/>
            <p:nvPr/>
          </p:nvGrpSpPr>
          <p:grpSpPr>
            <a:xfrm>
              <a:off x="6221783" y="2790218"/>
              <a:ext cx="4261438" cy="3618874"/>
              <a:chOff x="6221784" y="2913508"/>
              <a:chExt cx="4261438" cy="3618874"/>
            </a:xfrm>
          </p:grpSpPr>
          <p:pic>
            <p:nvPicPr>
              <p:cNvPr id="60" name="圖片 59">
                <a:extLst>
                  <a:ext uri="{FF2B5EF4-FFF2-40B4-BE49-F238E27FC236}">
                    <a16:creationId xmlns:a16="http://schemas.microsoft.com/office/drawing/2014/main" id="{11FBB008-3201-4B63-8EC1-27BA35688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1784" y="2913508"/>
                <a:ext cx="4261438" cy="3196800"/>
              </a:xfrm>
              <a:prstGeom prst="rect">
                <a:avLst/>
              </a:prstGeom>
            </p:spPr>
          </p:pic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516C7FBD-E671-4674-8EC1-CDF3E912D505}"/>
                  </a:ext>
                </a:extLst>
              </p:cNvPr>
              <p:cNvCxnSpPr/>
              <p:nvPr/>
            </p:nvCxnSpPr>
            <p:spPr>
              <a:xfrm>
                <a:off x="8249334" y="5470348"/>
                <a:ext cx="24450" cy="639960"/>
              </a:xfrm>
              <a:prstGeom prst="line">
                <a:avLst/>
              </a:prstGeom>
              <a:noFill/>
              <a:ln w="6667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F2C1A611-6DE7-4798-BAD1-030921E066FB}"/>
                  </a:ext>
                </a:extLst>
              </p:cNvPr>
              <p:cNvSpPr txBox="1"/>
              <p:nvPr/>
            </p:nvSpPr>
            <p:spPr>
              <a:xfrm>
                <a:off x="8521696" y="5707271"/>
                <a:ext cx="1026348" cy="7270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75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公分</a:t>
                </a:r>
              </a:p>
              <a:p>
                <a:endParaRPr lang="zh-TW" altLang="en-US" b="1" dirty="0">
                  <a:solidFill>
                    <a:srgbClr val="FF0000"/>
                  </a:solidFill>
                  <a:latin typeface="Franklin Gothic Medium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2D2562EE-C75E-461B-9840-9C8E1EC9E331}"/>
                  </a:ext>
                </a:extLst>
              </p:cNvPr>
              <p:cNvSpPr txBox="1"/>
              <p:nvPr/>
            </p:nvSpPr>
            <p:spPr>
              <a:xfrm>
                <a:off x="7154371" y="5712950"/>
                <a:ext cx="1026348" cy="7270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75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公分</a:t>
                </a:r>
              </a:p>
              <a:p>
                <a:endParaRPr lang="zh-TW" altLang="en-US" b="1" dirty="0">
                  <a:solidFill>
                    <a:srgbClr val="FF0000"/>
                  </a:solidFill>
                  <a:latin typeface="Franklin Gothic Medium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7FE70D65-DD2E-48B3-A4FC-DB739F8E0F5E}"/>
                  </a:ext>
                </a:extLst>
              </p:cNvPr>
              <p:cNvSpPr txBox="1"/>
              <p:nvPr/>
            </p:nvSpPr>
            <p:spPr>
              <a:xfrm>
                <a:off x="7397565" y="6111473"/>
                <a:ext cx="1874409" cy="420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zh-TW" sz="16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/>
                    <a:sym typeface="Times New Roman"/>
                  </a:rPr>
                  <a:t>雙側150公分</a:t>
                </a:r>
                <a:endParaRPr lang="zh-TW" altLang="en-US" sz="1600" dirty="0">
                  <a:solidFill>
                    <a:prstClr val="black"/>
                  </a:solidFill>
                  <a:latin typeface="Franklin Gothic Medium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D69C2380-FA8C-4BD4-AEF7-C9002AAB5BF0}"/>
                </a:ext>
              </a:extLst>
            </p:cNvPr>
            <p:cNvCxnSpPr/>
            <p:nvPr/>
          </p:nvCxnSpPr>
          <p:spPr>
            <a:xfrm flipH="1">
              <a:off x="6626597" y="5055706"/>
              <a:ext cx="323850" cy="1315049"/>
            </a:xfrm>
            <a:prstGeom prst="line">
              <a:avLst/>
            </a:prstGeom>
            <a:noFill/>
            <a:ln w="666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B9E43C85-F729-4973-89DC-B7A3A69384B1}"/>
                </a:ext>
              </a:extLst>
            </p:cNvPr>
            <p:cNvCxnSpPr/>
            <p:nvPr/>
          </p:nvCxnSpPr>
          <p:spPr>
            <a:xfrm>
              <a:off x="9646870" y="5172640"/>
              <a:ext cx="365863" cy="1198115"/>
            </a:xfrm>
            <a:prstGeom prst="line">
              <a:avLst/>
            </a:prstGeom>
            <a:noFill/>
            <a:ln w="666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F7AEDA8A-5D60-4F62-B429-C0E11A9ECB13}"/>
                </a:ext>
              </a:extLst>
            </p:cNvPr>
            <p:cNvCxnSpPr/>
            <p:nvPr/>
          </p:nvCxnSpPr>
          <p:spPr>
            <a:xfrm flipV="1">
              <a:off x="6788522" y="5947312"/>
              <a:ext cx="3041279" cy="19050"/>
            </a:xfrm>
            <a:prstGeom prst="straightConnector1">
              <a:avLst/>
            </a:prstGeom>
            <a:noFill/>
            <a:ln w="95250" cap="flat" cmpd="sng" algn="ctr">
              <a:solidFill>
                <a:srgbClr val="F79646"/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E8ED7B7E-4766-4DF8-88CA-375E55477BF1}"/>
              </a:ext>
            </a:extLst>
          </p:cNvPr>
          <p:cNvSpPr txBox="1"/>
          <p:nvPr/>
        </p:nvSpPr>
        <p:spPr>
          <a:xfrm>
            <a:off x="7020740" y="2071992"/>
            <a:ext cx="45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endParaRPr kumimoji="1" lang="en-US" altLang="zh-TW" sz="1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1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層</a:t>
            </a:r>
            <a:endParaRPr kumimoji="1" lang="en-US" altLang="zh-TW" sz="1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1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樓</a:t>
            </a:r>
            <a:endParaRPr kumimoji="1" lang="en-US" altLang="zh-TW" sz="14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1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42244F4-FBEF-4D4F-9AE0-9E1AE3122CB6}"/>
              </a:ext>
            </a:extLst>
          </p:cNvPr>
          <p:cNvSpPr/>
          <p:nvPr/>
        </p:nvSpPr>
        <p:spPr>
          <a:xfrm>
            <a:off x="7307363" y="3026099"/>
            <a:ext cx="3335453" cy="1197201"/>
          </a:xfrm>
          <a:prstGeom prst="round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箭號: 彎曲 2">
            <a:extLst>
              <a:ext uri="{FF2B5EF4-FFF2-40B4-BE49-F238E27FC236}">
                <a16:creationId xmlns:a16="http://schemas.microsoft.com/office/drawing/2014/main" id="{D397AA77-D4BD-4919-A088-07F69123FD5A}"/>
              </a:ext>
            </a:extLst>
          </p:cNvPr>
          <p:cNvSpPr/>
          <p:nvPr/>
        </p:nvSpPr>
        <p:spPr>
          <a:xfrm rot="10800000">
            <a:off x="9011456" y="4309938"/>
            <a:ext cx="863126" cy="978687"/>
          </a:xfrm>
          <a:prstGeom prst="bentArrow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2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>
            <a:extLst>
              <a:ext uri="{FF2B5EF4-FFF2-40B4-BE49-F238E27FC236}">
                <a16:creationId xmlns:a16="http://schemas.microsoft.com/office/drawing/2014/main" id="{6017038F-6222-4FDA-A338-0DC95B0BEF00}"/>
              </a:ext>
            </a:extLst>
          </p:cNvPr>
          <p:cNvSpPr/>
          <p:nvPr/>
        </p:nvSpPr>
        <p:spPr>
          <a:xfrm>
            <a:off x="2398819" y="248498"/>
            <a:ext cx="6175556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zh-TW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透天厝接管</a:t>
            </a:r>
            <a:r>
              <a:rPr kumimoji="1" lang="en-US" altLang="zh-TW" sz="3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後巷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增建物案例說明</a:t>
            </a:r>
          </a:p>
        </p:txBody>
      </p:sp>
      <p:pic>
        <p:nvPicPr>
          <p:cNvPr id="2" name="Picture 4" descr="IMG_20120613_153739">
            <a:extLst>
              <a:ext uri="{FF2B5EF4-FFF2-40B4-BE49-F238E27FC236}">
                <a16:creationId xmlns:a16="http://schemas.microsoft.com/office/drawing/2014/main" id="{1D62C2AF-F42C-C397-4D45-81584734B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628" y="1023637"/>
            <a:ext cx="4844605" cy="254086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F82D420-97B5-5596-7380-00EB72155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744" y="1023638"/>
            <a:ext cx="4844609" cy="25408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圖片 6" descr="D:\新增資料夾\石門二期ㄧ標照片\民族路370巷\民族路370巷照片\P_20150423_150430.jpg">
            <a:extLst>
              <a:ext uri="{FF2B5EF4-FFF2-40B4-BE49-F238E27FC236}">
                <a16:creationId xmlns:a16="http://schemas.microsoft.com/office/drawing/2014/main" id="{C46807EA-B0BB-554B-F43C-E95FBDF846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744" y="3700592"/>
            <a:ext cx="4844612" cy="25408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箭號: 上-下雙向 10">
            <a:extLst>
              <a:ext uri="{FF2B5EF4-FFF2-40B4-BE49-F238E27FC236}">
                <a16:creationId xmlns:a16="http://schemas.microsoft.com/office/drawing/2014/main" id="{701A809C-37DE-3B2A-8CE2-D051F28633A4}"/>
              </a:ext>
            </a:extLst>
          </p:cNvPr>
          <p:cNvSpPr/>
          <p:nvPr/>
        </p:nvSpPr>
        <p:spPr>
          <a:xfrm rot="16200000">
            <a:off x="2877028" y="1323595"/>
            <a:ext cx="208068" cy="898911"/>
          </a:xfrm>
          <a:prstGeom prst="upDownArrow">
            <a:avLst>
              <a:gd name="adj1" fmla="val 27024"/>
              <a:gd name="adj2" fmla="val 72976"/>
            </a:avLst>
          </a:prstGeom>
          <a:solidFill>
            <a:schemeClr val="accent2"/>
          </a:solidFill>
          <a:ln>
            <a:solidFill>
              <a:srgbClr val="9CF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箭號: 上-下雙向 11">
            <a:extLst>
              <a:ext uri="{FF2B5EF4-FFF2-40B4-BE49-F238E27FC236}">
                <a16:creationId xmlns:a16="http://schemas.microsoft.com/office/drawing/2014/main" id="{EB5BF596-A3BA-3C3B-15AE-ED8DD99AAE02}"/>
              </a:ext>
            </a:extLst>
          </p:cNvPr>
          <p:cNvSpPr/>
          <p:nvPr/>
        </p:nvSpPr>
        <p:spPr>
          <a:xfrm rot="16200000">
            <a:off x="8994899" y="1480400"/>
            <a:ext cx="208068" cy="388932"/>
          </a:xfrm>
          <a:prstGeom prst="upDownArrow">
            <a:avLst>
              <a:gd name="adj1" fmla="val 29178"/>
              <a:gd name="adj2" fmla="val 56821"/>
            </a:avLst>
          </a:prstGeom>
          <a:solidFill>
            <a:schemeClr val="accent2"/>
          </a:solidFill>
          <a:ln>
            <a:solidFill>
              <a:srgbClr val="9CF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BD0D5B1-4C95-96D2-9D25-1CF6A5B53AD2}"/>
              </a:ext>
            </a:extLst>
          </p:cNvPr>
          <p:cNvSpPr txBox="1"/>
          <p:nvPr/>
        </p:nvSpPr>
        <p:spPr>
          <a:xfrm>
            <a:off x="3430518" y="1599269"/>
            <a:ext cx="2236839" cy="37652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原增建物空間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F21102C-BA50-5E74-936F-8760E8CEFCD6}"/>
              </a:ext>
            </a:extLst>
          </p:cNvPr>
          <p:cNvSpPr txBox="1"/>
          <p:nvPr/>
        </p:nvSpPr>
        <p:spPr>
          <a:xfrm>
            <a:off x="9293399" y="1501084"/>
            <a:ext cx="2218835" cy="37652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800" dirty="0"/>
              <a:t>建物拆除空間</a:t>
            </a:r>
          </a:p>
        </p:txBody>
      </p:sp>
      <p:sp>
        <p:nvSpPr>
          <p:cNvPr id="15" name="箭號: 上-下雙向 14">
            <a:extLst>
              <a:ext uri="{FF2B5EF4-FFF2-40B4-BE49-F238E27FC236}">
                <a16:creationId xmlns:a16="http://schemas.microsoft.com/office/drawing/2014/main" id="{EDD713F1-71FF-DB14-9FFC-F3DA1BB8D8F8}"/>
              </a:ext>
            </a:extLst>
          </p:cNvPr>
          <p:cNvSpPr/>
          <p:nvPr/>
        </p:nvSpPr>
        <p:spPr>
          <a:xfrm rot="16200000">
            <a:off x="9393780" y="2616632"/>
            <a:ext cx="208068" cy="932070"/>
          </a:xfrm>
          <a:prstGeom prst="upDownArrow">
            <a:avLst>
              <a:gd name="adj1" fmla="val 29178"/>
              <a:gd name="adj2" fmla="val 56821"/>
            </a:avLst>
          </a:prstGeom>
          <a:solidFill>
            <a:schemeClr val="accent2"/>
          </a:solidFill>
          <a:ln>
            <a:solidFill>
              <a:srgbClr val="9CF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2F4757D-A82B-801A-E12F-4B1314815D2B}"/>
              </a:ext>
            </a:extLst>
          </p:cNvPr>
          <p:cNvSpPr txBox="1"/>
          <p:nvPr/>
        </p:nvSpPr>
        <p:spPr>
          <a:xfrm>
            <a:off x="9129020" y="2222544"/>
            <a:ext cx="2411951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800" dirty="0"/>
              <a:t>下水道設施設置</a:t>
            </a:r>
            <a:endParaRPr lang="en-US" altLang="zh-TW" sz="1800" dirty="0"/>
          </a:p>
          <a:p>
            <a:r>
              <a:rPr lang="zh-TW" altLang="en-US" sz="1800" dirty="0"/>
              <a:t>單側</a:t>
            </a:r>
            <a:r>
              <a:rPr lang="en-US" altLang="zh-TW" sz="1800" dirty="0"/>
              <a:t>75</a:t>
            </a:r>
            <a:r>
              <a:rPr lang="zh-TW" altLang="en-US" sz="1800" dirty="0"/>
              <a:t>公分</a:t>
            </a:r>
          </a:p>
        </p:txBody>
      </p:sp>
      <p:sp>
        <p:nvSpPr>
          <p:cNvPr id="17" name="箭號: 上-下雙向 16">
            <a:extLst>
              <a:ext uri="{FF2B5EF4-FFF2-40B4-BE49-F238E27FC236}">
                <a16:creationId xmlns:a16="http://schemas.microsoft.com/office/drawing/2014/main" id="{B2D627B4-AE16-E85E-E9D8-AF1D80460643}"/>
              </a:ext>
            </a:extLst>
          </p:cNvPr>
          <p:cNvSpPr/>
          <p:nvPr/>
        </p:nvSpPr>
        <p:spPr>
          <a:xfrm rot="16200000">
            <a:off x="2264716" y="5048549"/>
            <a:ext cx="208068" cy="1061769"/>
          </a:xfrm>
          <a:prstGeom prst="upDownArrow">
            <a:avLst>
              <a:gd name="adj1" fmla="val 27024"/>
              <a:gd name="adj2" fmla="val 72976"/>
            </a:avLst>
          </a:prstGeom>
          <a:solidFill>
            <a:schemeClr val="accent2"/>
          </a:solidFill>
          <a:ln>
            <a:solidFill>
              <a:srgbClr val="9CF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箭號: 上-下雙向 17">
            <a:extLst>
              <a:ext uri="{FF2B5EF4-FFF2-40B4-BE49-F238E27FC236}">
                <a16:creationId xmlns:a16="http://schemas.microsoft.com/office/drawing/2014/main" id="{AE1C1CE9-64A4-4860-8000-271FE4273614}"/>
              </a:ext>
            </a:extLst>
          </p:cNvPr>
          <p:cNvSpPr/>
          <p:nvPr/>
        </p:nvSpPr>
        <p:spPr>
          <a:xfrm rot="16200000">
            <a:off x="3813109" y="5048549"/>
            <a:ext cx="208068" cy="1061769"/>
          </a:xfrm>
          <a:prstGeom prst="upDownArrow">
            <a:avLst>
              <a:gd name="adj1" fmla="val 27024"/>
              <a:gd name="adj2" fmla="val 72976"/>
            </a:avLst>
          </a:prstGeom>
          <a:solidFill>
            <a:schemeClr val="accent2"/>
          </a:solidFill>
          <a:ln>
            <a:solidFill>
              <a:srgbClr val="9CF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8CD575-FC99-57EA-F14C-C48994561625}"/>
              </a:ext>
            </a:extLst>
          </p:cNvPr>
          <p:cNvSpPr txBox="1"/>
          <p:nvPr/>
        </p:nvSpPr>
        <p:spPr>
          <a:xfrm>
            <a:off x="1944676" y="4991744"/>
            <a:ext cx="2583903" cy="37652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原增建物空間</a:t>
            </a:r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92DBC659-CE6B-A5C2-EBAE-D433CE3D47FF}"/>
              </a:ext>
            </a:extLst>
          </p:cNvPr>
          <p:cNvCxnSpPr>
            <a:cxnSpLocks/>
          </p:cNvCxnSpPr>
          <p:nvPr/>
        </p:nvCxnSpPr>
        <p:spPr>
          <a:xfrm>
            <a:off x="8291340" y="1236223"/>
            <a:ext cx="0" cy="229182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B4BADD8C-9684-5C88-949D-208140089D6C}"/>
              </a:ext>
            </a:extLst>
          </p:cNvPr>
          <p:cNvSpPr/>
          <p:nvPr/>
        </p:nvSpPr>
        <p:spPr>
          <a:xfrm>
            <a:off x="6876192" y="2025617"/>
            <a:ext cx="1580225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只要一層</a:t>
            </a:r>
            <a:endParaRPr lang="en-US" altLang="zh-TW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defRPr/>
            </a:pPr>
            <a:r>
              <a:rPr lang="zh-TW" alt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施工空間</a:t>
            </a:r>
            <a:endParaRPr lang="en-US" altLang="zh-TW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投影片編號版面配置區 3">
            <a:extLst>
              <a:ext uri="{FF2B5EF4-FFF2-40B4-BE49-F238E27FC236}">
                <a16:creationId xmlns:a16="http://schemas.microsoft.com/office/drawing/2014/main" id="{FCADB93B-FA18-2E60-17CD-9993A906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21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449F3D5-1320-0C76-CD2A-D1BD7C1BB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627" y="3700592"/>
            <a:ext cx="4844605" cy="2540863"/>
          </a:xfrm>
          <a:prstGeom prst="rect">
            <a:avLst/>
          </a:prstGeom>
        </p:spPr>
      </p:pic>
      <p:sp>
        <p:nvSpPr>
          <p:cNvPr id="21" name="箭號: 上-下雙向 20">
            <a:extLst>
              <a:ext uri="{FF2B5EF4-FFF2-40B4-BE49-F238E27FC236}">
                <a16:creationId xmlns:a16="http://schemas.microsoft.com/office/drawing/2014/main" id="{4AF1228D-5BB7-D2FA-0F25-7C6C821DC162}"/>
              </a:ext>
            </a:extLst>
          </p:cNvPr>
          <p:cNvSpPr/>
          <p:nvPr/>
        </p:nvSpPr>
        <p:spPr>
          <a:xfrm rot="16200000">
            <a:off x="9024618" y="3892483"/>
            <a:ext cx="208068" cy="3208610"/>
          </a:xfrm>
          <a:prstGeom prst="upDownArrow">
            <a:avLst>
              <a:gd name="adj1" fmla="val 29178"/>
              <a:gd name="adj2" fmla="val 56821"/>
            </a:avLst>
          </a:prstGeom>
          <a:solidFill>
            <a:schemeClr val="accent2"/>
          </a:solidFill>
          <a:ln>
            <a:solidFill>
              <a:srgbClr val="9CF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01459B1-0AF6-48C0-3A05-9F210F272909}"/>
              </a:ext>
            </a:extLst>
          </p:cNvPr>
          <p:cNvSpPr txBox="1"/>
          <p:nvPr/>
        </p:nvSpPr>
        <p:spPr>
          <a:xfrm>
            <a:off x="7825803" y="5613721"/>
            <a:ext cx="2411951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800" dirty="0"/>
              <a:t>下水道設施設置</a:t>
            </a:r>
            <a:endParaRPr lang="en-US" altLang="zh-TW" sz="1800" dirty="0"/>
          </a:p>
          <a:p>
            <a:r>
              <a:rPr lang="zh-TW" altLang="en-US" sz="1800" dirty="0"/>
              <a:t>雙側</a:t>
            </a:r>
            <a:r>
              <a:rPr lang="en-US" altLang="zh-TW" sz="1800" dirty="0"/>
              <a:t>150</a:t>
            </a:r>
            <a:r>
              <a:rPr lang="zh-TW" altLang="en-US" sz="1800" dirty="0"/>
              <a:t>公分</a:t>
            </a:r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A26B25D1-0672-8090-C008-B31D66CE85F7}"/>
              </a:ext>
            </a:extLst>
          </p:cNvPr>
          <p:cNvSpPr/>
          <p:nvPr/>
        </p:nvSpPr>
        <p:spPr>
          <a:xfrm rot="5400000">
            <a:off x="6010863" y="2203190"/>
            <a:ext cx="475851" cy="58477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A802FDD8-58BA-BB86-C7D5-9E9CD898EA0A}"/>
              </a:ext>
            </a:extLst>
          </p:cNvPr>
          <p:cNvSpPr/>
          <p:nvPr/>
        </p:nvSpPr>
        <p:spPr>
          <a:xfrm rot="5400000">
            <a:off x="6097307" y="4837959"/>
            <a:ext cx="475851" cy="58477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993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507" y="918681"/>
            <a:ext cx="2897576" cy="510540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ECC37F7-FD62-4C85-995B-425FBFBEFB70}"/>
              </a:ext>
            </a:extLst>
          </p:cNvPr>
          <p:cNvSpPr/>
          <p:nvPr/>
        </p:nvSpPr>
        <p:spPr>
          <a:xfrm>
            <a:off x="2444873" y="295104"/>
            <a:ext cx="6609480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zh-TW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透天厝接管</a:t>
            </a:r>
            <a:r>
              <a:rPr kumimoji="1" lang="en-US" altLang="zh-TW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接管前後現況比較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A6306A4-F1BC-2642-9509-C25950F632B0}"/>
              </a:ext>
            </a:extLst>
          </p:cNvPr>
          <p:cNvSpPr txBox="1"/>
          <p:nvPr/>
        </p:nvSpPr>
        <p:spPr>
          <a:xfrm>
            <a:off x="2148091" y="10000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00CC"/>
                </a:solidFill>
                <a:latin typeface="Franklin Gothic Medium"/>
                <a:ea typeface="微軟正黑體" panose="020B0604030504040204" pitchFamily="34" charset="-120"/>
              </a:rPr>
              <a:t>施工前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D4C328B-CC28-4F8B-7AFF-120BC3BC2F7A}"/>
              </a:ext>
            </a:extLst>
          </p:cNvPr>
          <p:cNvSpPr txBox="1"/>
          <p:nvPr/>
        </p:nvSpPr>
        <p:spPr>
          <a:xfrm>
            <a:off x="9412967" y="95268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00CC"/>
                </a:solidFill>
                <a:latin typeface="Franklin Gothic Medium"/>
                <a:ea typeface="微軟正黑體" panose="020B0604030504040204" pitchFamily="34" charset="-120"/>
              </a:rPr>
              <a:t>施工後</a:t>
            </a: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578F0C21-DD36-1C24-C66D-B4FE94E34A42}"/>
              </a:ext>
            </a:extLst>
          </p:cNvPr>
          <p:cNvCxnSpPr/>
          <p:nvPr/>
        </p:nvCxnSpPr>
        <p:spPr>
          <a:xfrm>
            <a:off x="5152282" y="329736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389E587D-DBC1-4D82-A15E-B7775FE14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>
                <a:solidFill>
                  <a:schemeClr val="tx1"/>
                </a:solidFill>
              </a:rPr>
              <a:pPr/>
              <a:t>22</a:t>
            </a:fld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779033" y="6059793"/>
            <a:ext cx="2775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FFFF"/>
                </a:solidFill>
                <a:latin typeface="Franklin Gothic Medium"/>
                <a:ea typeface="微軟正黑體" panose="020B0604030504040204" pitchFamily="34" charset="-120"/>
              </a:rPr>
              <a:t>地址</a:t>
            </a:r>
            <a:r>
              <a:rPr lang="en-US" altLang="zh-TW" sz="2400" dirty="0">
                <a:solidFill>
                  <a:srgbClr val="FFFFFF"/>
                </a:solidFill>
                <a:latin typeface="Franklin Gothic Medium"/>
                <a:ea typeface="微軟正黑體" panose="020B0604030504040204" pitchFamily="34" charset="-120"/>
              </a:rPr>
              <a:t>:OOO</a:t>
            </a:r>
            <a:r>
              <a:rPr lang="zh-TW" altLang="en-US" sz="2400" dirty="0">
                <a:solidFill>
                  <a:srgbClr val="FFFFFF"/>
                </a:solidFill>
                <a:latin typeface="Franklin Gothic Medium"/>
                <a:ea typeface="微軟正黑體" panose="020B0604030504040204" pitchFamily="34" charset="-120"/>
              </a:rPr>
              <a:t>路</a:t>
            </a:r>
            <a:r>
              <a:rPr lang="en-US" altLang="zh-TW" sz="2400" dirty="0">
                <a:solidFill>
                  <a:srgbClr val="FFFFFF"/>
                </a:solidFill>
                <a:latin typeface="Franklin Gothic Medium"/>
                <a:ea typeface="微軟正黑體" panose="020B0604030504040204" pitchFamily="34" charset="-120"/>
              </a:rPr>
              <a:t>O</a:t>
            </a:r>
            <a:r>
              <a:rPr lang="zh-TW" altLang="en-US" sz="2400" dirty="0">
                <a:solidFill>
                  <a:srgbClr val="FFFFFF"/>
                </a:solidFill>
                <a:latin typeface="Franklin Gothic Medium"/>
                <a:ea typeface="微軟正黑體" panose="020B0604030504040204" pitchFamily="34" charset="-120"/>
              </a:rPr>
              <a:t>巷</a:t>
            </a:r>
            <a:r>
              <a:rPr lang="en-US" altLang="zh-TW" sz="2400" dirty="0">
                <a:solidFill>
                  <a:srgbClr val="FFFFFF"/>
                </a:solidFill>
                <a:latin typeface="Franklin Gothic Medium"/>
                <a:ea typeface="微軟正黑體" panose="020B0604030504040204" pitchFamily="34" charset="-120"/>
              </a:rPr>
              <a:t>O</a:t>
            </a:r>
            <a:r>
              <a:rPr lang="zh-TW" altLang="en-US" sz="2400" dirty="0">
                <a:solidFill>
                  <a:srgbClr val="FFFFFF"/>
                </a:solidFill>
                <a:latin typeface="Franklin Gothic Medium"/>
                <a:ea typeface="微軟正黑體" panose="020B0604030504040204" pitchFamily="34" charset="-120"/>
              </a:rPr>
              <a:t>號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D50BE10-7790-4814-873D-3DE3D2FA1301}"/>
              </a:ext>
            </a:extLst>
          </p:cNvPr>
          <p:cNvSpPr txBox="1"/>
          <p:nvPr/>
        </p:nvSpPr>
        <p:spPr>
          <a:xfrm>
            <a:off x="5707418" y="96571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00CC"/>
                </a:solidFill>
                <a:latin typeface="Franklin Gothic Medium"/>
                <a:ea typeface="微軟正黑體" panose="020B0604030504040204" pitchFamily="34" charset="-120"/>
              </a:rPr>
              <a:t>施工中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D450837A-DA29-4822-9364-88FFFEFFFF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52" y="1475907"/>
            <a:ext cx="3356706" cy="488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2D4D8D7-501C-DE3A-7F49-72A9C6D19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507" y="1488933"/>
            <a:ext cx="2775701" cy="486741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13414FC-508B-4D98-4DCC-5A0D15BF1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482" y="1475907"/>
            <a:ext cx="3253364" cy="488044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265DAC2-572C-9B1D-F316-1726D8F59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0" y="2115940"/>
            <a:ext cx="1494503" cy="136668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26E780A-4A45-F48B-5DFD-52922C3C0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4" y="4349603"/>
            <a:ext cx="1455174" cy="136668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ECED7FC6-45EF-38A9-4A07-6B1A50775DB1}"/>
              </a:ext>
            </a:extLst>
          </p:cNvPr>
          <p:cNvSpPr txBox="1"/>
          <p:nvPr/>
        </p:nvSpPr>
        <p:spPr>
          <a:xfrm>
            <a:off x="230857" y="346763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加碼免費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後巷改造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83C1FDF-576B-5227-6C01-8A058D872078}"/>
              </a:ext>
            </a:extLst>
          </p:cNvPr>
          <p:cNvSpPr txBox="1"/>
          <p:nvPr/>
        </p:nvSpPr>
        <p:spPr>
          <a:xfrm>
            <a:off x="208523" y="5736627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打造美好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全字庫正宋體" panose="02020300000000000000" pitchFamily="18" charset="-120"/>
              </a:rPr>
              <a:t>「巷」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全字庫正宋體" panose="02020300000000000000" pitchFamily="18" charset="-120"/>
              </a:rPr>
              <a:t>!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0614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23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3523606" y="2666702"/>
            <a:ext cx="6033343" cy="714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伍、三大好處 </a:t>
            </a:r>
          </a:p>
        </p:txBody>
      </p:sp>
    </p:spTree>
    <p:extLst>
      <p:ext uri="{BB962C8B-B14F-4D97-AF65-F5344CB8AC3E}">
        <p14:creationId xmlns:p14="http://schemas.microsoft.com/office/powerpoint/2010/main" val="418978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09BC3D4-69DD-F304-E3B9-E2437CB225B0}"/>
              </a:ext>
            </a:extLst>
          </p:cNvPr>
          <p:cNvSpPr txBox="1"/>
          <p:nvPr/>
        </p:nvSpPr>
        <p:spPr>
          <a:xfrm>
            <a:off x="2512056" y="192611"/>
            <a:ext cx="4869434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solidFill>
                  <a:schemeClr val="bg1"/>
                </a:solidFill>
              </a:rPr>
              <a:t>好方便、好環境、省很大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9DE729B7-6E70-BE0C-AAB1-693EC416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24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ACA0C0BF-D094-48AE-B4AF-28C9F01AEB27}"/>
              </a:ext>
            </a:extLst>
          </p:cNvPr>
          <p:cNvGrpSpPr/>
          <p:nvPr/>
        </p:nvGrpSpPr>
        <p:grpSpPr>
          <a:xfrm>
            <a:off x="434525" y="777386"/>
            <a:ext cx="11708816" cy="5980219"/>
            <a:chOff x="233335" y="644142"/>
            <a:chExt cx="11922432" cy="6004487"/>
          </a:xfrm>
        </p:grpSpPr>
        <p:sp>
          <p:nvSpPr>
            <p:cNvPr id="70" name="等腰三角形 4">
              <a:extLst>
                <a:ext uri="{FF2B5EF4-FFF2-40B4-BE49-F238E27FC236}">
                  <a16:creationId xmlns:a16="http://schemas.microsoft.com/office/drawing/2014/main" id="{4FB8B457-B9D0-45CD-87C9-914F7FDA2D97}"/>
                </a:ext>
              </a:extLst>
            </p:cNvPr>
            <p:cNvSpPr/>
            <p:nvPr/>
          </p:nvSpPr>
          <p:spPr>
            <a:xfrm flipV="1">
              <a:off x="5642512" y="5308222"/>
              <a:ext cx="534906" cy="261309"/>
            </a:xfrm>
            <a:prstGeom prst="triangle">
              <a:avLst>
                <a:gd name="adj" fmla="val 50907"/>
              </a:avLst>
            </a:prstGeom>
            <a:solidFill>
              <a:srgbClr val="FFB850"/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1" name="等腰三角形 5">
              <a:extLst>
                <a:ext uri="{FF2B5EF4-FFF2-40B4-BE49-F238E27FC236}">
                  <a16:creationId xmlns:a16="http://schemas.microsoft.com/office/drawing/2014/main" id="{F4791C5A-E4F7-4F81-935E-4D87D78E63C7}"/>
                </a:ext>
              </a:extLst>
            </p:cNvPr>
            <p:cNvSpPr/>
            <p:nvPr/>
          </p:nvSpPr>
          <p:spPr>
            <a:xfrm rot="7200000" flipV="1">
              <a:off x="4266512" y="2966465"/>
              <a:ext cx="534712" cy="261404"/>
            </a:xfrm>
            <a:prstGeom prst="triangle">
              <a:avLst>
                <a:gd name="adj" fmla="val 50907"/>
              </a:avLst>
            </a:prstGeom>
            <a:solidFill>
              <a:srgbClr val="01ACBE"/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2" name="等腰三角形 6">
              <a:extLst>
                <a:ext uri="{FF2B5EF4-FFF2-40B4-BE49-F238E27FC236}">
                  <a16:creationId xmlns:a16="http://schemas.microsoft.com/office/drawing/2014/main" id="{B116FDAC-893C-4989-AB4B-9ECD11F91987}"/>
                </a:ext>
              </a:extLst>
            </p:cNvPr>
            <p:cNvSpPr/>
            <p:nvPr/>
          </p:nvSpPr>
          <p:spPr>
            <a:xfrm rot="14400000" flipV="1">
              <a:off x="6935060" y="2839160"/>
              <a:ext cx="534712" cy="261404"/>
            </a:xfrm>
            <a:prstGeom prst="triangle">
              <a:avLst>
                <a:gd name="adj" fmla="val 50907"/>
              </a:avLst>
            </a:prstGeom>
            <a:solidFill>
              <a:srgbClr val="E87071"/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3" name="任意多边形 17">
              <a:extLst>
                <a:ext uri="{FF2B5EF4-FFF2-40B4-BE49-F238E27FC236}">
                  <a16:creationId xmlns:a16="http://schemas.microsoft.com/office/drawing/2014/main" id="{BCDC35F5-F6FF-4C02-8576-E07268A24976}"/>
                </a:ext>
              </a:extLst>
            </p:cNvPr>
            <p:cNvSpPr/>
            <p:nvPr/>
          </p:nvSpPr>
          <p:spPr>
            <a:xfrm>
              <a:off x="3424453" y="3170295"/>
              <a:ext cx="2459776" cy="2125562"/>
            </a:xfrm>
            <a:custGeom>
              <a:avLst/>
              <a:gdLst>
                <a:gd name="connsiteX0" fmla="*/ 1365925 w 2724354"/>
                <a:gd name="connsiteY0" fmla="*/ 0 h 2355042"/>
                <a:gd name="connsiteX1" fmla="*/ 2724354 w 2724354"/>
                <a:gd name="connsiteY1" fmla="*/ 784290 h 2355042"/>
                <a:gd name="connsiteX2" fmla="*/ 2724354 w 2724354"/>
                <a:gd name="connsiteY2" fmla="*/ 2355042 h 2355042"/>
                <a:gd name="connsiteX3" fmla="*/ 0 w 2724354"/>
                <a:gd name="connsiteY3" fmla="*/ 2355042 h 23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354" h="2355042">
                  <a:moveTo>
                    <a:pt x="1365925" y="0"/>
                  </a:moveTo>
                  <a:lnTo>
                    <a:pt x="2724354" y="784290"/>
                  </a:lnTo>
                  <a:lnTo>
                    <a:pt x="2724354" y="2355042"/>
                  </a:lnTo>
                  <a:lnTo>
                    <a:pt x="0" y="2355042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4" name="任意多边形 18">
              <a:extLst>
                <a:ext uri="{FF2B5EF4-FFF2-40B4-BE49-F238E27FC236}">
                  <a16:creationId xmlns:a16="http://schemas.microsoft.com/office/drawing/2014/main" id="{AD4F87F9-79E4-4879-8E7B-E5C40CB171BD}"/>
                </a:ext>
              </a:extLst>
            </p:cNvPr>
            <p:cNvSpPr/>
            <p:nvPr/>
          </p:nvSpPr>
          <p:spPr>
            <a:xfrm flipH="1">
              <a:off x="5918666" y="3166616"/>
              <a:ext cx="2459776" cy="2125562"/>
            </a:xfrm>
            <a:custGeom>
              <a:avLst/>
              <a:gdLst>
                <a:gd name="connsiteX0" fmla="*/ 1365925 w 2724354"/>
                <a:gd name="connsiteY0" fmla="*/ 0 h 2355042"/>
                <a:gd name="connsiteX1" fmla="*/ 2724354 w 2724354"/>
                <a:gd name="connsiteY1" fmla="*/ 784290 h 2355042"/>
                <a:gd name="connsiteX2" fmla="*/ 2724354 w 2724354"/>
                <a:gd name="connsiteY2" fmla="*/ 2355042 h 2355042"/>
                <a:gd name="connsiteX3" fmla="*/ 0 w 2724354"/>
                <a:gd name="connsiteY3" fmla="*/ 2355042 h 23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354" h="2355042">
                  <a:moveTo>
                    <a:pt x="1365925" y="0"/>
                  </a:moveTo>
                  <a:lnTo>
                    <a:pt x="2724354" y="784290"/>
                  </a:lnTo>
                  <a:lnTo>
                    <a:pt x="2724354" y="2355042"/>
                  </a:lnTo>
                  <a:lnTo>
                    <a:pt x="0" y="2355042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75" name="任意多边形 19">
              <a:extLst>
                <a:ext uri="{FF2B5EF4-FFF2-40B4-BE49-F238E27FC236}">
                  <a16:creationId xmlns:a16="http://schemas.microsoft.com/office/drawing/2014/main" id="{6BD21506-9A0D-4921-BDC2-5A50F515B59A}"/>
                </a:ext>
              </a:extLst>
            </p:cNvPr>
            <p:cNvSpPr/>
            <p:nvPr/>
          </p:nvSpPr>
          <p:spPr>
            <a:xfrm rot="14400000" flipH="1">
              <a:off x="4363992" y="1537099"/>
              <a:ext cx="2458888" cy="2126331"/>
            </a:xfrm>
            <a:custGeom>
              <a:avLst/>
              <a:gdLst>
                <a:gd name="connsiteX0" fmla="*/ 1365925 w 2724354"/>
                <a:gd name="connsiteY0" fmla="*/ 0 h 2355042"/>
                <a:gd name="connsiteX1" fmla="*/ 2724354 w 2724354"/>
                <a:gd name="connsiteY1" fmla="*/ 784290 h 2355042"/>
                <a:gd name="connsiteX2" fmla="*/ 2724354 w 2724354"/>
                <a:gd name="connsiteY2" fmla="*/ 2355042 h 2355042"/>
                <a:gd name="connsiteX3" fmla="*/ 0 w 2724354"/>
                <a:gd name="connsiteY3" fmla="*/ 2355042 h 23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4354" h="2355042">
                  <a:moveTo>
                    <a:pt x="1365925" y="0"/>
                  </a:moveTo>
                  <a:lnTo>
                    <a:pt x="2724354" y="784290"/>
                  </a:lnTo>
                  <a:lnTo>
                    <a:pt x="2724354" y="2355042"/>
                  </a:lnTo>
                  <a:lnTo>
                    <a:pt x="0" y="2355042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900000" scaled="0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9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grpSp>
          <p:nvGrpSpPr>
            <p:cNvPr id="76" name="组合 1">
              <a:extLst>
                <a:ext uri="{FF2B5EF4-FFF2-40B4-BE49-F238E27FC236}">
                  <a16:creationId xmlns:a16="http://schemas.microsoft.com/office/drawing/2014/main" id="{A75D9964-2457-42E6-A3E5-CECB71DF6974}"/>
                </a:ext>
              </a:extLst>
            </p:cNvPr>
            <p:cNvGrpSpPr/>
            <p:nvPr/>
          </p:nvGrpSpPr>
          <p:grpSpPr>
            <a:xfrm>
              <a:off x="4311585" y="1998209"/>
              <a:ext cx="1671930" cy="1047097"/>
              <a:chOff x="4299023" y="1921477"/>
              <a:chExt cx="1671712" cy="1047339"/>
            </a:xfrm>
          </p:grpSpPr>
          <p:sp>
            <p:nvSpPr>
              <p:cNvPr id="113" name="任意多边形 9">
                <a:extLst>
                  <a:ext uri="{FF2B5EF4-FFF2-40B4-BE49-F238E27FC236}">
                    <a16:creationId xmlns:a16="http://schemas.microsoft.com/office/drawing/2014/main" id="{BE55FCE9-B05C-4E41-B05A-BC1267A0C98D}"/>
                  </a:ext>
                </a:extLst>
              </p:cNvPr>
              <p:cNvSpPr/>
              <p:nvPr/>
            </p:nvSpPr>
            <p:spPr>
              <a:xfrm rot="15321110">
                <a:off x="4611209" y="1609291"/>
                <a:ext cx="1047339" cy="1671712"/>
              </a:xfrm>
              <a:custGeom>
                <a:avLst/>
                <a:gdLst>
                  <a:gd name="connsiteX0" fmla="*/ 0 w 1543050"/>
                  <a:gd name="connsiteY0" fmla="*/ 1730751 h 2462944"/>
                  <a:gd name="connsiteX1" fmla="*/ 309567 w 1543050"/>
                  <a:gd name="connsiteY1" fmla="*/ 1730751 h 2462944"/>
                  <a:gd name="connsiteX2" fmla="*/ 309567 w 1543050"/>
                  <a:gd name="connsiteY2" fmla="*/ 0 h 2462944"/>
                  <a:gd name="connsiteX3" fmla="*/ 1233483 w 1543050"/>
                  <a:gd name="connsiteY3" fmla="*/ 912638 h 2462944"/>
                  <a:gd name="connsiteX4" fmla="*/ 1233483 w 1543050"/>
                  <a:gd name="connsiteY4" fmla="*/ 1730751 h 2462944"/>
                  <a:gd name="connsiteX5" fmla="*/ 1543050 w 1543050"/>
                  <a:gd name="connsiteY5" fmla="*/ 1730751 h 2462944"/>
                  <a:gd name="connsiteX6" fmla="*/ 771525 w 1543050"/>
                  <a:gd name="connsiteY6" fmla="*/ 2462944 h 246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050" h="2462944">
                    <a:moveTo>
                      <a:pt x="0" y="1730751"/>
                    </a:moveTo>
                    <a:lnTo>
                      <a:pt x="309567" y="1730751"/>
                    </a:lnTo>
                    <a:lnTo>
                      <a:pt x="309567" y="0"/>
                    </a:lnTo>
                    <a:lnTo>
                      <a:pt x="1233483" y="912638"/>
                    </a:lnTo>
                    <a:lnTo>
                      <a:pt x="1233483" y="1730751"/>
                    </a:lnTo>
                    <a:lnTo>
                      <a:pt x="1543050" y="1730751"/>
                    </a:lnTo>
                    <a:lnTo>
                      <a:pt x="771525" y="2462944"/>
                    </a:ln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  <a:effectLst>
                <a:outerShdw blurRad="152400" dist="177800" dir="2700000" sx="95000" sy="9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14" name="文本框 31">
                <a:extLst>
                  <a:ext uri="{FF2B5EF4-FFF2-40B4-BE49-F238E27FC236}">
                    <a16:creationId xmlns:a16="http://schemas.microsoft.com/office/drawing/2014/main" id="{96810CE4-D9A0-4C8E-9623-6FDC669BC81E}"/>
                  </a:ext>
                </a:extLst>
              </p:cNvPr>
              <p:cNvSpPr txBox="1"/>
              <p:nvPr/>
            </p:nvSpPr>
            <p:spPr>
              <a:xfrm>
                <a:off x="5091959" y="2124416"/>
                <a:ext cx="785133" cy="461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Iskoola Pota" panose="020B0502040204020203" pitchFamily="34" charset="0"/>
                  </a:rPr>
                  <a:t>01</a:t>
                </a:r>
                <a:endParaRPr lang="zh-CN" altLang="en-US" sz="240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skoola Pota" panose="020B0502040204020203" pitchFamily="34" charset="0"/>
                </a:endParaRPr>
              </a:p>
            </p:txBody>
          </p:sp>
        </p:grpSp>
        <p:grpSp>
          <p:nvGrpSpPr>
            <p:cNvPr id="77" name="组合 3">
              <a:extLst>
                <a:ext uri="{FF2B5EF4-FFF2-40B4-BE49-F238E27FC236}">
                  <a16:creationId xmlns:a16="http://schemas.microsoft.com/office/drawing/2014/main" id="{A6320069-38F0-4121-BD1B-46BC15EDED98}"/>
                </a:ext>
              </a:extLst>
            </p:cNvPr>
            <p:cNvGrpSpPr/>
            <p:nvPr/>
          </p:nvGrpSpPr>
          <p:grpSpPr>
            <a:xfrm>
              <a:off x="4388168" y="4359646"/>
              <a:ext cx="1240195" cy="1671325"/>
              <a:chOff x="4375595" y="4283461"/>
              <a:chExt cx="1240034" cy="1671712"/>
            </a:xfrm>
          </p:grpSpPr>
          <p:sp>
            <p:nvSpPr>
              <p:cNvPr id="111" name="任意多边形 8">
                <a:extLst>
                  <a:ext uri="{FF2B5EF4-FFF2-40B4-BE49-F238E27FC236}">
                    <a16:creationId xmlns:a16="http://schemas.microsoft.com/office/drawing/2014/main" id="{A476B4EA-3988-47AB-8B7F-63EF51562178}"/>
                  </a:ext>
                </a:extLst>
              </p:cNvPr>
              <p:cNvSpPr/>
              <p:nvPr/>
            </p:nvSpPr>
            <p:spPr>
              <a:xfrm rot="8121110">
                <a:off x="4568290" y="4283461"/>
                <a:ext cx="1047339" cy="1671712"/>
              </a:xfrm>
              <a:custGeom>
                <a:avLst/>
                <a:gdLst>
                  <a:gd name="connsiteX0" fmla="*/ 0 w 1543050"/>
                  <a:gd name="connsiteY0" fmla="*/ 1730751 h 2462944"/>
                  <a:gd name="connsiteX1" fmla="*/ 309567 w 1543050"/>
                  <a:gd name="connsiteY1" fmla="*/ 1730751 h 2462944"/>
                  <a:gd name="connsiteX2" fmla="*/ 309567 w 1543050"/>
                  <a:gd name="connsiteY2" fmla="*/ 0 h 2462944"/>
                  <a:gd name="connsiteX3" fmla="*/ 1233483 w 1543050"/>
                  <a:gd name="connsiteY3" fmla="*/ 912638 h 2462944"/>
                  <a:gd name="connsiteX4" fmla="*/ 1233483 w 1543050"/>
                  <a:gd name="connsiteY4" fmla="*/ 1730751 h 2462944"/>
                  <a:gd name="connsiteX5" fmla="*/ 1543050 w 1543050"/>
                  <a:gd name="connsiteY5" fmla="*/ 1730751 h 2462944"/>
                  <a:gd name="connsiteX6" fmla="*/ 771525 w 1543050"/>
                  <a:gd name="connsiteY6" fmla="*/ 2462944 h 246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050" h="2462944">
                    <a:moveTo>
                      <a:pt x="0" y="1730751"/>
                    </a:moveTo>
                    <a:lnTo>
                      <a:pt x="309567" y="1730751"/>
                    </a:lnTo>
                    <a:lnTo>
                      <a:pt x="309567" y="0"/>
                    </a:lnTo>
                    <a:lnTo>
                      <a:pt x="1233483" y="912638"/>
                    </a:lnTo>
                    <a:lnTo>
                      <a:pt x="1233483" y="1730751"/>
                    </a:lnTo>
                    <a:lnTo>
                      <a:pt x="1543050" y="1730751"/>
                    </a:lnTo>
                    <a:lnTo>
                      <a:pt x="771525" y="2462944"/>
                    </a:ln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  <a:effectLst>
                <a:outerShdw blurRad="152400" dist="177800" dir="2700000" sx="95000" sy="9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12" name="文本框 32">
                <a:extLst>
                  <a:ext uri="{FF2B5EF4-FFF2-40B4-BE49-F238E27FC236}">
                    <a16:creationId xmlns:a16="http://schemas.microsoft.com/office/drawing/2014/main" id="{557A6B62-79C6-48DF-9462-68828C8CF00A}"/>
                  </a:ext>
                </a:extLst>
              </p:cNvPr>
              <p:cNvSpPr txBox="1"/>
              <p:nvPr/>
            </p:nvSpPr>
            <p:spPr>
              <a:xfrm>
                <a:off x="4375595" y="4611140"/>
                <a:ext cx="785133" cy="461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Iskoola Pota" panose="020B0502040204020203" pitchFamily="34" charset="0"/>
                  </a:rPr>
                  <a:t>03</a:t>
                </a:r>
                <a:endParaRPr lang="zh-CN" altLang="en-US" sz="240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skoola Pota" panose="020B0502040204020203" pitchFamily="34" charset="0"/>
                </a:endParaRPr>
              </a:p>
            </p:txBody>
          </p:sp>
        </p:grpSp>
        <p:grpSp>
          <p:nvGrpSpPr>
            <p:cNvPr id="78" name="组合 2">
              <a:extLst>
                <a:ext uri="{FF2B5EF4-FFF2-40B4-BE49-F238E27FC236}">
                  <a16:creationId xmlns:a16="http://schemas.microsoft.com/office/drawing/2014/main" id="{65586F32-EC7A-43C7-9050-E6FB33F365E5}"/>
                </a:ext>
              </a:extLst>
            </p:cNvPr>
            <p:cNvGrpSpPr/>
            <p:nvPr/>
          </p:nvGrpSpPr>
          <p:grpSpPr>
            <a:xfrm>
              <a:off x="6870337" y="2953175"/>
              <a:ext cx="1047475" cy="1671325"/>
              <a:chOff x="6857441" y="2876664"/>
              <a:chExt cx="1047339" cy="1671712"/>
            </a:xfrm>
          </p:grpSpPr>
          <p:sp>
            <p:nvSpPr>
              <p:cNvPr id="109" name="任意多边形 10">
                <a:extLst>
                  <a:ext uri="{FF2B5EF4-FFF2-40B4-BE49-F238E27FC236}">
                    <a16:creationId xmlns:a16="http://schemas.microsoft.com/office/drawing/2014/main" id="{9298F9E1-6265-4C43-BE49-7BBB11DD8C06}"/>
                  </a:ext>
                </a:extLst>
              </p:cNvPr>
              <p:cNvSpPr/>
              <p:nvPr/>
            </p:nvSpPr>
            <p:spPr>
              <a:xfrm rot="921110">
                <a:off x="6857441" y="2876664"/>
                <a:ext cx="1047339" cy="1671712"/>
              </a:xfrm>
              <a:custGeom>
                <a:avLst/>
                <a:gdLst>
                  <a:gd name="connsiteX0" fmla="*/ 0 w 1543050"/>
                  <a:gd name="connsiteY0" fmla="*/ 1730751 h 2462944"/>
                  <a:gd name="connsiteX1" fmla="*/ 309567 w 1543050"/>
                  <a:gd name="connsiteY1" fmla="*/ 1730751 h 2462944"/>
                  <a:gd name="connsiteX2" fmla="*/ 309567 w 1543050"/>
                  <a:gd name="connsiteY2" fmla="*/ 0 h 2462944"/>
                  <a:gd name="connsiteX3" fmla="*/ 1233483 w 1543050"/>
                  <a:gd name="connsiteY3" fmla="*/ 912638 h 2462944"/>
                  <a:gd name="connsiteX4" fmla="*/ 1233483 w 1543050"/>
                  <a:gd name="connsiteY4" fmla="*/ 1730751 h 2462944"/>
                  <a:gd name="connsiteX5" fmla="*/ 1543050 w 1543050"/>
                  <a:gd name="connsiteY5" fmla="*/ 1730751 h 2462944"/>
                  <a:gd name="connsiteX6" fmla="*/ 771525 w 1543050"/>
                  <a:gd name="connsiteY6" fmla="*/ 2462944 h 246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050" h="2462944">
                    <a:moveTo>
                      <a:pt x="0" y="1730751"/>
                    </a:moveTo>
                    <a:lnTo>
                      <a:pt x="309567" y="1730751"/>
                    </a:lnTo>
                    <a:lnTo>
                      <a:pt x="309567" y="0"/>
                    </a:lnTo>
                    <a:lnTo>
                      <a:pt x="1233483" y="912638"/>
                    </a:lnTo>
                    <a:lnTo>
                      <a:pt x="1233483" y="1730751"/>
                    </a:lnTo>
                    <a:lnTo>
                      <a:pt x="1543050" y="1730751"/>
                    </a:lnTo>
                    <a:lnTo>
                      <a:pt x="771525" y="2462944"/>
                    </a:ln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  <a:effectLst>
                <a:outerShdw blurRad="152400" dist="177800" dir="2700000" sx="95000" sy="9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10" name="文本框 33">
                <a:extLst>
                  <a:ext uri="{FF2B5EF4-FFF2-40B4-BE49-F238E27FC236}">
                    <a16:creationId xmlns:a16="http://schemas.microsoft.com/office/drawing/2014/main" id="{C85A9388-529B-45C2-8EC6-1E3ACB75CDD5}"/>
                  </a:ext>
                </a:extLst>
              </p:cNvPr>
              <p:cNvSpPr txBox="1"/>
              <p:nvPr/>
            </p:nvSpPr>
            <p:spPr>
              <a:xfrm>
                <a:off x="6964271" y="3614308"/>
                <a:ext cx="785133" cy="461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prstClr val="white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Iskoola Pota" panose="020B0502040204020203" pitchFamily="34" charset="0"/>
                  </a:rPr>
                  <a:t>02</a:t>
                </a:r>
                <a:endParaRPr lang="zh-CN" altLang="en-US" sz="240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Iskoola Pota" panose="020B0502040204020203" pitchFamily="34" charset="0"/>
                </a:endParaRPr>
              </a:p>
            </p:txBody>
          </p:sp>
        </p:grpSp>
        <p:sp>
          <p:nvSpPr>
            <p:cNvPr id="79" name="文本框 51">
              <a:extLst>
                <a:ext uri="{FF2B5EF4-FFF2-40B4-BE49-F238E27FC236}">
                  <a16:creationId xmlns:a16="http://schemas.microsoft.com/office/drawing/2014/main" id="{A9564725-8FE0-4823-9AB5-DAE66077D012}"/>
                </a:ext>
              </a:extLst>
            </p:cNvPr>
            <p:cNvSpPr txBox="1"/>
            <p:nvPr/>
          </p:nvSpPr>
          <p:spPr>
            <a:xfrm>
              <a:off x="5406895" y="2584018"/>
              <a:ext cx="13462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1ACB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好</a:t>
              </a:r>
              <a:endParaRPr lang="en-US" altLang="zh-TW" sz="2400" b="1" dirty="0">
                <a:solidFill>
                  <a:srgbClr val="01ACB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rgbClr val="01ACB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環境</a:t>
              </a:r>
              <a:endParaRPr lang="zh-CN" altLang="en-US" sz="2400" b="1" dirty="0">
                <a:solidFill>
                  <a:srgbClr val="01ACB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80" name="文本框 52">
              <a:extLst>
                <a:ext uri="{FF2B5EF4-FFF2-40B4-BE49-F238E27FC236}">
                  <a16:creationId xmlns:a16="http://schemas.microsoft.com/office/drawing/2014/main" id="{0EDC90F4-8832-44A0-B845-31BCDED326CD}"/>
                </a:ext>
              </a:extLst>
            </p:cNvPr>
            <p:cNvSpPr txBox="1"/>
            <p:nvPr/>
          </p:nvSpPr>
          <p:spPr>
            <a:xfrm>
              <a:off x="4111731" y="3642031"/>
              <a:ext cx="1517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9A05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好</a:t>
              </a:r>
              <a:endParaRPr lang="en-US" altLang="zh-TW" sz="2400" b="1" dirty="0">
                <a:solidFill>
                  <a:srgbClr val="FF9A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rgbClr val="FF9A05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方便</a:t>
              </a:r>
              <a:endParaRPr lang="zh-CN" altLang="en-US" sz="2400" b="1" dirty="0">
                <a:solidFill>
                  <a:srgbClr val="FF9A05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81" name="文本框 53">
              <a:extLst>
                <a:ext uri="{FF2B5EF4-FFF2-40B4-BE49-F238E27FC236}">
                  <a16:creationId xmlns:a16="http://schemas.microsoft.com/office/drawing/2014/main" id="{3E9C4B5E-7643-43E9-AF2B-604B67BE1A18}"/>
                </a:ext>
              </a:extLst>
            </p:cNvPr>
            <p:cNvSpPr txBox="1"/>
            <p:nvPr/>
          </p:nvSpPr>
          <p:spPr>
            <a:xfrm>
              <a:off x="5789628" y="4124390"/>
              <a:ext cx="1517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898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省</a:t>
              </a:r>
              <a:endParaRPr lang="en-US" altLang="zh-TW" sz="2400" b="1" dirty="0">
                <a:solidFill>
                  <a:srgbClr val="FF898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rgbClr val="FF898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很大</a:t>
              </a:r>
              <a:endParaRPr lang="zh-CN" altLang="en-US" sz="2400" b="1" dirty="0">
                <a:solidFill>
                  <a:srgbClr val="FF898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grpSp>
          <p:nvGrpSpPr>
            <p:cNvPr id="82" name="组合 24">
              <a:extLst>
                <a:ext uri="{FF2B5EF4-FFF2-40B4-BE49-F238E27FC236}">
                  <a16:creationId xmlns:a16="http://schemas.microsoft.com/office/drawing/2014/main" id="{BC76CEA5-DAFA-4D47-9909-292F8B7B5066}"/>
                </a:ext>
              </a:extLst>
            </p:cNvPr>
            <p:cNvGrpSpPr/>
            <p:nvPr/>
          </p:nvGrpSpPr>
          <p:grpSpPr>
            <a:xfrm>
              <a:off x="233335" y="3157930"/>
              <a:ext cx="4157131" cy="1541355"/>
              <a:chOff x="1318674" y="3069754"/>
              <a:chExt cx="3120421" cy="1541712"/>
            </a:xfrm>
          </p:grpSpPr>
          <p:sp>
            <p:nvSpPr>
              <p:cNvPr id="105" name="任意多边形 21">
                <a:extLst>
                  <a:ext uri="{FF2B5EF4-FFF2-40B4-BE49-F238E27FC236}">
                    <a16:creationId xmlns:a16="http://schemas.microsoft.com/office/drawing/2014/main" id="{DBC65B39-D85A-47E0-A999-77C5C6B155AD}"/>
                  </a:ext>
                </a:extLst>
              </p:cNvPr>
              <p:cNvSpPr/>
              <p:nvPr/>
            </p:nvSpPr>
            <p:spPr>
              <a:xfrm rot="5400000" flipH="1">
                <a:off x="1733949" y="2766750"/>
                <a:ext cx="1488088" cy="2142253"/>
              </a:xfrm>
              <a:custGeom>
                <a:avLst/>
                <a:gdLst>
                  <a:gd name="connsiteX0" fmla="*/ 2554514 w 2554514"/>
                  <a:gd name="connsiteY0" fmla="*/ 2249714 h 2249714"/>
                  <a:gd name="connsiteX1" fmla="*/ 2554514 w 2554514"/>
                  <a:gd name="connsiteY1" fmla="*/ 0 h 2249714"/>
                  <a:gd name="connsiteX2" fmla="*/ 0 w 2554514"/>
                  <a:gd name="connsiteY2" fmla="*/ 0 h 2249714"/>
                  <a:gd name="connsiteX0" fmla="*/ 1616857 w 1616857"/>
                  <a:gd name="connsiteY0" fmla="*/ 2249715 h 2249715"/>
                  <a:gd name="connsiteX1" fmla="*/ 1616857 w 1616857"/>
                  <a:gd name="connsiteY1" fmla="*/ 1 h 2249715"/>
                  <a:gd name="connsiteX2" fmla="*/ 1 w 1616857"/>
                  <a:gd name="connsiteY2" fmla="*/ 0 h 224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6857" h="2249715">
                    <a:moveTo>
                      <a:pt x="1616857" y="2249715"/>
                    </a:moveTo>
                    <a:lnTo>
                      <a:pt x="1616857" y="1"/>
                    </a:lnTo>
                    <a:lnTo>
                      <a:pt x="1" y="0"/>
                    </a:ln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06" name="椭圆 22">
                <a:extLst>
                  <a:ext uri="{FF2B5EF4-FFF2-40B4-BE49-F238E27FC236}">
                    <a16:creationId xmlns:a16="http://schemas.microsoft.com/office/drawing/2014/main" id="{3E8053D3-38A5-4966-8648-918A5B283F82}"/>
                  </a:ext>
                </a:extLst>
              </p:cNvPr>
              <p:cNvSpPr/>
              <p:nvPr/>
            </p:nvSpPr>
            <p:spPr>
              <a:xfrm rot="5400000" flipH="1">
                <a:off x="4377801" y="4550172"/>
                <a:ext cx="59088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07" name="椭圆 23">
                <a:extLst>
                  <a:ext uri="{FF2B5EF4-FFF2-40B4-BE49-F238E27FC236}">
                    <a16:creationId xmlns:a16="http://schemas.microsoft.com/office/drawing/2014/main" id="{C47BB4A9-5F09-40AB-9AB5-64F169C1B9C9}"/>
                  </a:ext>
                </a:extLst>
              </p:cNvPr>
              <p:cNvSpPr/>
              <p:nvPr/>
            </p:nvSpPr>
            <p:spPr>
              <a:xfrm rot="5400000" flipH="1">
                <a:off x="1316612" y="3071816"/>
                <a:ext cx="67623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108" name="直接连接符 26">
                <a:extLst>
                  <a:ext uri="{FF2B5EF4-FFF2-40B4-BE49-F238E27FC236}">
                    <a16:creationId xmlns:a16="http://schemas.microsoft.com/office/drawing/2014/main" id="{C9DA0C0F-D34A-4F15-9C5F-6DD9FED1820F}"/>
                  </a:ext>
                </a:extLst>
              </p:cNvPr>
              <p:cNvCxnSpPr>
                <a:cxnSpLocks/>
                <a:stCxn id="105" idx="2"/>
              </p:cNvCxnSpPr>
              <p:nvPr/>
            </p:nvCxnSpPr>
            <p:spPr>
              <a:xfrm>
                <a:off x="3549119" y="4581919"/>
                <a:ext cx="817895" cy="3"/>
              </a:xfrm>
              <a:prstGeom prst="line">
                <a:avLst/>
              </a:pr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3" name="组合 20">
              <a:extLst>
                <a:ext uri="{FF2B5EF4-FFF2-40B4-BE49-F238E27FC236}">
                  <a16:creationId xmlns:a16="http://schemas.microsoft.com/office/drawing/2014/main" id="{ED540EA7-94BF-418B-B6D4-F0B36C13A5E7}"/>
                </a:ext>
              </a:extLst>
            </p:cNvPr>
            <p:cNvGrpSpPr/>
            <p:nvPr/>
          </p:nvGrpSpPr>
          <p:grpSpPr>
            <a:xfrm>
              <a:off x="5979880" y="644142"/>
              <a:ext cx="4296621" cy="1700486"/>
              <a:chOff x="5967100" y="1528041"/>
              <a:chExt cx="4296062" cy="739934"/>
            </a:xfrm>
          </p:grpSpPr>
          <p:sp>
            <p:nvSpPr>
              <p:cNvPr id="101" name="任意多边形 28">
                <a:extLst>
                  <a:ext uri="{FF2B5EF4-FFF2-40B4-BE49-F238E27FC236}">
                    <a16:creationId xmlns:a16="http://schemas.microsoft.com/office/drawing/2014/main" id="{232FD8E1-4680-4B92-93F7-AD4662A4BF3B}"/>
                  </a:ext>
                </a:extLst>
              </p:cNvPr>
              <p:cNvSpPr/>
              <p:nvPr/>
            </p:nvSpPr>
            <p:spPr>
              <a:xfrm rot="5400000">
                <a:off x="6625879" y="986999"/>
                <a:ext cx="666846" cy="1808019"/>
              </a:xfrm>
              <a:custGeom>
                <a:avLst/>
                <a:gdLst>
                  <a:gd name="connsiteX0" fmla="*/ 2554514 w 2554514"/>
                  <a:gd name="connsiteY0" fmla="*/ 2249714 h 2249714"/>
                  <a:gd name="connsiteX1" fmla="*/ 2554514 w 2554514"/>
                  <a:gd name="connsiteY1" fmla="*/ 0 h 2249714"/>
                  <a:gd name="connsiteX2" fmla="*/ 0 w 2554514"/>
                  <a:gd name="connsiteY2" fmla="*/ 0 h 2249714"/>
                  <a:gd name="connsiteX0" fmla="*/ 1616857 w 1616857"/>
                  <a:gd name="connsiteY0" fmla="*/ 2249715 h 2249715"/>
                  <a:gd name="connsiteX1" fmla="*/ 1616857 w 1616857"/>
                  <a:gd name="connsiteY1" fmla="*/ 1 h 2249715"/>
                  <a:gd name="connsiteX2" fmla="*/ 1 w 1616857"/>
                  <a:gd name="connsiteY2" fmla="*/ 0 h 224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6857" h="2249715">
                    <a:moveTo>
                      <a:pt x="1616857" y="2249715"/>
                    </a:moveTo>
                    <a:lnTo>
                      <a:pt x="1616857" y="1"/>
                    </a:lnTo>
                    <a:lnTo>
                      <a:pt x="1" y="0"/>
                    </a:ln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02" name="椭圆 29">
                <a:extLst>
                  <a:ext uri="{FF2B5EF4-FFF2-40B4-BE49-F238E27FC236}">
                    <a16:creationId xmlns:a16="http://schemas.microsoft.com/office/drawing/2014/main" id="{806F372F-EEE4-4DFD-82FF-2B8BDB8F4510}"/>
                  </a:ext>
                </a:extLst>
              </p:cNvPr>
              <p:cNvSpPr/>
              <p:nvPr/>
            </p:nvSpPr>
            <p:spPr>
              <a:xfrm rot="5400000" flipH="1">
                <a:off x="10201868" y="1525835"/>
                <a:ext cx="59088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03" name="椭圆 30">
                <a:extLst>
                  <a:ext uri="{FF2B5EF4-FFF2-40B4-BE49-F238E27FC236}">
                    <a16:creationId xmlns:a16="http://schemas.microsoft.com/office/drawing/2014/main" id="{0CA7C212-3166-45DA-9052-4C1F3C8582A5}"/>
                  </a:ext>
                </a:extLst>
              </p:cNvPr>
              <p:cNvSpPr/>
              <p:nvPr/>
            </p:nvSpPr>
            <p:spPr>
              <a:xfrm rot="5400000" flipH="1">
                <a:off x="5965038" y="2202414"/>
                <a:ext cx="67623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104" name="直接连接符 31">
                <a:extLst>
                  <a:ext uri="{FF2B5EF4-FFF2-40B4-BE49-F238E27FC236}">
                    <a16:creationId xmlns:a16="http://schemas.microsoft.com/office/drawing/2014/main" id="{8CAF00A7-52A9-46F2-9C08-A3E8730091F2}"/>
                  </a:ext>
                </a:extLst>
              </p:cNvPr>
              <p:cNvCxnSpPr/>
              <p:nvPr/>
            </p:nvCxnSpPr>
            <p:spPr>
              <a:xfrm>
                <a:off x="7863312" y="1557585"/>
                <a:ext cx="2336350" cy="0"/>
              </a:xfrm>
              <a:prstGeom prst="line">
                <a:avLst/>
              </a:pr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4" name="组合 25">
              <a:extLst>
                <a:ext uri="{FF2B5EF4-FFF2-40B4-BE49-F238E27FC236}">
                  <a16:creationId xmlns:a16="http://schemas.microsoft.com/office/drawing/2014/main" id="{041F3D00-9286-4EE2-8778-E5891CDB732A}"/>
                </a:ext>
              </a:extLst>
            </p:cNvPr>
            <p:cNvGrpSpPr/>
            <p:nvPr/>
          </p:nvGrpSpPr>
          <p:grpSpPr>
            <a:xfrm>
              <a:off x="7116247" y="3402772"/>
              <a:ext cx="2952711" cy="1261243"/>
              <a:chOff x="7103319" y="3847966"/>
              <a:chExt cx="2952327" cy="739934"/>
            </a:xfrm>
          </p:grpSpPr>
          <p:sp>
            <p:nvSpPr>
              <p:cNvPr id="97" name="任意多边形 37">
                <a:extLst>
                  <a:ext uri="{FF2B5EF4-FFF2-40B4-BE49-F238E27FC236}">
                    <a16:creationId xmlns:a16="http://schemas.microsoft.com/office/drawing/2014/main" id="{76B993B7-9463-4596-8BB9-9959794EE8FA}"/>
                  </a:ext>
                </a:extLst>
              </p:cNvPr>
              <p:cNvSpPr/>
              <p:nvPr/>
            </p:nvSpPr>
            <p:spPr>
              <a:xfrm rot="5400000">
                <a:off x="7498068" y="3570955"/>
                <a:ext cx="666846" cy="1279958"/>
              </a:xfrm>
              <a:custGeom>
                <a:avLst/>
                <a:gdLst>
                  <a:gd name="connsiteX0" fmla="*/ 2554514 w 2554514"/>
                  <a:gd name="connsiteY0" fmla="*/ 2249714 h 2249714"/>
                  <a:gd name="connsiteX1" fmla="*/ 2554514 w 2554514"/>
                  <a:gd name="connsiteY1" fmla="*/ 0 h 2249714"/>
                  <a:gd name="connsiteX2" fmla="*/ 0 w 2554514"/>
                  <a:gd name="connsiteY2" fmla="*/ 0 h 2249714"/>
                  <a:gd name="connsiteX0" fmla="*/ 1616857 w 1616857"/>
                  <a:gd name="connsiteY0" fmla="*/ 2249715 h 2249715"/>
                  <a:gd name="connsiteX1" fmla="*/ 1616857 w 1616857"/>
                  <a:gd name="connsiteY1" fmla="*/ 1 h 2249715"/>
                  <a:gd name="connsiteX2" fmla="*/ 1 w 1616857"/>
                  <a:gd name="connsiteY2" fmla="*/ 0 h 224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6857" h="2249715">
                    <a:moveTo>
                      <a:pt x="1616857" y="2249715"/>
                    </a:moveTo>
                    <a:lnTo>
                      <a:pt x="1616857" y="1"/>
                    </a:lnTo>
                    <a:lnTo>
                      <a:pt x="1" y="0"/>
                    </a:ln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98" name="椭圆 38">
                <a:extLst>
                  <a:ext uri="{FF2B5EF4-FFF2-40B4-BE49-F238E27FC236}">
                    <a16:creationId xmlns:a16="http://schemas.microsoft.com/office/drawing/2014/main" id="{EB982F87-0E2D-4663-88EC-C901B555E8B6}"/>
                  </a:ext>
                </a:extLst>
              </p:cNvPr>
              <p:cNvSpPr/>
              <p:nvPr/>
            </p:nvSpPr>
            <p:spPr>
              <a:xfrm rot="5400000" flipH="1">
                <a:off x="9994352" y="3845760"/>
                <a:ext cx="59088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99" name="椭圆 39">
                <a:extLst>
                  <a:ext uri="{FF2B5EF4-FFF2-40B4-BE49-F238E27FC236}">
                    <a16:creationId xmlns:a16="http://schemas.microsoft.com/office/drawing/2014/main" id="{ADCD2962-C520-4652-9E9C-C7BB18E15F3D}"/>
                  </a:ext>
                </a:extLst>
              </p:cNvPr>
              <p:cNvSpPr/>
              <p:nvPr/>
            </p:nvSpPr>
            <p:spPr>
              <a:xfrm rot="5400000" flipH="1">
                <a:off x="7101257" y="4522339"/>
                <a:ext cx="67623" cy="635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cxnSp>
            <p:nvCxnSpPr>
              <p:cNvPr id="100" name="直接连接符 40">
                <a:extLst>
                  <a:ext uri="{FF2B5EF4-FFF2-40B4-BE49-F238E27FC236}">
                    <a16:creationId xmlns:a16="http://schemas.microsoft.com/office/drawing/2014/main" id="{4714976A-7BF8-4DBF-99D6-CC318E3B3952}"/>
                  </a:ext>
                </a:extLst>
              </p:cNvPr>
              <p:cNvCxnSpPr/>
              <p:nvPr/>
            </p:nvCxnSpPr>
            <p:spPr>
              <a:xfrm>
                <a:off x="8471470" y="3877510"/>
                <a:ext cx="1492211" cy="0"/>
              </a:xfrm>
              <a:prstGeom prst="line">
                <a:avLst/>
              </a:pr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5" name="组合 27">
              <a:extLst>
                <a:ext uri="{FF2B5EF4-FFF2-40B4-BE49-F238E27FC236}">
                  <a16:creationId xmlns:a16="http://schemas.microsoft.com/office/drawing/2014/main" id="{AC8CFEC3-3011-48F7-9EF5-962E943C8707}"/>
                </a:ext>
              </a:extLst>
            </p:cNvPr>
            <p:cNvGrpSpPr/>
            <p:nvPr/>
          </p:nvGrpSpPr>
          <p:grpSpPr>
            <a:xfrm>
              <a:off x="7903666" y="799756"/>
              <a:ext cx="4054999" cy="2033468"/>
              <a:chOff x="7890636" y="722744"/>
              <a:chExt cx="3415488" cy="2033937"/>
            </a:xfrm>
          </p:grpSpPr>
          <p:sp>
            <p:nvSpPr>
              <p:cNvPr id="95" name="文本框 91">
                <a:extLst>
                  <a:ext uri="{FF2B5EF4-FFF2-40B4-BE49-F238E27FC236}">
                    <a16:creationId xmlns:a16="http://schemas.microsoft.com/office/drawing/2014/main" id="{755437A2-4916-4FC5-9383-E0388CF3AAC0}"/>
                  </a:ext>
                </a:extLst>
              </p:cNvPr>
              <p:cNvSpPr txBox="1"/>
              <p:nvPr/>
            </p:nvSpPr>
            <p:spPr>
              <a:xfrm>
                <a:off x="7890636" y="722744"/>
                <a:ext cx="3359597" cy="369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01ACBE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居家生活，好環境</a:t>
                </a:r>
              </a:p>
            </p:txBody>
          </p:sp>
          <p:sp>
            <p:nvSpPr>
              <p:cNvPr id="96" name="矩形 47">
                <a:extLst>
                  <a:ext uri="{FF2B5EF4-FFF2-40B4-BE49-F238E27FC236}">
                    <a16:creationId xmlns:a16="http://schemas.microsoft.com/office/drawing/2014/main" id="{D7479498-A1AE-4087-988B-B08AD82B4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6527" y="1035370"/>
                <a:ext cx="3359597" cy="1721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73" tIns="34287" rIns="68573" bIns="34287">
                <a:spAutoFit/>
              </a:bodyPr>
              <a:lstStyle/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家庭污水直接排入密閉陰井中，不再產生惡臭、孳生蚊蠅蟑螂</a:t>
                </a:r>
                <a:endPara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增設排水溝改善排水，增加採光，後巷不再陰暗潮濕發霉</a:t>
                </a:r>
                <a:endPara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微软雅黑" pitchFamily="34" charset="-122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後巷窗戶不需再緊閉，空氣流通，住家生活更健康</a:t>
                </a:r>
                <a:endPara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微软雅黑" pitchFamily="34" charset="-122"/>
                </a:endParaRPr>
              </a:p>
            </p:txBody>
          </p:sp>
        </p:grpSp>
        <p:grpSp>
          <p:nvGrpSpPr>
            <p:cNvPr id="86" name="组合 32">
              <a:extLst>
                <a:ext uri="{FF2B5EF4-FFF2-40B4-BE49-F238E27FC236}">
                  <a16:creationId xmlns:a16="http://schemas.microsoft.com/office/drawing/2014/main" id="{59B2CB6F-DADE-4434-8789-3B2C040758D6}"/>
                </a:ext>
              </a:extLst>
            </p:cNvPr>
            <p:cNvGrpSpPr/>
            <p:nvPr/>
          </p:nvGrpSpPr>
          <p:grpSpPr>
            <a:xfrm>
              <a:off x="7878507" y="3503491"/>
              <a:ext cx="4277260" cy="2281004"/>
              <a:chOff x="7861659" y="3870128"/>
              <a:chExt cx="4009903" cy="1711581"/>
            </a:xfrm>
          </p:grpSpPr>
          <p:sp>
            <p:nvSpPr>
              <p:cNvPr id="93" name="文本框 112">
                <a:extLst>
                  <a:ext uri="{FF2B5EF4-FFF2-40B4-BE49-F238E27FC236}">
                    <a16:creationId xmlns:a16="http://schemas.microsoft.com/office/drawing/2014/main" id="{CBFF5F76-9517-46DE-AFE7-5BF1AA24BA73}"/>
                  </a:ext>
                </a:extLst>
              </p:cNvPr>
              <p:cNvSpPr txBox="1"/>
              <p:nvPr/>
            </p:nvSpPr>
            <p:spPr>
              <a:xfrm>
                <a:off x="7861659" y="4382149"/>
                <a:ext cx="572840" cy="90433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三免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二</a:t>
                </a:r>
                <a:r>
                  <a:rPr lang="zh-CN" altLang="en-US" b="1" dirty="0">
                    <a:solidFill>
                      <a:schemeClr val="bg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補</a:t>
                </a:r>
              </a:p>
            </p:txBody>
          </p:sp>
          <p:sp>
            <p:nvSpPr>
              <p:cNvPr id="94" name="矩形 47">
                <a:extLst>
                  <a:ext uri="{FF2B5EF4-FFF2-40B4-BE49-F238E27FC236}">
                    <a16:creationId xmlns:a16="http://schemas.microsoft.com/office/drawing/2014/main" id="{101BFDFF-F1B8-4F7D-94B4-B7412CBEA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6932" y="3870128"/>
                <a:ext cx="3394630" cy="1711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73" tIns="34287" rIns="68573" bIns="34287">
                <a:spAutoFit/>
              </a:bodyPr>
              <a:lstStyle/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化糞池填除，不需再花錢抽水肥  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現省</a:t>
                </a:r>
                <a:r>
                  <a:rPr lang="en-US" altLang="zh-TW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5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千</a:t>
                </a:r>
                <a:r>
                  <a:rPr lang="en-US" altLang="zh-TW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/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車</a:t>
                </a:r>
                <a:endParaRPr lang="en-US" altLang="zh-TW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微软雅黑" pitchFamily="34" charset="-122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１免：免費用戶接管  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現省９萬</a:t>
                </a:r>
                <a:endParaRPr lang="en-US" altLang="zh-TW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２免：免費地界釐清  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現省４千</a:t>
                </a:r>
                <a:endParaRPr lang="en-US" altLang="zh-TW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３免：免費後巷改造  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現省</a:t>
                </a:r>
                <a:r>
                  <a:rPr lang="en-US" altLang="zh-TW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1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萬</a:t>
                </a:r>
                <a:endParaRPr lang="en-US" altLang="zh-TW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１補：補助大樓污水改管  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最高</a:t>
                </a:r>
                <a:r>
                  <a:rPr lang="en-US" altLang="zh-TW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5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千</a:t>
                </a:r>
                <a:r>
                  <a:rPr lang="en-US" altLang="zh-TW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(</a:t>
                </a:r>
                <a:r>
                  <a:rPr lang="zh-TW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僅公辦區域適用，</a:t>
                </a:r>
                <a:r>
                  <a:rPr lang="en-US" altLang="zh-TW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BOT</a:t>
                </a:r>
                <a:r>
                  <a:rPr lang="zh-TW" alt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區由廠商直接施作</a:t>
                </a:r>
                <a:r>
                  <a:rPr lang="en-US" altLang="zh-TW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)</a:t>
                </a: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 </a:t>
                </a:r>
                <a:r>
                  <a:rPr lang="en-US" altLang="zh-TW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2</a:t>
                </a: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 補：補助雨污水改管 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最高</a:t>
                </a:r>
                <a:r>
                  <a:rPr lang="en-US" altLang="zh-TW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2</a:t>
                </a:r>
                <a:r>
                  <a:rPr lang="zh-TW" altLang="en-US" sz="1400" b="1" dirty="0">
                    <a:solidFill>
                      <a:srgbClr val="FF000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萬</a:t>
                </a:r>
                <a:endParaRPr lang="en-US" altLang="zh-TW" sz="14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  <p:grpSp>
          <p:nvGrpSpPr>
            <p:cNvPr id="87" name="组合 33">
              <a:extLst>
                <a:ext uri="{FF2B5EF4-FFF2-40B4-BE49-F238E27FC236}">
                  <a16:creationId xmlns:a16="http://schemas.microsoft.com/office/drawing/2014/main" id="{94E9CCFA-F271-4992-A3DE-1C3EB7BA05D4}"/>
                </a:ext>
              </a:extLst>
            </p:cNvPr>
            <p:cNvGrpSpPr/>
            <p:nvPr/>
          </p:nvGrpSpPr>
          <p:grpSpPr>
            <a:xfrm>
              <a:off x="251678" y="3272698"/>
              <a:ext cx="2992510" cy="2914741"/>
              <a:chOff x="239644" y="3196263"/>
              <a:chExt cx="2992121" cy="2915417"/>
            </a:xfrm>
          </p:grpSpPr>
          <p:sp>
            <p:nvSpPr>
              <p:cNvPr id="91" name="文本框 120">
                <a:extLst>
                  <a:ext uri="{FF2B5EF4-FFF2-40B4-BE49-F238E27FC236}">
                    <a16:creationId xmlns:a16="http://schemas.microsoft.com/office/drawing/2014/main" id="{8227A7EF-4732-4E4D-9690-DD416B6A9AB0}"/>
                  </a:ext>
                </a:extLst>
              </p:cNvPr>
              <p:cNvSpPr txBox="1"/>
              <p:nvPr/>
            </p:nvSpPr>
            <p:spPr>
              <a:xfrm>
                <a:off x="239644" y="3196263"/>
                <a:ext cx="2992121" cy="369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9A05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免費服務，好方便</a:t>
                </a:r>
              </a:p>
            </p:txBody>
          </p:sp>
          <p:sp>
            <p:nvSpPr>
              <p:cNvPr id="92" name="矩形 47">
                <a:extLst>
                  <a:ext uri="{FF2B5EF4-FFF2-40B4-BE49-F238E27FC236}">
                    <a16:creationId xmlns:a16="http://schemas.microsoft.com/office/drawing/2014/main" id="{04EACAE3-854E-4E09-86FE-9E089C5AB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503" y="3539610"/>
                <a:ext cx="2896376" cy="2572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73" tIns="34287" rIns="68573" bIns="34287">
                <a:spAutoFit/>
              </a:bodyPr>
              <a:lstStyle/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宣導期間凡符合施工條件用戶，水務局將提供免費接管服務。</a:t>
                </a:r>
                <a:endPara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宣導期結束後未配合接管用戶，依法須於下水道公告後六個月內自費接管，與下水道完成連接使用。</a:t>
                </a:r>
                <a:endParaRPr lang="en-US" altLang="zh-TW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微软雅黑" pitchFamily="34" charset="-122"/>
                </a:endParaRPr>
              </a:p>
              <a:p>
                <a:pPr marL="171450" indent="-171450">
                  <a:lnSpc>
                    <a:spcPct val="13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TW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sym typeface="微软雅黑" pitchFamily="34" charset="-122"/>
                  </a:rPr>
                  <a:t>自費接管用戶需先找專業技師設計，再向主管機關提出申請，經核准後始得施作。</a:t>
                </a:r>
                <a:endPara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sym typeface="微软雅黑" pitchFamily="34" charset="-122"/>
                </a:endParaRPr>
              </a:p>
            </p:txBody>
          </p:sp>
        </p:grpSp>
        <p:sp>
          <p:nvSpPr>
            <p:cNvPr id="89" name="文本框 112">
              <a:extLst>
                <a:ext uri="{FF2B5EF4-FFF2-40B4-BE49-F238E27FC236}">
                  <a16:creationId xmlns:a16="http://schemas.microsoft.com/office/drawing/2014/main" id="{3A9764AA-1E7D-40D2-AB82-44976F2E96B7}"/>
                </a:ext>
              </a:extLst>
            </p:cNvPr>
            <p:cNvSpPr txBox="1"/>
            <p:nvPr/>
          </p:nvSpPr>
          <p:spPr>
            <a:xfrm>
              <a:off x="5184449" y="5690650"/>
              <a:ext cx="4262103" cy="9579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00B0F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透天厝</a:t>
              </a:r>
              <a:r>
                <a:rPr lang="zh-TW" altLang="en-US" sz="2400" b="1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每戶可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省</a:t>
              </a:r>
              <a:r>
                <a:rPr lang="zh-TW" altLang="en-US" sz="2800" b="1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en-US" altLang="zh-TW" sz="28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13</a:t>
              </a:r>
              <a:r>
                <a:rPr lang="zh-TW" altLang="en-US" sz="28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萬</a:t>
              </a:r>
              <a:r>
                <a:rPr lang="zh-CN" altLang="en-US" sz="28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元</a:t>
              </a:r>
              <a:endPara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rgbClr val="00B0F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公寓大樓</a:t>
              </a:r>
              <a:r>
                <a:rPr lang="zh-TW" altLang="en-US" sz="2400" b="1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每戶可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省</a:t>
              </a:r>
              <a:r>
                <a:rPr lang="zh-TW" altLang="en-US" sz="2400" b="1" dirty="0">
                  <a:solidFill>
                    <a:schemeClr val="bg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en-US" altLang="zh-TW" sz="28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5</a:t>
              </a:r>
              <a:r>
                <a:rPr lang="zh-TW" altLang="en-US" sz="28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萬</a:t>
              </a:r>
              <a:r>
                <a:rPr lang="zh-CN" altLang="en-US" sz="28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元</a:t>
              </a:r>
              <a:endPara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0" name="文本框 112">
              <a:extLst>
                <a:ext uri="{FF2B5EF4-FFF2-40B4-BE49-F238E27FC236}">
                  <a16:creationId xmlns:a16="http://schemas.microsoft.com/office/drawing/2014/main" id="{1D111CDE-D0E3-4BAE-9974-022EB6CDFCAF}"/>
                </a:ext>
              </a:extLst>
            </p:cNvPr>
            <p:cNvSpPr txBox="1"/>
            <p:nvPr/>
          </p:nvSpPr>
          <p:spPr>
            <a:xfrm>
              <a:off x="8477797" y="3053379"/>
              <a:ext cx="3171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E8707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三免兩補，省很大</a:t>
              </a:r>
              <a:endParaRPr lang="en-US" altLang="zh-CN" b="1" dirty="0">
                <a:solidFill>
                  <a:srgbClr val="E8707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631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B26D340-19FD-097D-98D7-AD29DA539FFA}"/>
              </a:ext>
            </a:extLst>
          </p:cNvPr>
          <p:cNvSpPr txBox="1"/>
          <p:nvPr/>
        </p:nvSpPr>
        <p:spPr>
          <a:xfrm>
            <a:off x="2505139" y="194905"/>
            <a:ext cx="4397685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現在不做，未來虧很大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AB2F353-9A0E-13CD-F647-E78FE9E8A8D0}"/>
              </a:ext>
            </a:extLst>
          </p:cNvPr>
          <p:cNvSpPr txBox="1"/>
          <p:nvPr/>
        </p:nvSpPr>
        <p:spPr>
          <a:xfrm>
            <a:off x="1237691" y="891798"/>
            <a:ext cx="700900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zh-TW" altLang="en-US" sz="2800" kern="1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宣導期內未接管</a:t>
            </a:r>
            <a:r>
              <a:rPr kumimoji="1" lang="zh-TW" altLang="en-US" sz="2800" kern="1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，以後就得在公告後</a:t>
            </a:r>
            <a:r>
              <a:rPr kumimoji="1" lang="en-US" altLang="zh-TW" sz="2800" kern="1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6</a:t>
            </a:r>
            <a:r>
              <a:rPr kumimoji="1" lang="zh-TW" altLang="en-US" sz="2800" kern="1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個月內自己花錢僱工接管</a:t>
            </a:r>
            <a:r>
              <a:rPr kumimoji="1" lang="en-US" altLang="zh-TW" sz="2800" kern="1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!!</a:t>
            </a:r>
          </a:p>
          <a:p>
            <a:pPr algn="just"/>
            <a:r>
              <a:rPr kumimoji="1" lang="zh-TW" altLang="en-US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              </a:t>
            </a:r>
            <a:endParaRPr lang="en-US" altLang="zh-TW" sz="2000" kern="100" dirty="0">
              <a:effectLst/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tabLst>
                <a:tab pos="361950" algn="l"/>
              </a:tabLst>
            </a:pPr>
            <a:endParaRPr lang="en-US" altLang="zh-TW" sz="2000" b="1" u="sng" kern="100" dirty="0">
              <a:effectLst/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Wingdings" panose="05000000000000000000" pitchFamily="2" charset="2"/>
              <a:buChar char="u"/>
              <a:tabLst>
                <a:tab pos="361950" algn="l"/>
              </a:tabLst>
            </a:pPr>
            <a:r>
              <a:rPr lang="zh-TW" altLang="en-US" sz="2000" b="1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下水道法施行細則第</a:t>
            </a:r>
            <a:r>
              <a:rPr lang="en-US" altLang="zh-TW" sz="2000" b="1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17</a:t>
            </a:r>
            <a:r>
              <a:rPr lang="zh-TW" altLang="en-US" sz="2000" b="1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條規定：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下水道可使用之地區，其用戶應於依本法第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條第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項所定公告開始使用之日起</a:t>
            </a:r>
            <a:r>
              <a:rPr lang="zh-TW" altLang="en-US" sz="2000" b="1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六個月內與下水道完成聯接使用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tabLst>
                <a:tab pos="361950" algn="l"/>
              </a:tabLst>
            </a:pPr>
            <a:endParaRPr lang="en-US" altLang="zh-TW" sz="2000" b="1" u="sng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tabLst>
                <a:tab pos="361950" algn="l"/>
              </a:tabLst>
            </a:pPr>
            <a:endParaRPr lang="en-US" altLang="zh-TW" sz="2000" b="1" u="sng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Wingdings" panose="05000000000000000000" pitchFamily="2" charset="2"/>
              <a:buChar char="u"/>
              <a:tabLst>
                <a:tab pos="361950" algn="l"/>
              </a:tabLst>
            </a:pPr>
            <a:r>
              <a:rPr lang="zh-TW" altLang="en-US" sz="2000" b="1" u="sng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下水道法第</a:t>
            </a:r>
            <a:r>
              <a:rPr lang="en-US" altLang="zh-TW" sz="2000" b="1" u="sng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</a:t>
            </a:r>
            <a:r>
              <a:rPr lang="zh-TW" altLang="en-US" sz="2000" b="1" u="sng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條規定：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主管機關對於未依規定期限，設置用戶排水設備並完成與下水道聯接使用者，除依第三十二條規定</a:t>
            </a:r>
            <a:r>
              <a:rPr lang="zh-TW" altLang="en-US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處罰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外，並</a:t>
            </a:r>
            <a:r>
              <a:rPr lang="zh-TW" altLang="en-US" sz="200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得命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下水道機構代為辦理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，所需</a:t>
            </a:r>
            <a:r>
              <a:rPr lang="zh-TW" altLang="en-US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費用由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下水道</a:t>
            </a:r>
            <a:r>
              <a:rPr lang="zh-TW" altLang="en-US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用戶負擔</a:t>
            </a:r>
            <a:r>
              <a:rPr lang="zh-TW" altLang="en-US" sz="20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tabLst>
                <a:tab pos="361950" algn="l"/>
              </a:tabLst>
            </a:pPr>
            <a:endParaRPr lang="en-US" altLang="zh-TW" sz="20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Wingdings" panose="05000000000000000000" pitchFamily="2" charset="2"/>
              <a:buChar char="u"/>
              <a:tabLst>
                <a:tab pos="361950" algn="l"/>
              </a:tabLst>
            </a:pPr>
            <a:endParaRPr lang="en-US" altLang="zh-TW" sz="2000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71463" indent="-271463" algn="just">
              <a:buFont typeface="Wingdings" panose="05000000000000000000" pitchFamily="2" charset="2"/>
              <a:buChar char="u"/>
              <a:tabLst>
                <a:tab pos="361950" algn="l"/>
              </a:tabLst>
            </a:pPr>
            <a:r>
              <a:rPr lang="zh-TW" altLang="en-US" sz="2000" b="1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下水道法第</a:t>
            </a:r>
            <a:r>
              <a:rPr lang="en-US" altLang="zh-TW" sz="2000" b="1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32</a:t>
            </a:r>
            <a:r>
              <a:rPr lang="zh-TW" altLang="en-US" sz="2000" b="1" u="sng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條規定：</a:t>
            </a:r>
            <a:r>
              <a:rPr lang="zh-TW" altLang="en-US" sz="20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不依規定期限將下水排洩於下水道者，</a:t>
            </a:r>
            <a:r>
              <a:rPr lang="zh-TW" altLang="en-US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處新臺幣</a:t>
            </a:r>
            <a:r>
              <a:rPr lang="en-US" altLang="zh-TW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萬元以上</a:t>
            </a:r>
            <a:r>
              <a:rPr lang="en-US" altLang="zh-TW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000" b="1" i="0" u="sng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萬元以下罰鍰</a:t>
            </a:r>
            <a:r>
              <a:rPr lang="zh-TW" alt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予以罰處。</a:t>
            </a:r>
            <a:endParaRPr lang="zh-TW" alt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/>
            <a:endParaRPr lang="zh-TW" altLang="zh-TW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D024BEC-CFC8-8923-650A-72D4CE53D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158" y="3122374"/>
            <a:ext cx="2208842" cy="2208842"/>
          </a:xfrm>
          <a:prstGeom prst="rect">
            <a:avLst/>
          </a:prstGeom>
        </p:spPr>
      </p:pic>
      <p:pic>
        <p:nvPicPr>
          <p:cNvPr id="1028" name="Picture 4" descr="钱流失插画-钱流失手绘-钱流失卡通图-摄图新视界">
            <a:extLst>
              <a:ext uri="{FF2B5EF4-FFF2-40B4-BE49-F238E27FC236}">
                <a16:creationId xmlns:a16="http://schemas.microsoft.com/office/drawing/2014/main" id="{23A51635-DAB1-B650-51AC-22F9C114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789" y="4276445"/>
            <a:ext cx="1914417" cy="19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钱流失图片-钱流失素材-钱流失插画-摄图新视界">
            <a:extLst>
              <a:ext uri="{FF2B5EF4-FFF2-40B4-BE49-F238E27FC236}">
                <a16:creationId xmlns:a16="http://schemas.microsoft.com/office/drawing/2014/main" id="{9F29609D-C39D-73A1-0608-79EC2AE5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6153" y="839905"/>
            <a:ext cx="3603585" cy="23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DD33036F-7F0F-4DE0-BBF2-6CAEDE5DDBB7}"/>
              </a:ext>
            </a:extLst>
          </p:cNvPr>
          <p:cNvSpPr/>
          <p:nvPr/>
        </p:nvSpPr>
        <p:spPr>
          <a:xfrm>
            <a:off x="1335136" y="1972552"/>
            <a:ext cx="2868706" cy="40341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自費完成用戶接管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714568B-C798-4B5F-995E-264EE2BBB989}"/>
              </a:ext>
            </a:extLst>
          </p:cNvPr>
          <p:cNvSpPr/>
          <p:nvPr/>
        </p:nvSpPr>
        <p:spPr>
          <a:xfrm>
            <a:off x="1335136" y="3485763"/>
            <a:ext cx="3759192" cy="3828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罰款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自費完成用戶接管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128DC97-299A-4F3A-8EE2-BA71B496855B}"/>
              </a:ext>
            </a:extLst>
          </p:cNvPr>
          <p:cNvSpPr/>
          <p:nvPr/>
        </p:nvSpPr>
        <p:spPr>
          <a:xfrm>
            <a:off x="1354788" y="5331216"/>
            <a:ext cx="3719887" cy="4700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罰款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自費完成用戶接管</a:t>
            </a:r>
          </a:p>
        </p:txBody>
      </p:sp>
      <p:sp>
        <p:nvSpPr>
          <p:cNvPr id="7" name="投影片編號版面配置區 3">
            <a:extLst>
              <a:ext uri="{FF2B5EF4-FFF2-40B4-BE49-F238E27FC236}">
                <a16:creationId xmlns:a16="http://schemas.microsoft.com/office/drawing/2014/main" id="{3AE50825-D8DD-FE6E-6454-796203E0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25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26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3523606" y="2666702"/>
            <a:ext cx="6033343" cy="714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陸、施工說明 </a:t>
            </a:r>
          </a:p>
        </p:txBody>
      </p:sp>
    </p:spTree>
    <p:extLst>
      <p:ext uri="{BB962C8B-B14F-4D97-AF65-F5344CB8AC3E}">
        <p14:creationId xmlns:p14="http://schemas.microsoft.com/office/powerpoint/2010/main" val="902275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49" y="1116193"/>
            <a:ext cx="4500662" cy="4640682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00AA8-9A88-433B-9E1D-6BFF4FCCEF7A}" type="slidenum"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48"/>
          <p:cNvSpPr txBox="1">
            <a:spLocks noChangeArrowheads="1"/>
          </p:cNvSpPr>
          <p:nvPr/>
        </p:nvSpPr>
        <p:spPr bwMode="auto">
          <a:xfrm>
            <a:off x="6333332" y="5163586"/>
            <a:ext cx="271295" cy="18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14EDF1-9557-48D6-A610-5FFFE0740C15}"/>
              </a:ext>
            </a:extLst>
          </p:cNvPr>
          <p:cNvSpPr/>
          <p:nvPr/>
        </p:nvSpPr>
        <p:spPr>
          <a:xfrm>
            <a:off x="2445249" y="305924"/>
            <a:ext cx="9300438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陸、本場說明 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一、興建範圍及期程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仁和里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8D40671-32E8-49AB-9493-F16FFE0006F8}"/>
              </a:ext>
            </a:extLst>
          </p:cNvPr>
          <p:cNvGrpSpPr/>
          <p:nvPr/>
        </p:nvGrpSpPr>
        <p:grpSpPr>
          <a:xfrm>
            <a:off x="2082739" y="4349645"/>
            <a:ext cx="4823918" cy="2260681"/>
            <a:chOff x="5233326" y="1206609"/>
            <a:chExt cx="4802127" cy="2189152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AE75BCA6-222D-420E-A029-75282E8CB88D}"/>
                </a:ext>
              </a:extLst>
            </p:cNvPr>
            <p:cNvGrpSpPr/>
            <p:nvPr/>
          </p:nvGrpSpPr>
          <p:grpSpPr>
            <a:xfrm>
              <a:off x="5233326" y="1206609"/>
              <a:ext cx="4802127" cy="2189152"/>
              <a:chOff x="5233326" y="1206609"/>
              <a:chExt cx="4802127" cy="2189152"/>
            </a:xfrm>
          </p:grpSpPr>
          <p:sp>
            <p:nvSpPr>
              <p:cNvPr id="12" name="文字版面配置區 4">
                <a:extLst>
                  <a:ext uri="{FF2B5EF4-FFF2-40B4-BE49-F238E27FC236}">
                    <a16:creationId xmlns:a16="http://schemas.microsoft.com/office/drawing/2014/main" id="{B748CDFF-DD67-3750-E389-FB99344EB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3326" y="1206609"/>
                <a:ext cx="4802127" cy="2189152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4572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9B14"/>
                  </a:buClr>
                  <a:buSzPct val="100000"/>
                  <a:buFont typeface="Arial"/>
                  <a:buNone/>
                  <a:defRPr sz="1600" kern="1200" baseline="0">
                    <a:solidFill>
                      <a:srgbClr val="282828"/>
                    </a:solidFill>
                    <a:latin typeface="+mn-ea"/>
                    <a:ea typeface="+mn-ea"/>
                    <a:cs typeface="+mn-cs"/>
                  </a:defRPr>
                </a:lvl1pPr>
                <a:lvl2pPr marL="540000" indent="-216000" algn="l" defTabSz="4572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9B14"/>
                  </a:buClr>
                  <a:buFont typeface="Arial"/>
                  <a:buNone/>
                  <a:defRPr sz="1600" kern="1200">
                    <a:solidFill>
                      <a:srgbClr val="282828"/>
                    </a:solidFill>
                    <a:latin typeface="+mn-ea"/>
                    <a:ea typeface="+mn-ea"/>
                    <a:cs typeface="+mn-cs"/>
                  </a:defRPr>
                </a:lvl2pPr>
                <a:lvl3pPr marL="900000" indent="-180000" algn="l" defTabSz="4572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9B14"/>
                  </a:buClr>
                  <a:buSzPct val="90000"/>
                  <a:buFont typeface="Arial"/>
                  <a:buNone/>
                  <a:defRPr sz="1600" kern="1200">
                    <a:solidFill>
                      <a:srgbClr val="282828"/>
                    </a:solidFill>
                    <a:latin typeface="+mn-ea"/>
                    <a:ea typeface="+mn-ea"/>
                    <a:cs typeface="+mn-cs"/>
                  </a:defRPr>
                </a:lvl3pPr>
                <a:lvl4pPr marL="1260000" indent="-216000" algn="l" defTabSz="4572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9B14"/>
                  </a:buClr>
                  <a:buSzPct val="90000"/>
                  <a:buFont typeface="Arial"/>
                  <a:buNone/>
                  <a:defRPr sz="1600" kern="1200">
                    <a:solidFill>
                      <a:srgbClr val="282828"/>
                    </a:solidFill>
                    <a:latin typeface="+mn-ea"/>
                    <a:ea typeface="+mn-ea"/>
                    <a:cs typeface="+mn-cs"/>
                  </a:defRPr>
                </a:lvl4pPr>
                <a:lvl5pPr marL="1620000" indent="-180000" algn="l" defTabSz="457200" rtl="0" eaLnBrk="1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9B14"/>
                  </a:buClr>
                  <a:buSzPct val="90000"/>
                  <a:buFont typeface="Arial"/>
                  <a:buNone/>
                  <a:defRPr sz="1600" kern="1200">
                    <a:solidFill>
                      <a:srgbClr val="282828"/>
                    </a:solidFill>
                    <a:latin typeface="+mn-ea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Arial"/>
                  <a:buNone/>
                  <a:tabLst/>
                  <a:defRPr/>
                </a:pPr>
                <a:endPara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Arial"/>
                  <a:buNone/>
                  <a:tabLst/>
                  <a:defRPr/>
                </a:pPr>
                <a:endPara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Arial"/>
                  <a:buNone/>
                  <a:tabLst/>
                  <a:defRPr/>
                </a:pPr>
                <a:endPara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仁和里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用戶接管工程預計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rPr>
                  <a:t>114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~</a:t>
                </a:r>
                <a:r>
                  <a:rPr kumimoji="0" lang="en-US" altLang="zh-TW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rPr>
                  <a:t>115</a:t>
                </a:r>
                <a:r>
                  <a:rPr kumimoji="0" lang="zh-TW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endPara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 道路段預計於</a:t>
                </a: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114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07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施作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 道路段預計於</a:t>
                </a: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114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08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施作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 道路段預計於</a:t>
                </a: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114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09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施作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後巷段明挖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(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用戶接管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)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預計</a:t>
                </a: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rPr>
                  <a:t>114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年</a:t>
                </a:r>
                <a:r>
                  <a:rPr kumimoji="0" lang="en-US" altLang="zh-TW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新細明體" panose="02020500000000000000" pitchFamily="18" charset="-120"/>
                    <a:ea typeface="新細明體" panose="02020500000000000000" pitchFamily="18" charset="-120"/>
                    <a:cs typeface="+mn-cs"/>
                  </a:rPr>
                  <a:t>07</a:t>
                </a:r>
                <a:r>
                  <a:rPr kumimoji="0" lang="zh-TW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月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/>
                </a:r>
                <a:b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</a:b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依民眾配合度優先施作</a:t>
                </a: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endParaRPr kumimoji="0" lang="en-US" altLang="zh-TW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Arial"/>
                  <a:buNone/>
                  <a:tabLst/>
                  <a:defRPr/>
                </a:pPr>
                <a:r>
                  <a:rPr kumimoji="0" lang="zh-TW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 </a:t>
                </a:r>
                <a:endParaRPr kumimoji="0" lang="en-US" altLang="zh-TW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9B14"/>
                  </a:buClr>
                  <a:buSzPct val="100000"/>
                  <a:buFont typeface="Wingdings" panose="05000000000000000000" pitchFamily="2" charset="2"/>
                  <a:buChar char="n"/>
                  <a:tabLst/>
                  <a:defRPr/>
                </a:pPr>
                <a:endParaRPr kumimoji="0" lang="zh-TW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619243B-0DE5-4CA5-98AD-ED9E4CA44D43}"/>
                  </a:ext>
                </a:extLst>
              </p:cNvPr>
              <p:cNvSpPr/>
              <p:nvPr/>
            </p:nvSpPr>
            <p:spPr>
              <a:xfrm>
                <a:off x="5306718" y="1711061"/>
                <a:ext cx="419567" cy="190208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Medium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3063F1E-7228-4280-8DAB-44ABD414CD41}"/>
                  </a:ext>
                </a:extLst>
              </p:cNvPr>
              <p:cNvSpPr/>
              <p:nvPr/>
            </p:nvSpPr>
            <p:spPr>
              <a:xfrm>
                <a:off x="5306098" y="2083598"/>
                <a:ext cx="419567" cy="19219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Medium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BA66D92-6934-49E5-95AA-6E9448EBF8F1}"/>
                </a:ext>
              </a:extLst>
            </p:cNvPr>
            <p:cNvSpPr/>
            <p:nvPr/>
          </p:nvSpPr>
          <p:spPr>
            <a:xfrm>
              <a:off x="5302149" y="2404159"/>
              <a:ext cx="411927" cy="205276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</p:grpSp>
      <p:graphicFrame>
        <p:nvGraphicFramePr>
          <p:cNvPr id="193" name="表格 192">
            <a:extLst>
              <a:ext uri="{FF2B5EF4-FFF2-40B4-BE49-F238E27FC236}">
                <a16:creationId xmlns:a16="http://schemas.microsoft.com/office/drawing/2014/main" id="{D2A11235-3C3D-CD9E-A302-F6A940D19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007042"/>
              </p:ext>
            </p:extLst>
          </p:nvPr>
        </p:nvGraphicFramePr>
        <p:xfrm>
          <a:off x="3352375" y="3357517"/>
          <a:ext cx="3340750" cy="75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176"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Franklin Gothic Medium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仁和里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集污分區</a:t>
                      </a:r>
                      <a:endParaRPr lang="zh-TW" altLang="zh-TW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3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預計施作戶數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Franklin Gothic Medium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824</a:t>
                      </a:r>
                      <a:r>
                        <a:rPr lang="zh-TW" altLang="en-US" sz="20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戶</a:t>
                      </a:r>
                      <a:endParaRPr lang="zh-TW" altLang="en-US" sz="20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5" name="群組 14">
            <a:extLst>
              <a:ext uri="{FF2B5EF4-FFF2-40B4-BE49-F238E27FC236}">
                <a16:creationId xmlns:a16="http://schemas.microsoft.com/office/drawing/2014/main" id="{7B8A76D1-8009-4F5A-3D45-9503C2FE7B59}"/>
              </a:ext>
            </a:extLst>
          </p:cNvPr>
          <p:cNvGrpSpPr/>
          <p:nvPr/>
        </p:nvGrpSpPr>
        <p:grpSpPr>
          <a:xfrm>
            <a:off x="298751" y="1526407"/>
            <a:ext cx="4327659" cy="4772968"/>
            <a:chOff x="298751" y="1180258"/>
            <a:chExt cx="4327659" cy="5119117"/>
          </a:xfrm>
        </p:grpSpPr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82F80055-28BB-85AD-1DEC-C45F5DF2DC74}"/>
                </a:ext>
              </a:extLst>
            </p:cNvPr>
            <p:cNvSpPr/>
            <p:nvPr/>
          </p:nvSpPr>
          <p:spPr>
            <a:xfrm>
              <a:off x="4223533" y="1857232"/>
              <a:ext cx="344606" cy="218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7" name="手繪多邊形 64">
              <a:extLst>
                <a:ext uri="{FF2B5EF4-FFF2-40B4-BE49-F238E27FC236}">
                  <a16:creationId xmlns:a16="http://schemas.microsoft.com/office/drawing/2014/main" id="{A4B2CAFC-EEBA-BDE4-281C-6A00674AE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3658" y="1521706"/>
              <a:ext cx="338457" cy="281701"/>
            </a:xfrm>
            <a:custGeom>
              <a:avLst/>
              <a:gdLst>
                <a:gd name="connsiteX0" fmla="*/ 642551 w 4588475"/>
                <a:gd name="connsiteY0" fmla="*/ 1919416 h 3517557"/>
                <a:gd name="connsiteX1" fmla="*/ 576648 w 4588475"/>
                <a:gd name="connsiteY1" fmla="*/ 1367481 h 3517557"/>
                <a:gd name="connsiteX2" fmla="*/ 2949146 w 4588475"/>
                <a:gd name="connsiteY2" fmla="*/ 560173 h 3517557"/>
                <a:gd name="connsiteX3" fmla="*/ 3954162 w 4588475"/>
                <a:gd name="connsiteY3" fmla="*/ 0 h 3517557"/>
                <a:gd name="connsiteX4" fmla="*/ 4464908 w 4588475"/>
                <a:gd name="connsiteY4" fmla="*/ 601362 h 3517557"/>
                <a:gd name="connsiteX5" fmla="*/ 4588475 w 4588475"/>
                <a:gd name="connsiteY5" fmla="*/ 939113 h 3517557"/>
                <a:gd name="connsiteX6" fmla="*/ 4448432 w 4588475"/>
                <a:gd name="connsiteY6" fmla="*/ 1276865 h 3517557"/>
                <a:gd name="connsiteX7" fmla="*/ 2314832 w 4588475"/>
                <a:gd name="connsiteY7" fmla="*/ 3303373 h 3517557"/>
                <a:gd name="connsiteX8" fmla="*/ 1977081 w 4588475"/>
                <a:gd name="connsiteY8" fmla="*/ 3385751 h 3517557"/>
                <a:gd name="connsiteX9" fmla="*/ 1639329 w 4588475"/>
                <a:gd name="connsiteY9" fmla="*/ 3253946 h 3517557"/>
                <a:gd name="connsiteX10" fmla="*/ 1342767 w 4588475"/>
                <a:gd name="connsiteY10" fmla="*/ 3517557 h 3517557"/>
                <a:gd name="connsiteX11" fmla="*/ 757881 w 4588475"/>
                <a:gd name="connsiteY11" fmla="*/ 3023286 h 3517557"/>
                <a:gd name="connsiteX12" fmla="*/ 584886 w 4588475"/>
                <a:gd name="connsiteY12" fmla="*/ 3402227 h 3517557"/>
                <a:gd name="connsiteX13" fmla="*/ 321275 w 4588475"/>
                <a:gd name="connsiteY13" fmla="*/ 3517557 h 3517557"/>
                <a:gd name="connsiteX14" fmla="*/ 0 w 4588475"/>
                <a:gd name="connsiteY14" fmla="*/ 3204519 h 3517557"/>
                <a:gd name="connsiteX15" fmla="*/ 115329 w 4588475"/>
                <a:gd name="connsiteY15" fmla="*/ 2932670 h 3517557"/>
                <a:gd name="connsiteX16" fmla="*/ 107092 w 4588475"/>
                <a:gd name="connsiteY16" fmla="*/ 2611394 h 3517557"/>
                <a:gd name="connsiteX17" fmla="*/ 222421 w 4588475"/>
                <a:gd name="connsiteY17" fmla="*/ 2314832 h 3517557"/>
                <a:gd name="connsiteX18" fmla="*/ 642551 w 4588475"/>
                <a:gd name="connsiteY18" fmla="*/ 1919416 h 351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8475" h="3517557">
                  <a:moveTo>
                    <a:pt x="642551" y="1919416"/>
                  </a:moveTo>
                  <a:lnTo>
                    <a:pt x="576648" y="1367481"/>
                  </a:lnTo>
                  <a:lnTo>
                    <a:pt x="2949146" y="560173"/>
                  </a:lnTo>
                  <a:lnTo>
                    <a:pt x="3954162" y="0"/>
                  </a:lnTo>
                  <a:lnTo>
                    <a:pt x="4464908" y="601362"/>
                  </a:lnTo>
                  <a:lnTo>
                    <a:pt x="4588475" y="939113"/>
                  </a:lnTo>
                  <a:lnTo>
                    <a:pt x="4448432" y="1276865"/>
                  </a:lnTo>
                  <a:lnTo>
                    <a:pt x="2314832" y="3303373"/>
                  </a:lnTo>
                  <a:lnTo>
                    <a:pt x="1977081" y="3385751"/>
                  </a:lnTo>
                  <a:lnTo>
                    <a:pt x="1639329" y="3253946"/>
                  </a:lnTo>
                  <a:lnTo>
                    <a:pt x="1342767" y="3517557"/>
                  </a:lnTo>
                  <a:lnTo>
                    <a:pt x="757881" y="3023286"/>
                  </a:lnTo>
                  <a:lnTo>
                    <a:pt x="584886" y="3402227"/>
                  </a:lnTo>
                  <a:lnTo>
                    <a:pt x="321275" y="3517557"/>
                  </a:lnTo>
                  <a:lnTo>
                    <a:pt x="0" y="3204519"/>
                  </a:lnTo>
                  <a:lnTo>
                    <a:pt x="115329" y="2932670"/>
                  </a:lnTo>
                  <a:lnTo>
                    <a:pt x="107092" y="2611394"/>
                  </a:lnTo>
                  <a:lnTo>
                    <a:pt x="222421" y="2314832"/>
                  </a:lnTo>
                  <a:lnTo>
                    <a:pt x="642551" y="1919416"/>
                  </a:lnTo>
                  <a:close/>
                </a:path>
              </a:pathLst>
            </a:custGeom>
            <a:solidFill>
              <a:srgbClr val="336699"/>
            </a:solidFill>
            <a:ln w="12700" cap="flat" cmpd="sng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8" name="文字方塊 48">
              <a:extLst>
                <a:ext uri="{FF2B5EF4-FFF2-40B4-BE49-F238E27FC236}">
                  <a16:creationId xmlns:a16="http://schemas.microsoft.com/office/drawing/2014/main" id="{ECFE8298-3680-C615-4348-0B174A9E6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4628" y="1573371"/>
              <a:ext cx="121782" cy="222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污</a:t>
              </a:r>
            </a:p>
          </p:txBody>
        </p:sp>
        <p:grpSp>
          <p:nvGrpSpPr>
            <p:cNvPr id="196" name="群組 195">
              <a:extLst>
                <a:ext uri="{FF2B5EF4-FFF2-40B4-BE49-F238E27FC236}">
                  <a16:creationId xmlns:a16="http://schemas.microsoft.com/office/drawing/2014/main" id="{29F723ED-99CB-3777-CFCF-9B1AC089957A}"/>
                </a:ext>
              </a:extLst>
            </p:cNvPr>
            <p:cNvGrpSpPr/>
            <p:nvPr/>
          </p:nvGrpSpPr>
          <p:grpSpPr>
            <a:xfrm>
              <a:off x="298751" y="1180258"/>
              <a:ext cx="3985484" cy="5119117"/>
              <a:chOff x="303439" y="1118678"/>
              <a:chExt cx="3985484" cy="5119117"/>
            </a:xfrm>
          </p:grpSpPr>
          <p:grpSp>
            <p:nvGrpSpPr>
              <p:cNvPr id="105" name="群組 104">
                <a:extLst>
                  <a:ext uri="{FF2B5EF4-FFF2-40B4-BE49-F238E27FC236}">
                    <a16:creationId xmlns:a16="http://schemas.microsoft.com/office/drawing/2014/main" id="{7722C73B-6533-C2C0-C033-A63D548EC13A}"/>
                  </a:ext>
                </a:extLst>
              </p:cNvPr>
              <p:cNvGrpSpPr/>
              <p:nvPr/>
            </p:nvGrpSpPr>
            <p:grpSpPr>
              <a:xfrm>
                <a:off x="491743" y="1118678"/>
                <a:ext cx="3127451" cy="5119117"/>
                <a:chOff x="865636" y="101064"/>
                <a:chExt cx="4418326" cy="6471201"/>
              </a:xfrm>
            </p:grpSpPr>
            <p:sp>
              <p:nvSpPr>
                <p:cNvPr id="106" name="Freeform 234">
                  <a:extLst>
                    <a:ext uri="{FF2B5EF4-FFF2-40B4-BE49-F238E27FC236}">
                      <a16:creationId xmlns:a16="http://schemas.microsoft.com/office/drawing/2014/main" id="{326AA083-D746-73E8-07C7-9DE73F2AC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3269" y="215139"/>
                  <a:ext cx="820693" cy="1197870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0000" h="10060">
                      <a:moveTo>
                        <a:pt x="0" y="8880"/>
                      </a:moveTo>
                      <a:lnTo>
                        <a:pt x="890" y="7632"/>
                      </a:lnTo>
                      <a:cubicBezTo>
                        <a:pt x="1261" y="7195"/>
                        <a:pt x="976" y="7205"/>
                        <a:pt x="1760" y="6453"/>
                      </a:cubicBezTo>
                      <a:cubicBezTo>
                        <a:pt x="2543" y="5700"/>
                        <a:pt x="4734" y="3939"/>
                        <a:pt x="5590" y="3112"/>
                      </a:cubicBezTo>
                      <a:cubicBezTo>
                        <a:pt x="6445" y="2286"/>
                        <a:pt x="6914" y="1807"/>
                        <a:pt x="7360" y="1292"/>
                      </a:cubicBezTo>
                      <a:lnTo>
                        <a:pt x="8037" y="0"/>
                      </a:lnTo>
                      <a:lnTo>
                        <a:pt x="8831" y="234"/>
                      </a:lnTo>
                      <a:lnTo>
                        <a:pt x="8260" y="973"/>
                      </a:lnTo>
                      <a:lnTo>
                        <a:pt x="10000" y="1995"/>
                      </a:lnTo>
                      <a:lnTo>
                        <a:pt x="9855" y="2272"/>
                      </a:lnTo>
                      <a:lnTo>
                        <a:pt x="9491" y="2566"/>
                      </a:lnTo>
                      <a:lnTo>
                        <a:pt x="7878" y="2620"/>
                      </a:lnTo>
                      <a:lnTo>
                        <a:pt x="8085" y="3033"/>
                      </a:lnTo>
                      <a:lnTo>
                        <a:pt x="8608" y="3313"/>
                      </a:lnTo>
                      <a:lnTo>
                        <a:pt x="9672" y="2971"/>
                      </a:lnTo>
                      <a:cubicBezTo>
                        <a:pt x="9715" y="3036"/>
                        <a:pt x="9730" y="3140"/>
                        <a:pt x="9773" y="3205"/>
                      </a:cubicBezTo>
                      <a:cubicBezTo>
                        <a:pt x="9404" y="3328"/>
                        <a:pt x="9150" y="3431"/>
                        <a:pt x="8781" y="3553"/>
                      </a:cubicBezTo>
                      <a:lnTo>
                        <a:pt x="8373" y="3712"/>
                      </a:lnTo>
                      <a:cubicBezTo>
                        <a:pt x="8355" y="3846"/>
                        <a:pt x="8249" y="3960"/>
                        <a:pt x="8231" y="4093"/>
                      </a:cubicBezTo>
                      <a:lnTo>
                        <a:pt x="7842" y="4671"/>
                      </a:lnTo>
                      <a:lnTo>
                        <a:pt x="6664" y="6152"/>
                      </a:lnTo>
                      <a:cubicBezTo>
                        <a:pt x="6388" y="6560"/>
                        <a:pt x="6477" y="6794"/>
                        <a:pt x="6187" y="7121"/>
                      </a:cubicBezTo>
                      <a:lnTo>
                        <a:pt x="5213" y="7953"/>
                      </a:lnTo>
                      <a:cubicBezTo>
                        <a:pt x="4997" y="8191"/>
                        <a:pt x="5032" y="8394"/>
                        <a:pt x="4923" y="8612"/>
                      </a:cubicBezTo>
                      <a:cubicBezTo>
                        <a:pt x="4836" y="8788"/>
                        <a:pt x="4723" y="8845"/>
                        <a:pt x="4661" y="8953"/>
                      </a:cubicBezTo>
                      <a:cubicBezTo>
                        <a:pt x="4601" y="9061"/>
                        <a:pt x="4630" y="9189"/>
                        <a:pt x="4562" y="9262"/>
                      </a:cubicBezTo>
                      <a:cubicBezTo>
                        <a:pt x="4421" y="9313"/>
                        <a:pt x="4426" y="9402"/>
                        <a:pt x="4284" y="9452"/>
                      </a:cubicBezTo>
                      <a:lnTo>
                        <a:pt x="3502" y="9712"/>
                      </a:lnTo>
                      <a:lnTo>
                        <a:pt x="2971" y="10060"/>
                      </a:lnTo>
                      <a:lnTo>
                        <a:pt x="0" y="8880"/>
                      </a:lnTo>
                      <a:close/>
                    </a:path>
                  </a:pathLst>
                </a:cu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07" name="Freeform 234">
                  <a:extLst>
                    <a:ext uri="{FF2B5EF4-FFF2-40B4-BE49-F238E27FC236}">
                      <a16:creationId xmlns:a16="http://schemas.microsoft.com/office/drawing/2014/main" id="{83C3BB20-7FBF-7CCA-E066-28D41C2332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3559" y="101064"/>
                  <a:ext cx="1588821" cy="1178536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000" h="10714">
                      <a:moveTo>
                        <a:pt x="428" y="6849"/>
                      </a:moveTo>
                      <a:cubicBezTo>
                        <a:pt x="754" y="6612"/>
                        <a:pt x="1081" y="6462"/>
                        <a:pt x="1407" y="6225"/>
                      </a:cubicBezTo>
                      <a:lnTo>
                        <a:pt x="2192" y="5605"/>
                      </a:lnTo>
                      <a:lnTo>
                        <a:pt x="4740" y="4026"/>
                      </a:lnTo>
                      <a:cubicBezTo>
                        <a:pt x="5003" y="3778"/>
                        <a:pt x="5131" y="3637"/>
                        <a:pt x="5394" y="3389"/>
                      </a:cubicBezTo>
                      <a:lnTo>
                        <a:pt x="6773" y="2155"/>
                      </a:lnTo>
                      <a:cubicBezTo>
                        <a:pt x="6717" y="1903"/>
                        <a:pt x="6663" y="1650"/>
                        <a:pt x="6608" y="1398"/>
                      </a:cubicBezTo>
                      <a:lnTo>
                        <a:pt x="6523" y="1449"/>
                      </a:lnTo>
                      <a:cubicBezTo>
                        <a:pt x="6483" y="1087"/>
                        <a:pt x="6458" y="748"/>
                        <a:pt x="6418" y="387"/>
                      </a:cubicBezTo>
                      <a:lnTo>
                        <a:pt x="7458" y="223"/>
                      </a:lnTo>
                      <a:lnTo>
                        <a:pt x="7868" y="0"/>
                      </a:lnTo>
                      <a:lnTo>
                        <a:pt x="8571" y="531"/>
                      </a:lnTo>
                      <a:lnTo>
                        <a:pt x="8907" y="886"/>
                      </a:lnTo>
                      <a:lnTo>
                        <a:pt x="9536" y="434"/>
                      </a:lnTo>
                      <a:lnTo>
                        <a:pt x="10000" y="604"/>
                      </a:lnTo>
                      <a:cubicBezTo>
                        <a:pt x="9986" y="941"/>
                        <a:pt x="9642" y="2035"/>
                        <a:pt x="9628" y="2372"/>
                      </a:cubicBezTo>
                      <a:lnTo>
                        <a:pt x="8735" y="4272"/>
                      </a:lnTo>
                      <a:lnTo>
                        <a:pt x="8466" y="4796"/>
                      </a:lnTo>
                      <a:lnTo>
                        <a:pt x="6569" y="8291"/>
                      </a:lnTo>
                      <a:lnTo>
                        <a:pt x="6308" y="9018"/>
                      </a:lnTo>
                      <a:lnTo>
                        <a:pt x="5349" y="9559"/>
                      </a:lnTo>
                      <a:lnTo>
                        <a:pt x="1712" y="10671"/>
                      </a:lnTo>
                      <a:lnTo>
                        <a:pt x="454" y="10714"/>
                      </a:lnTo>
                      <a:cubicBezTo>
                        <a:pt x="372" y="10545"/>
                        <a:pt x="170" y="10356"/>
                        <a:pt x="88" y="10187"/>
                      </a:cubicBezTo>
                      <a:cubicBezTo>
                        <a:pt x="59" y="10070"/>
                        <a:pt x="29" y="9952"/>
                        <a:pt x="0" y="9835"/>
                      </a:cubicBezTo>
                      <a:cubicBezTo>
                        <a:pt x="134" y="9144"/>
                        <a:pt x="269" y="8453"/>
                        <a:pt x="403" y="7762"/>
                      </a:cubicBezTo>
                      <a:cubicBezTo>
                        <a:pt x="411" y="7458"/>
                        <a:pt x="420" y="7153"/>
                        <a:pt x="428" y="6849"/>
                      </a:cubicBezTo>
                      <a:close/>
                    </a:path>
                  </a:pathLst>
                </a:cu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08" name="Freeform 234">
                  <a:extLst>
                    <a:ext uri="{FF2B5EF4-FFF2-40B4-BE49-F238E27FC236}">
                      <a16:creationId xmlns:a16="http://schemas.microsoft.com/office/drawing/2014/main" id="{BFCE9F56-B2AD-6F79-8348-EBD9414B75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4000" y="2514232"/>
                  <a:ext cx="1301873" cy="1689132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6858 h 15454"/>
                    <a:gd name="connsiteX1" fmla="*/ 3449 w 10000"/>
                    <a:gd name="connsiteY1" fmla="*/ 0 h 15454"/>
                    <a:gd name="connsiteX2" fmla="*/ 10000 w 10000"/>
                    <a:gd name="connsiteY2" fmla="*/ 10101 h 15454"/>
                    <a:gd name="connsiteX3" fmla="*/ 2090 w 10000"/>
                    <a:gd name="connsiteY3" fmla="*/ 15454 h 15454"/>
                    <a:gd name="connsiteX4" fmla="*/ 0 w 10000"/>
                    <a:gd name="connsiteY4" fmla="*/ 6858 h 15454"/>
                    <a:gd name="connsiteX0" fmla="*/ 0 w 13954"/>
                    <a:gd name="connsiteY0" fmla="*/ 29599 h 29599"/>
                    <a:gd name="connsiteX1" fmla="*/ 7403 w 13954"/>
                    <a:gd name="connsiteY1" fmla="*/ 0 h 29599"/>
                    <a:gd name="connsiteX2" fmla="*/ 13954 w 13954"/>
                    <a:gd name="connsiteY2" fmla="*/ 10101 h 29599"/>
                    <a:gd name="connsiteX3" fmla="*/ 6044 w 13954"/>
                    <a:gd name="connsiteY3" fmla="*/ 15454 h 29599"/>
                    <a:gd name="connsiteX4" fmla="*/ 0 w 13954"/>
                    <a:gd name="connsiteY4" fmla="*/ 29599 h 29599"/>
                    <a:gd name="connsiteX0" fmla="*/ 2 w 13956"/>
                    <a:gd name="connsiteY0" fmla="*/ 29638 h 29638"/>
                    <a:gd name="connsiteX1" fmla="*/ 3596 w 13956"/>
                    <a:gd name="connsiteY1" fmla="*/ 8617 h 29638"/>
                    <a:gd name="connsiteX2" fmla="*/ 7405 w 13956"/>
                    <a:gd name="connsiteY2" fmla="*/ 39 h 29638"/>
                    <a:gd name="connsiteX3" fmla="*/ 13956 w 13956"/>
                    <a:gd name="connsiteY3" fmla="*/ 10140 h 29638"/>
                    <a:gd name="connsiteX4" fmla="*/ 6046 w 13956"/>
                    <a:gd name="connsiteY4" fmla="*/ 15493 h 29638"/>
                    <a:gd name="connsiteX5" fmla="*/ 2 w 13956"/>
                    <a:gd name="connsiteY5" fmla="*/ 29638 h 29638"/>
                    <a:gd name="connsiteX0" fmla="*/ 2 w 13956"/>
                    <a:gd name="connsiteY0" fmla="*/ 29599 h 29599"/>
                    <a:gd name="connsiteX1" fmla="*/ 3596 w 13956"/>
                    <a:gd name="connsiteY1" fmla="*/ 8578 h 29599"/>
                    <a:gd name="connsiteX2" fmla="*/ 7405 w 13956"/>
                    <a:gd name="connsiteY2" fmla="*/ 0 h 29599"/>
                    <a:gd name="connsiteX3" fmla="*/ 13956 w 13956"/>
                    <a:gd name="connsiteY3" fmla="*/ 10101 h 29599"/>
                    <a:gd name="connsiteX4" fmla="*/ 6046 w 13956"/>
                    <a:gd name="connsiteY4" fmla="*/ 15454 h 29599"/>
                    <a:gd name="connsiteX5" fmla="*/ 2 w 13956"/>
                    <a:gd name="connsiteY5" fmla="*/ 29599 h 29599"/>
                    <a:gd name="connsiteX0" fmla="*/ 2 w 13956"/>
                    <a:gd name="connsiteY0" fmla="*/ 29599 h 29599"/>
                    <a:gd name="connsiteX1" fmla="*/ 3596 w 13956"/>
                    <a:gd name="connsiteY1" fmla="*/ 8578 h 29599"/>
                    <a:gd name="connsiteX2" fmla="*/ 5206 w 13956"/>
                    <a:gd name="connsiteY2" fmla="*/ 5169 h 29599"/>
                    <a:gd name="connsiteX3" fmla="*/ 7405 w 13956"/>
                    <a:gd name="connsiteY3" fmla="*/ 0 h 29599"/>
                    <a:gd name="connsiteX4" fmla="*/ 13956 w 13956"/>
                    <a:gd name="connsiteY4" fmla="*/ 10101 h 29599"/>
                    <a:gd name="connsiteX5" fmla="*/ 6046 w 13956"/>
                    <a:gd name="connsiteY5" fmla="*/ 15454 h 29599"/>
                    <a:gd name="connsiteX6" fmla="*/ 2 w 13956"/>
                    <a:gd name="connsiteY6" fmla="*/ 29599 h 29599"/>
                    <a:gd name="connsiteX0" fmla="*/ 121 w 14075"/>
                    <a:gd name="connsiteY0" fmla="*/ 29599 h 29605"/>
                    <a:gd name="connsiteX1" fmla="*/ 2519 w 14075"/>
                    <a:gd name="connsiteY1" fmla="*/ 15104 h 29605"/>
                    <a:gd name="connsiteX2" fmla="*/ 3715 w 14075"/>
                    <a:gd name="connsiteY2" fmla="*/ 8578 h 29605"/>
                    <a:gd name="connsiteX3" fmla="*/ 5325 w 14075"/>
                    <a:gd name="connsiteY3" fmla="*/ 5169 h 29605"/>
                    <a:gd name="connsiteX4" fmla="*/ 7524 w 14075"/>
                    <a:gd name="connsiteY4" fmla="*/ 0 h 29605"/>
                    <a:gd name="connsiteX5" fmla="*/ 14075 w 14075"/>
                    <a:gd name="connsiteY5" fmla="*/ 10101 h 29605"/>
                    <a:gd name="connsiteX6" fmla="*/ 6165 w 14075"/>
                    <a:gd name="connsiteY6" fmla="*/ 15454 h 29605"/>
                    <a:gd name="connsiteX7" fmla="*/ 121 w 14075"/>
                    <a:gd name="connsiteY7" fmla="*/ 29599 h 29605"/>
                    <a:gd name="connsiteX0" fmla="*/ 121 w 14075"/>
                    <a:gd name="connsiteY0" fmla="*/ 29599 h 29605"/>
                    <a:gd name="connsiteX1" fmla="*/ 2519 w 14075"/>
                    <a:gd name="connsiteY1" fmla="*/ 15104 h 29605"/>
                    <a:gd name="connsiteX2" fmla="*/ 3715 w 14075"/>
                    <a:gd name="connsiteY2" fmla="*/ 8578 h 29605"/>
                    <a:gd name="connsiteX3" fmla="*/ 5325 w 14075"/>
                    <a:gd name="connsiteY3" fmla="*/ 5169 h 29605"/>
                    <a:gd name="connsiteX4" fmla="*/ 7524 w 14075"/>
                    <a:gd name="connsiteY4" fmla="*/ 0 h 29605"/>
                    <a:gd name="connsiteX5" fmla="*/ 14075 w 14075"/>
                    <a:gd name="connsiteY5" fmla="*/ 10101 h 29605"/>
                    <a:gd name="connsiteX6" fmla="*/ 6165 w 14075"/>
                    <a:gd name="connsiteY6" fmla="*/ 15454 h 29605"/>
                    <a:gd name="connsiteX7" fmla="*/ 121 w 14075"/>
                    <a:gd name="connsiteY7" fmla="*/ 29599 h 29605"/>
                    <a:gd name="connsiteX0" fmla="*/ 121 w 14075"/>
                    <a:gd name="connsiteY0" fmla="*/ 29599 h 29639"/>
                    <a:gd name="connsiteX1" fmla="*/ 2885 w 14075"/>
                    <a:gd name="connsiteY1" fmla="*/ 17733 h 29639"/>
                    <a:gd name="connsiteX2" fmla="*/ 2519 w 14075"/>
                    <a:gd name="connsiteY2" fmla="*/ 15104 h 29639"/>
                    <a:gd name="connsiteX3" fmla="*/ 3715 w 14075"/>
                    <a:gd name="connsiteY3" fmla="*/ 8578 h 29639"/>
                    <a:gd name="connsiteX4" fmla="*/ 5325 w 14075"/>
                    <a:gd name="connsiteY4" fmla="*/ 5169 h 29639"/>
                    <a:gd name="connsiteX5" fmla="*/ 7524 w 14075"/>
                    <a:gd name="connsiteY5" fmla="*/ 0 h 29639"/>
                    <a:gd name="connsiteX6" fmla="*/ 14075 w 14075"/>
                    <a:gd name="connsiteY6" fmla="*/ 10101 h 29639"/>
                    <a:gd name="connsiteX7" fmla="*/ 6165 w 14075"/>
                    <a:gd name="connsiteY7" fmla="*/ 15454 h 29639"/>
                    <a:gd name="connsiteX8" fmla="*/ 121 w 14075"/>
                    <a:gd name="connsiteY8" fmla="*/ 29599 h 29639"/>
                    <a:gd name="connsiteX0" fmla="*/ 121 w 14075"/>
                    <a:gd name="connsiteY0" fmla="*/ 29599 h 29639"/>
                    <a:gd name="connsiteX1" fmla="*/ 2885 w 14075"/>
                    <a:gd name="connsiteY1" fmla="*/ 17733 h 29639"/>
                    <a:gd name="connsiteX2" fmla="*/ 2519 w 14075"/>
                    <a:gd name="connsiteY2" fmla="*/ 15104 h 29639"/>
                    <a:gd name="connsiteX3" fmla="*/ 3715 w 14075"/>
                    <a:gd name="connsiteY3" fmla="*/ 8578 h 29639"/>
                    <a:gd name="connsiteX4" fmla="*/ 5325 w 14075"/>
                    <a:gd name="connsiteY4" fmla="*/ 5169 h 29639"/>
                    <a:gd name="connsiteX5" fmla="*/ 7524 w 14075"/>
                    <a:gd name="connsiteY5" fmla="*/ 0 h 29639"/>
                    <a:gd name="connsiteX6" fmla="*/ 14075 w 14075"/>
                    <a:gd name="connsiteY6" fmla="*/ 10101 h 29639"/>
                    <a:gd name="connsiteX7" fmla="*/ 6165 w 14075"/>
                    <a:gd name="connsiteY7" fmla="*/ 15454 h 29639"/>
                    <a:gd name="connsiteX8" fmla="*/ 121 w 14075"/>
                    <a:gd name="connsiteY8" fmla="*/ 29599 h 29639"/>
                    <a:gd name="connsiteX0" fmla="*/ 120 w 14074"/>
                    <a:gd name="connsiteY0" fmla="*/ 29599 h 29639"/>
                    <a:gd name="connsiteX1" fmla="*/ 2933 w 14074"/>
                    <a:gd name="connsiteY1" fmla="*/ 17782 h 29639"/>
                    <a:gd name="connsiteX2" fmla="*/ 2518 w 14074"/>
                    <a:gd name="connsiteY2" fmla="*/ 15104 h 29639"/>
                    <a:gd name="connsiteX3" fmla="*/ 3714 w 14074"/>
                    <a:gd name="connsiteY3" fmla="*/ 8578 h 29639"/>
                    <a:gd name="connsiteX4" fmla="*/ 5324 w 14074"/>
                    <a:gd name="connsiteY4" fmla="*/ 5169 h 29639"/>
                    <a:gd name="connsiteX5" fmla="*/ 7523 w 14074"/>
                    <a:gd name="connsiteY5" fmla="*/ 0 h 29639"/>
                    <a:gd name="connsiteX6" fmla="*/ 14074 w 14074"/>
                    <a:gd name="connsiteY6" fmla="*/ 10101 h 29639"/>
                    <a:gd name="connsiteX7" fmla="*/ 6164 w 14074"/>
                    <a:gd name="connsiteY7" fmla="*/ 15454 h 29639"/>
                    <a:gd name="connsiteX8" fmla="*/ 120 w 14074"/>
                    <a:gd name="connsiteY8" fmla="*/ 29599 h 29639"/>
                    <a:gd name="connsiteX0" fmla="*/ 158 w 14112"/>
                    <a:gd name="connsiteY0" fmla="*/ 29599 h 29767"/>
                    <a:gd name="connsiteX1" fmla="*/ 2190 w 14112"/>
                    <a:gd name="connsiteY1" fmla="*/ 21629 h 29767"/>
                    <a:gd name="connsiteX2" fmla="*/ 2971 w 14112"/>
                    <a:gd name="connsiteY2" fmla="*/ 17782 h 29767"/>
                    <a:gd name="connsiteX3" fmla="*/ 2556 w 14112"/>
                    <a:gd name="connsiteY3" fmla="*/ 15104 h 29767"/>
                    <a:gd name="connsiteX4" fmla="*/ 3752 w 14112"/>
                    <a:gd name="connsiteY4" fmla="*/ 8578 h 29767"/>
                    <a:gd name="connsiteX5" fmla="*/ 5362 w 14112"/>
                    <a:gd name="connsiteY5" fmla="*/ 5169 h 29767"/>
                    <a:gd name="connsiteX6" fmla="*/ 7561 w 14112"/>
                    <a:gd name="connsiteY6" fmla="*/ 0 h 29767"/>
                    <a:gd name="connsiteX7" fmla="*/ 14112 w 14112"/>
                    <a:gd name="connsiteY7" fmla="*/ 10101 h 29767"/>
                    <a:gd name="connsiteX8" fmla="*/ 6202 w 14112"/>
                    <a:gd name="connsiteY8" fmla="*/ 15454 h 29767"/>
                    <a:gd name="connsiteX9" fmla="*/ 158 w 14112"/>
                    <a:gd name="connsiteY9" fmla="*/ 29599 h 29767"/>
                    <a:gd name="connsiteX0" fmla="*/ 158 w 14112"/>
                    <a:gd name="connsiteY0" fmla="*/ 29599 h 29767"/>
                    <a:gd name="connsiteX1" fmla="*/ 2190 w 14112"/>
                    <a:gd name="connsiteY1" fmla="*/ 21629 h 29767"/>
                    <a:gd name="connsiteX2" fmla="*/ 2971 w 14112"/>
                    <a:gd name="connsiteY2" fmla="*/ 17782 h 29767"/>
                    <a:gd name="connsiteX3" fmla="*/ 2556 w 14112"/>
                    <a:gd name="connsiteY3" fmla="*/ 15104 h 29767"/>
                    <a:gd name="connsiteX4" fmla="*/ 3752 w 14112"/>
                    <a:gd name="connsiteY4" fmla="*/ 8578 h 29767"/>
                    <a:gd name="connsiteX5" fmla="*/ 5362 w 14112"/>
                    <a:gd name="connsiteY5" fmla="*/ 5169 h 29767"/>
                    <a:gd name="connsiteX6" fmla="*/ 7561 w 14112"/>
                    <a:gd name="connsiteY6" fmla="*/ 0 h 29767"/>
                    <a:gd name="connsiteX7" fmla="*/ 14112 w 14112"/>
                    <a:gd name="connsiteY7" fmla="*/ 10101 h 29767"/>
                    <a:gd name="connsiteX8" fmla="*/ 6202 w 14112"/>
                    <a:gd name="connsiteY8" fmla="*/ 15454 h 29767"/>
                    <a:gd name="connsiteX9" fmla="*/ 158 w 14112"/>
                    <a:gd name="connsiteY9" fmla="*/ 29599 h 29767"/>
                    <a:gd name="connsiteX0" fmla="*/ 178 w 14132"/>
                    <a:gd name="connsiteY0" fmla="*/ 29599 h 29886"/>
                    <a:gd name="connsiteX1" fmla="*/ 1990 w 14132"/>
                    <a:gd name="connsiteY1" fmla="*/ 24453 h 29886"/>
                    <a:gd name="connsiteX2" fmla="*/ 2210 w 14132"/>
                    <a:gd name="connsiteY2" fmla="*/ 21629 h 29886"/>
                    <a:gd name="connsiteX3" fmla="*/ 2991 w 14132"/>
                    <a:gd name="connsiteY3" fmla="*/ 17782 h 29886"/>
                    <a:gd name="connsiteX4" fmla="*/ 2576 w 14132"/>
                    <a:gd name="connsiteY4" fmla="*/ 15104 h 29886"/>
                    <a:gd name="connsiteX5" fmla="*/ 3772 w 14132"/>
                    <a:gd name="connsiteY5" fmla="*/ 8578 h 29886"/>
                    <a:gd name="connsiteX6" fmla="*/ 5382 w 14132"/>
                    <a:gd name="connsiteY6" fmla="*/ 5169 h 29886"/>
                    <a:gd name="connsiteX7" fmla="*/ 7581 w 14132"/>
                    <a:gd name="connsiteY7" fmla="*/ 0 h 29886"/>
                    <a:gd name="connsiteX8" fmla="*/ 14132 w 14132"/>
                    <a:gd name="connsiteY8" fmla="*/ 10101 h 29886"/>
                    <a:gd name="connsiteX9" fmla="*/ 6222 w 14132"/>
                    <a:gd name="connsiteY9" fmla="*/ 15454 h 29886"/>
                    <a:gd name="connsiteX10" fmla="*/ 178 w 14132"/>
                    <a:gd name="connsiteY10" fmla="*/ 29599 h 29886"/>
                    <a:gd name="connsiteX0" fmla="*/ 178 w 14132"/>
                    <a:gd name="connsiteY0" fmla="*/ 29599 h 29886"/>
                    <a:gd name="connsiteX1" fmla="*/ 1990 w 14132"/>
                    <a:gd name="connsiteY1" fmla="*/ 24453 h 29886"/>
                    <a:gd name="connsiteX2" fmla="*/ 2210 w 14132"/>
                    <a:gd name="connsiteY2" fmla="*/ 21629 h 29886"/>
                    <a:gd name="connsiteX3" fmla="*/ 2991 w 14132"/>
                    <a:gd name="connsiteY3" fmla="*/ 17782 h 29886"/>
                    <a:gd name="connsiteX4" fmla="*/ 2576 w 14132"/>
                    <a:gd name="connsiteY4" fmla="*/ 15104 h 29886"/>
                    <a:gd name="connsiteX5" fmla="*/ 3772 w 14132"/>
                    <a:gd name="connsiteY5" fmla="*/ 8578 h 29886"/>
                    <a:gd name="connsiteX6" fmla="*/ 5382 w 14132"/>
                    <a:gd name="connsiteY6" fmla="*/ 5169 h 29886"/>
                    <a:gd name="connsiteX7" fmla="*/ 7581 w 14132"/>
                    <a:gd name="connsiteY7" fmla="*/ 0 h 29886"/>
                    <a:gd name="connsiteX8" fmla="*/ 14132 w 14132"/>
                    <a:gd name="connsiteY8" fmla="*/ 10101 h 29886"/>
                    <a:gd name="connsiteX9" fmla="*/ 6222 w 14132"/>
                    <a:gd name="connsiteY9" fmla="*/ 15454 h 29886"/>
                    <a:gd name="connsiteX10" fmla="*/ 178 w 14132"/>
                    <a:gd name="connsiteY10" fmla="*/ 29599 h 29886"/>
                    <a:gd name="connsiteX0" fmla="*/ 0 w 13954"/>
                    <a:gd name="connsiteY0" fmla="*/ 29599 h 29599"/>
                    <a:gd name="connsiteX1" fmla="*/ 1812 w 13954"/>
                    <a:gd name="connsiteY1" fmla="*/ 24453 h 29599"/>
                    <a:gd name="connsiteX2" fmla="*/ 2032 w 13954"/>
                    <a:gd name="connsiteY2" fmla="*/ 21629 h 29599"/>
                    <a:gd name="connsiteX3" fmla="*/ 2813 w 13954"/>
                    <a:gd name="connsiteY3" fmla="*/ 17782 h 29599"/>
                    <a:gd name="connsiteX4" fmla="*/ 2398 w 13954"/>
                    <a:gd name="connsiteY4" fmla="*/ 15104 h 29599"/>
                    <a:gd name="connsiteX5" fmla="*/ 3594 w 13954"/>
                    <a:gd name="connsiteY5" fmla="*/ 8578 h 29599"/>
                    <a:gd name="connsiteX6" fmla="*/ 5204 w 13954"/>
                    <a:gd name="connsiteY6" fmla="*/ 5169 h 29599"/>
                    <a:gd name="connsiteX7" fmla="*/ 7403 w 13954"/>
                    <a:gd name="connsiteY7" fmla="*/ 0 h 29599"/>
                    <a:gd name="connsiteX8" fmla="*/ 13954 w 13954"/>
                    <a:gd name="connsiteY8" fmla="*/ 10101 h 29599"/>
                    <a:gd name="connsiteX9" fmla="*/ 6044 w 13954"/>
                    <a:gd name="connsiteY9" fmla="*/ 15454 h 29599"/>
                    <a:gd name="connsiteX10" fmla="*/ 0 w 13954"/>
                    <a:gd name="connsiteY10" fmla="*/ 29599 h 29599"/>
                    <a:gd name="connsiteX0" fmla="*/ 0 w 13954"/>
                    <a:gd name="connsiteY0" fmla="*/ 29599 h 29599"/>
                    <a:gd name="connsiteX1" fmla="*/ 1812 w 13954"/>
                    <a:gd name="connsiteY1" fmla="*/ 24453 h 29599"/>
                    <a:gd name="connsiteX2" fmla="*/ 2032 w 13954"/>
                    <a:gd name="connsiteY2" fmla="*/ 21629 h 29599"/>
                    <a:gd name="connsiteX3" fmla="*/ 2813 w 13954"/>
                    <a:gd name="connsiteY3" fmla="*/ 17782 h 29599"/>
                    <a:gd name="connsiteX4" fmla="*/ 2398 w 13954"/>
                    <a:gd name="connsiteY4" fmla="*/ 15104 h 29599"/>
                    <a:gd name="connsiteX5" fmla="*/ 3594 w 13954"/>
                    <a:gd name="connsiteY5" fmla="*/ 8578 h 29599"/>
                    <a:gd name="connsiteX6" fmla="*/ 5204 w 13954"/>
                    <a:gd name="connsiteY6" fmla="*/ 5169 h 29599"/>
                    <a:gd name="connsiteX7" fmla="*/ 7403 w 13954"/>
                    <a:gd name="connsiteY7" fmla="*/ 0 h 29599"/>
                    <a:gd name="connsiteX8" fmla="*/ 13954 w 13954"/>
                    <a:gd name="connsiteY8" fmla="*/ 10101 h 29599"/>
                    <a:gd name="connsiteX9" fmla="*/ 3286 w 13954"/>
                    <a:gd name="connsiteY9" fmla="*/ 29527 h 29599"/>
                    <a:gd name="connsiteX10" fmla="*/ 0 w 13954"/>
                    <a:gd name="connsiteY10" fmla="*/ 29599 h 29599"/>
                    <a:gd name="connsiteX0" fmla="*/ 0 w 13954"/>
                    <a:gd name="connsiteY0" fmla="*/ 29599 h 34397"/>
                    <a:gd name="connsiteX1" fmla="*/ 1812 w 13954"/>
                    <a:gd name="connsiteY1" fmla="*/ 24453 h 34397"/>
                    <a:gd name="connsiteX2" fmla="*/ 2032 w 13954"/>
                    <a:gd name="connsiteY2" fmla="*/ 21629 h 34397"/>
                    <a:gd name="connsiteX3" fmla="*/ 2813 w 13954"/>
                    <a:gd name="connsiteY3" fmla="*/ 17782 h 34397"/>
                    <a:gd name="connsiteX4" fmla="*/ 2398 w 13954"/>
                    <a:gd name="connsiteY4" fmla="*/ 15104 h 34397"/>
                    <a:gd name="connsiteX5" fmla="*/ 3594 w 13954"/>
                    <a:gd name="connsiteY5" fmla="*/ 8578 h 34397"/>
                    <a:gd name="connsiteX6" fmla="*/ 5204 w 13954"/>
                    <a:gd name="connsiteY6" fmla="*/ 5169 h 34397"/>
                    <a:gd name="connsiteX7" fmla="*/ 7403 w 13954"/>
                    <a:gd name="connsiteY7" fmla="*/ 0 h 34397"/>
                    <a:gd name="connsiteX8" fmla="*/ 13954 w 13954"/>
                    <a:gd name="connsiteY8" fmla="*/ 10101 h 34397"/>
                    <a:gd name="connsiteX9" fmla="*/ 2627 w 13954"/>
                    <a:gd name="connsiteY9" fmla="*/ 34397 h 34397"/>
                    <a:gd name="connsiteX10" fmla="*/ 0 w 13954"/>
                    <a:gd name="connsiteY10" fmla="*/ 29599 h 34397"/>
                    <a:gd name="connsiteX0" fmla="*/ 0 w 13958"/>
                    <a:gd name="connsiteY0" fmla="*/ 29599 h 34397"/>
                    <a:gd name="connsiteX1" fmla="*/ 1812 w 13958"/>
                    <a:gd name="connsiteY1" fmla="*/ 24453 h 34397"/>
                    <a:gd name="connsiteX2" fmla="*/ 2032 w 13958"/>
                    <a:gd name="connsiteY2" fmla="*/ 21629 h 34397"/>
                    <a:gd name="connsiteX3" fmla="*/ 2813 w 13958"/>
                    <a:gd name="connsiteY3" fmla="*/ 17782 h 34397"/>
                    <a:gd name="connsiteX4" fmla="*/ 2398 w 13958"/>
                    <a:gd name="connsiteY4" fmla="*/ 15104 h 34397"/>
                    <a:gd name="connsiteX5" fmla="*/ 3594 w 13958"/>
                    <a:gd name="connsiteY5" fmla="*/ 8578 h 34397"/>
                    <a:gd name="connsiteX6" fmla="*/ 5204 w 13958"/>
                    <a:gd name="connsiteY6" fmla="*/ 5169 h 34397"/>
                    <a:gd name="connsiteX7" fmla="*/ 7403 w 13958"/>
                    <a:gd name="connsiteY7" fmla="*/ 0 h 34397"/>
                    <a:gd name="connsiteX8" fmla="*/ 13954 w 13958"/>
                    <a:gd name="connsiteY8" fmla="*/ 10101 h 34397"/>
                    <a:gd name="connsiteX9" fmla="*/ 7401 w 13958"/>
                    <a:gd name="connsiteY9" fmla="*/ 25427 h 34397"/>
                    <a:gd name="connsiteX10" fmla="*/ 2627 w 13958"/>
                    <a:gd name="connsiteY10" fmla="*/ 34397 h 34397"/>
                    <a:gd name="connsiteX11" fmla="*/ 0 w 13958"/>
                    <a:gd name="connsiteY11" fmla="*/ 29599 h 34397"/>
                    <a:gd name="connsiteX0" fmla="*/ 0 w 13958"/>
                    <a:gd name="connsiteY0" fmla="*/ 29599 h 34397"/>
                    <a:gd name="connsiteX1" fmla="*/ 1812 w 13958"/>
                    <a:gd name="connsiteY1" fmla="*/ 24453 h 34397"/>
                    <a:gd name="connsiteX2" fmla="*/ 2032 w 13958"/>
                    <a:gd name="connsiteY2" fmla="*/ 21629 h 34397"/>
                    <a:gd name="connsiteX3" fmla="*/ 2813 w 13958"/>
                    <a:gd name="connsiteY3" fmla="*/ 17782 h 34397"/>
                    <a:gd name="connsiteX4" fmla="*/ 2398 w 13958"/>
                    <a:gd name="connsiteY4" fmla="*/ 15104 h 34397"/>
                    <a:gd name="connsiteX5" fmla="*/ 3594 w 13958"/>
                    <a:gd name="connsiteY5" fmla="*/ 8578 h 34397"/>
                    <a:gd name="connsiteX6" fmla="*/ 5204 w 13958"/>
                    <a:gd name="connsiteY6" fmla="*/ 5169 h 34397"/>
                    <a:gd name="connsiteX7" fmla="*/ 7403 w 13958"/>
                    <a:gd name="connsiteY7" fmla="*/ 0 h 34397"/>
                    <a:gd name="connsiteX8" fmla="*/ 13954 w 13958"/>
                    <a:gd name="connsiteY8" fmla="*/ 10101 h 34397"/>
                    <a:gd name="connsiteX9" fmla="*/ 7401 w 13958"/>
                    <a:gd name="connsiteY9" fmla="*/ 25427 h 34397"/>
                    <a:gd name="connsiteX10" fmla="*/ 2627 w 13958"/>
                    <a:gd name="connsiteY10" fmla="*/ 34397 h 34397"/>
                    <a:gd name="connsiteX11" fmla="*/ 0 w 13958"/>
                    <a:gd name="connsiteY11" fmla="*/ 29599 h 34397"/>
                    <a:gd name="connsiteX0" fmla="*/ 0 w 13958"/>
                    <a:gd name="connsiteY0" fmla="*/ 29599 h 34397"/>
                    <a:gd name="connsiteX1" fmla="*/ 1812 w 13958"/>
                    <a:gd name="connsiteY1" fmla="*/ 24453 h 34397"/>
                    <a:gd name="connsiteX2" fmla="*/ 2032 w 13958"/>
                    <a:gd name="connsiteY2" fmla="*/ 21629 h 34397"/>
                    <a:gd name="connsiteX3" fmla="*/ 2813 w 13958"/>
                    <a:gd name="connsiteY3" fmla="*/ 17782 h 34397"/>
                    <a:gd name="connsiteX4" fmla="*/ 2398 w 13958"/>
                    <a:gd name="connsiteY4" fmla="*/ 15104 h 34397"/>
                    <a:gd name="connsiteX5" fmla="*/ 3594 w 13958"/>
                    <a:gd name="connsiteY5" fmla="*/ 8578 h 34397"/>
                    <a:gd name="connsiteX6" fmla="*/ 5204 w 13958"/>
                    <a:gd name="connsiteY6" fmla="*/ 5169 h 34397"/>
                    <a:gd name="connsiteX7" fmla="*/ 7403 w 13958"/>
                    <a:gd name="connsiteY7" fmla="*/ 0 h 34397"/>
                    <a:gd name="connsiteX8" fmla="*/ 13954 w 13958"/>
                    <a:gd name="connsiteY8" fmla="*/ 10101 h 34397"/>
                    <a:gd name="connsiteX9" fmla="*/ 7401 w 13958"/>
                    <a:gd name="connsiteY9" fmla="*/ 25427 h 34397"/>
                    <a:gd name="connsiteX10" fmla="*/ 4301 w 13958"/>
                    <a:gd name="connsiteY10" fmla="*/ 31466 h 34397"/>
                    <a:gd name="connsiteX11" fmla="*/ 2627 w 13958"/>
                    <a:gd name="connsiteY11" fmla="*/ 34397 h 34397"/>
                    <a:gd name="connsiteX12" fmla="*/ 0 w 13958"/>
                    <a:gd name="connsiteY12" fmla="*/ 29599 h 34397"/>
                    <a:gd name="connsiteX0" fmla="*/ 0 w 13958"/>
                    <a:gd name="connsiteY0" fmla="*/ 29599 h 34543"/>
                    <a:gd name="connsiteX1" fmla="*/ 1812 w 13958"/>
                    <a:gd name="connsiteY1" fmla="*/ 24453 h 34543"/>
                    <a:gd name="connsiteX2" fmla="*/ 2032 w 13958"/>
                    <a:gd name="connsiteY2" fmla="*/ 21629 h 34543"/>
                    <a:gd name="connsiteX3" fmla="*/ 2813 w 13958"/>
                    <a:gd name="connsiteY3" fmla="*/ 17782 h 34543"/>
                    <a:gd name="connsiteX4" fmla="*/ 2398 w 13958"/>
                    <a:gd name="connsiteY4" fmla="*/ 15104 h 34543"/>
                    <a:gd name="connsiteX5" fmla="*/ 3594 w 13958"/>
                    <a:gd name="connsiteY5" fmla="*/ 8578 h 34543"/>
                    <a:gd name="connsiteX6" fmla="*/ 5204 w 13958"/>
                    <a:gd name="connsiteY6" fmla="*/ 5169 h 34543"/>
                    <a:gd name="connsiteX7" fmla="*/ 7403 w 13958"/>
                    <a:gd name="connsiteY7" fmla="*/ 0 h 34543"/>
                    <a:gd name="connsiteX8" fmla="*/ 13954 w 13958"/>
                    <a:gd name="connsiteY8" fmla="*/ 10101 h 34543"/>
                    <a:gd name="connsiteX9" fmla="*/ 7401 w 13958"/>
                    <a:gd name="connsiteY9" fmla="*/ 25427 h 34543"/>
                    <a:gd name="connsiteX10" fmla="*/ 4301 w 13958"/>
                    <a:gd name="connsiteY10" fmla="*/ 31466 h 34543"/>
                    <a:gd name="connsiteX11" fmla="*/ 2725 w 13958"/>
                    <a:gd name="connsiteY11" fmla="*/ 34543 h 34543"/>
                    <a:gd name="connsiteX12" fmla="*/ 0 w 13958"/>
                    <a:gd name="connsiteY12" fmla="*/ 29599 h 34543"/>
                    <a:gd name="connsiteX0" fmla="*/ 0 w 13985"/>
                    <a:gd name="connsiteY0" fmla="*/ 29599 h 34543"/>
                    <a:gd name="connsiteX1" fmla="*/ 1812 w 13985"/>
                    <a:gd name="connsiteY1" fmla="*/ 24453 h 34543"/>
                    <a:gd name="connsiteX2" fmla="*/ 2032 w 13985"/>
                    <a:gd name="connsiteY2" fmla="*/ 21629 h 34543"/>
                    <a:gd name="connsiteX3" fmla="*/ 2813 w 13985"/>
                    <a:gd name="connsiteY3" fmla="*/ 17782 h 34543"/>
                    <a:gd name="connsiteX4" fmla="*/ 2398 w 13985"/>
                    <a:gd name="connsiteY4" fmla="*/ 15104 h 34543"/>
                    <a:gd name="connsiteX5" fmla="*/ 3594 w 13985"/>
                    <a:gd name="connsiteY5" fmla="*/ 8578 h 34543"/>
                    <a:gd name="connsiteX6" fmla="*/ 5204 w 13985"/>
                    <a:gd name="connsiteY6" fmla="*/ 5169 h 34543"/>
                    <a:gd name="connsiteX7" fmla="*/ 7403 w 13985"/>
                    <a:gd name="connsiteY7" fmla="*/ 0 h 34543"/>
                    <a:gd name="connsiteX8" fmla="*/ 13954 w 13985"/>
                    <a:gd name="connsiteY8" fmla="*/ 10101 h 34543"/>
                    <a:gd name="connsiteX9" fmla="*/ 7303 w 13985"/>
                    <a:gd name="connsiteY9" fmla="*/ 25086 h 34543"/>
                    <a:gd name="connsiteX10" fmla="*/ 7401 w 13985"/>
                    <a:gd name="connsiteY10" fmla="*/ 25427 h 34543"/>
                    <a:gd name="connsiteX11" fmla="*/ 4301 w 13985"/>
                    <a:gd name="connsiteY11" fmla="*/ 31466 h 34543"/>
                    <a:gd name="connsiteX12" fmla="*/ 2725 w 13985"/>
                    <a:gd name="connsiteY12" fmla="*/ 34543 h 34543"/>
                    <a:gd name="connsiteX13" fmla="*/ 0 w 13985"/>
                    <a:gd name="connsiteY13" fmla="*/ 29599 h 34543"/>
                    <a:gd name="connsiteX0" fmla="*/ 0 w 13985"/>
                    <a:gd name="connsiteY0" fmla="*/ 29599 h 34543"/>
                    <a:gd name="connsiteX1" fmla="*/ 1812 w 13985"/>
                    <a:gd name="connsiteY1" fmla="*/ 24453 h 34543"/>
                    <a:gd name="connsiteX2" fmla="*/ 2032 w 13985"/>
                    <a:gd name="connsiteY2" fmla="*/ 21629 h 34543"/>
                    <a:gd name="connsiteX3" fmla="*/ 2813 w 13985"/>
                    <a:gd name="connsiteY3" fmla="*/ 17782 h 34543"/>
                    <a:gd name="connsiteX4" fmla="*/ 2398 w 13985"/>
                    <a:gd name="connsiteY4" fmla="*/ 15104 h 34543"/>
                    <a:gd name="connsiteX5" fmla="*/ 3594 w 13985"/>
                    <a:gd name="connsiteY5" fmla="*/ 8578 h 34543"/>
                    <a:gd name="connsiteX6" fmla="*/ 5204 w 13985"/>
                    <a:gd name="connsiteY6" fmla="*/ 5169 h 34543"/>
                    <a:gd name="connsiteX7" fmla="*/ 7403 w 13985"/>
                    <a:gd name="connsiteY7" fmla="*/ 0 h 34543"/>
                    <a:gd name="connsiteX8" fmla="*/ 13954 w 13985"/>
                    <a:gd name="connsiteY8" fmla="*/ 10101 h 34543"/>
                    <a:gd name="connsiteX9" fmla="*/ 7303 w 13985"/>
                    <a:gd name="connsiteY9" fmla="*/ 25086 h 34543"/>
                    <a:gd name="connsiteX10" fmla="*/ 7401 w 13985"/>
                    <a:gd name="connsiteY10" fmla="*/ 25427 h 34543"/>
                    <a:gd name="connsiteX11" fmla="*/ 4301 w 13985"/>
                    <a:gd name="connsiteY11" fmla="*/ 31466 h 34543"/>
                    <a:gd name="connsiteX12" fmla="*/ 2725 w 13985"/>
                    <a:gd name="connsiteY12" fmla="*/ 34543 h 34543"/>
                    <a:gd name="connsiteX13" fmla="*/ 0 w 13985"/>
                    <a:gd name="connsiteY13" fmla="*/ 29599 h 34543"/>
                    <a:gd name="connsiteX0" fmla="*/ 0 w 13962"/>
                    <a:gd name="connsiteY0" fmla="*/ 29599 h 34543"/>
                    <a:gd name="connsiteX1" fmla="*/ 1812 w 13962"/>
                    <a:gd name="connsiteY1" fmla="*/ 24453 h 34543"/>
                    <a:gd name="connsiteX2" fmla="*/ 2032 w 13962"/>
                    <a:gd name="connsiteY2" fmla="*/ 21629 h 34543"/>
                    <a:gd name="connsiteX3" fmla="*/ 2813 w 13962"/>
                    <a:gd name="connsiteY3" fmla="*/ 17782 h 34543"/>
                    <a:gd name="connsiteX4" fmla="*/ 2398 w 13962"/>
                    <a:gd name="connsiteY4" fmla="*/ 15104 h 34543"/>
                    <a:gd name="connsiteX5" fmla="*/ 3594 w 13962"/>
                    <a:gd name="connsiteY5" fmla="*/ 8578 h 34543"/>
                    <a:gd name="connsiteX6" fmla="*/ 5204 w 13962"/>
                    <a:gd name="connsiteY6" fmla="*/ 5169 h 34543"/>
                    <a:gd name="connsiteX7" fmla="*/ 7403 w 13962"/>
                    <a:gd name="connsiteY7" fmla="*/ 0 h 34543"/>
                    <a:gd name="connsiteX8" fmla="*/ 13954 w 13962"/>
                    <a:gd name="connsiteY8" fmla="*/ 10101 h 34543"/>
                    <a:gd name="connsiteX9" fmla="*/ 7889 w 13962"/>
                    <a:gd name="connsiteY9" fmla="*/ 23674 h 34543"/>
                    <a:gd name="connsiteX10" fmla="*/ 7303 w 13962"/>
                    <a:gd name="connsiteY10" fmla="*/ 25086 h 34543"/>
                    <a:gd name="connsiteX11" fmla="*/ 7401 w 13962"/>
                    <a:gd name="connsiteY11" fmla="*/ 25427 h 34543"/>
                    <a:gd name="connsiteX12" fmla="*/ 4301 w 13962"/>
                    <a:gd name="connsiteY12" fmla="*/ 31466 h 34543"/>
                    <a:gd name="connsiteX13" fmla="*/ 2725 w 13962"/>
                    <a:gd name="connsiteY13" fmla="*/ 34543 h 34543"/>
                    <a:gd name="connsiteX14" fmla="*/ 0 w 13962"/>
                    <a:gd name="connsiteY14" fmla="*/ 29599 h 34543"/>
                    <a:gd name="connsiteX0" fmla="*/ 0 w 13971"/>
                    <a:gd name="connsiteY0" fmla="*/ 29599 h 34543"/>
                    <a:gd name="connsiteX1" fmla="*/ 1812 w 13971"/>
                    <a:gd name="connsiteY1" fmla="*/ 24453 h 34543"/>
                    <a:gd name="connsiteX2" fmla="*/ 2032 w 13971"/>
                    <a:gd name="connsiteY2" fmla="*/ 21629 h 34543"/>
                    <a:gd name="connsiteX3" fmla="*/ 2813 w 13971"/>
                    <a:gd name="connsiteY3" fmla="*/ 17782 h 34543"/>
                    <a:gd name="connsiteX4" fmla="*/ 2398 w 13971"/>
                    <a:gd name="connsiteY4" fmla="*/ 15104 h 34543"/>
                    <a:gd name="connsiteX5" fmla="*/ 3594 w 13971"/>
                    <a:gd name="connsiteY5" fmla="*/ 8578 h 34543"/>
                    <a:gd name="connsiteX6" fmla="*/ 5204 w 13971"/>
                    <a:gd name="connsiteY6" fmla="*/ 5169 h 34543"/>
                    <a:gd name="connsiteX7" fmla="*/ 7403 w 13971"/>
                    <a:gd name="connsiteY7" fmla="*/ 0 h 34543"/>
                    <a:gd name="connsiteX8" fmla="*/ 13954 w 13971"/>
                    <a:gd name="connsiteY8" fmla="*/ 10101 h 34543"/>
                    <a:gd name="connsiteX9" fmla="*/ 7816 w 13971"/>
                    <a:gd name="connsiteY9" fmla="*/ 22798 h 34543"/>
                    <a:gd name="connsiteX10" fmla="*/ 7889 w 13971"/>
                    <a:gd name="connsiteY10" fmla="*/ 23674 h 34543"/>
                    <a:gd name="connsiteX11" fmla="*/ 7303 w 13971"/>
                    <a:gd name="connsiteY11" fmla="*/ 25086 h 34543"/>
                    <a:gd name="connsiteX12" fmla="*/ 7401 w 13971"/>
                    <a:gd name="connsiteY12" fmla="*/ 25427 h 34543"/>
                    <a:gd name="connsiteX13" fmla="*/ 4301 w 13971"/>
                    <a:gd name="connsiteY13" fmla="*/ 31466 h 34543"/>
                    <a:gd name="connsiteX14" fmla="*/ 2725 w 13971"/>
                    <a:gd name="connsiteY14" fmla="*/ 34543 h 34543"/>
                    <a:gd name="connsiteX15" fmla="*/ 0 w 13971"/>
                    <a:gd name="connsiteY15" fmla="*/ 29599 h 34543"/>
                    <a:gd name="connsiteX0" fmla="*/ 0 w 13971"/>
                    <a:gd name="connsiteY0" fmla="*/ 29599 h 34543"/>
                    <a:gd name="connsiteX1" fmla="*/ 1812 w 13971"/>
                    <a:gd name="connsiteY1" fmla="*/ 24453 h 34543"/>
                    <a:gd name="connsiteX2" fmla="*/ 2032 w 13971"/>
                    <a:gd name="connsiteY2" fmla="*/ 21629 h 34543"/>
                    <a:gd name="connsiteX3" fmla="*/ 2813 w 13971"/>
                    <a:gd name="connsiteY3" fmla="*/ 17782 h 34543"/>
                    <a:gd name="connsiteX4" fmla="*/ 2398 w 13971"/>
                    <a:gd name="connsiteY4" fmla="*/ 15104 h 34543"/>
                    <a:gd name="connsiteX5" fmla="*/ 3594 w 13971"/>
                    <a:gd name="connsiteY5" fmla="*/ 8578 h 34543"/>
                    <a:gd name="connsiteX6" fmla="*/ 5204 w 13971"/>
                    <a:gd name="connsiteY6" fmla="*/ 5169 h 34543"/>
                    <a:gd name="connsiteX7" fmla="*/ 7403 w 13971"/>
                    <a:gd name="connsiteY7" fmla="*/ 0 h 34543"/>
                    <a:gd name="connsiteX8" fmla="*/ 13954 w 13971"/>
                    <a:gd name="connsiteY8" fmla="*/ 10101 h 34543"/>
                    <a:gd name="connsiteX9" fmla="*/ 7816 w 13971"/>
                    <a:gd name="connsiteY9" fmla="*/ 22798 h 34543"/>
                    <a:gd name="connsiteX10" fmla="*/ 7889 w 13971"/>
                    <a:gd name="connsiteY10" fmla="*/ 23674 h 34543"/>
                    <a:gd name="connsiteX11" fmla="*/ 7303 w 13971"/>
                    <a:gd name="connsiteY11" fmla="*/ 25086 h 34543"/>
                    <a:gd name="connsiteX12" fmla="*/ 7401 w 13971"/>
                    <a:gd name="connsiteY12" fmla="*/ 25427 h 34543"/>
                    <a:gd name="connsiteX13" fmla="*/ 4301 w 13971"/>
                    <a:gd name="connsiteY13" fmla="*/ 31466 h 34543"/>
                    <a:gd name="connsiteX14" fmla="*/ 2725 w 13971"/>
                    <a:gd name="connsiteY14" fmla="*/ 34543 h 34543"/>
                    <a:gd name="connsiteX15" fmla="*/ 0 w 13971"/>
                    <a:gd name="connsiteY15" fmla="*/ 29599 h 34543"/>
                    <a:gd name="connsiteX0" fmla="*/ 0 w 13971"/>
                    <a:gd name="connsiteY0" fmla="*/ 29599 h 34543"/>
                    <a:gd name="connsiteX1" fmla="*/ 1812 w 13971"/>
                    <a:gd name="connsiteY1" fmla="*/ 24453 h 34543"/>
                    <a:gd name="connsiteX2" fmla="*/ 2032 w 13971"/>
                    <a:gd name="connsiteY2" fmla="*/ 21629 h 34543"/>
                    <a:gd name="connsiteX3" fmla="*/ 2813 w 13971"/>
                    <a:gd name="connsiteY3" fmla="*/ 17782 h 34543"/>
                    <a:gd name="connsiteX4" fmla="*/ 2398 w 13971"/>
                    <a:gd name="connsiteY4" fmla="*/ 15104 h 34543"/>
                    <a:gd name="connsiteX5" fmla="*/ 3594 w 13971"/>
                    <a:gd name="connsiteY5" fmla="*/ 8578 h 34543"/>
                    <a:gd name="connsiteX6" fmla="*/ 5204 w 13971"/>
                    <a:gd name="connsiteY6" fmla="*/ 5169 h 34543"/>
                    <a:gd name="connsiteX7" fmla="*/ 7403 w 13971"/>
                    <a:gd name="connsiteY7" fmla="*/ 0 h 34543"/>
                    <a:gd name="connsiteX8" fmla="*/ 13954 w 13971"/>
                    <a:gd name="connsiteY8" fmla="*/ 10101 h 34543"/>
                    <a:gd name="connsiteX9" fmla="*/ 7816 w 13971"/>
                    <a:gd name="connsiteY9" fmla="*/ 22798 h 34543"/>
                    <a:gd name="connsiteX10" fmla="*/ 7889 w 13971"/>
                    <a:gd name="connsiteY10" fmla="*/ 23674 h 34543"/>
                    <a:gd name="connsiteX11" fmla="*/ 7303 w 13971"/>
                    <a:gd name="connsiteY11" fmla="*/ 25086 h 34543"/>
                    <a:gd name="connsiteX12" fmla="*/ 7401 w 13971"/>
                    <a:gd name="connsiteY12" fmla="*/ 25427 h 34543"/>
                    <a:gd name="connsiteX13" fmla="*/ 4301 w 13971"/>
                    <a:gd name="connsiteY13" fmla="*/ 31466 h 34543"/>
                    <a:gd name="connsiteX14" fmla="*/ 2725 w 13971"/>
                    <a:gd name="connsiteY14" fmla="*/ 34543 h 34543"/>
                    <a:gd name="connsiteX15" fmla="*/ 0 w 13971"/>
                    <a:gd name="connsiteY15" fmla="*/ 29599 h 34543"/>
                    <a:gd name="connsiteX0" fmla="*/ 0 w 13971"/>
                    <a:gd name="connsiteY0" fmla="*/ 29599 h 34543"/>
                    <a:gd name="connsiteX1" fmla="*/ 1812 w 13971"/>
                    <a:gd name="connsiteY1" fmla="*/ 24453 h 34543"/>
                    <a:gd name="connsiteX2" fmla="*/ 2032 w 13971"/>
                    <a:gd name="connsiteY2" fmla="*/ 21629 h 34543"/>
                    <a:gd name="connsiteX3" fmla="*/ 2813 w 13971"/>
                    <a:gd name="connsiteY3" fmla="*/ 17782 h 34543"/>
                    <a:gd name="connsiteX4" fmla="*/ 2398 w 13971"/>
                    <a:gd name="connsiteY4" fmla="*/ 15104 h 34543"/>
                    <a:gd name="connsiteX5" fmla="*/ 3594 w 13971"/>
                    <a:gd name="connsiteY5" fmla="*/ 8578 h 34543"/>
                    <a:gd name="connsiteX6" fmla="*/ 5204 w 13971"/>
                    <a:gd name="connsiteY6" fmla="*/ 5169 h 34543"/>
                    <a:gd name="connsiteX7" fmla="*/ 7403 w 13971"/>
                    <a:gd name="connsiteY7" fmla="*/ 0 h 34543"/>
                    <a:gd name="connsiteX8" fmla="*/ 13954 w 13971"/>
                    <a:gd name="connsiteY8" fmla="*/ 10101 h 34543"/>
                    <a:gd name="connsiteX9" fmla="*/ 8279 w 13971"/>
                    <a:gd name="connsiteY9" fmla="*/ 22408 h 34543"/>
                    <a:gd name="connsiteX10" fmla="*/ 7816 w 13971"/>
                    <a:gd name="connsiteY10" fmla="*/ 22798 h 34543"/>
                    <a:gd name="connsiteX11" fmla="*/ 7889 w 13971"/>
                    <a:gd name="connsiteY11" fmla="*/ 23674 h 34543"/>
                    <a:gd name="connsiteX12" fmla="*/ 7303 w 13971"/>
                    <a:gd name="connsiteY12" fmla="*/ 25086 h 34543"/>
                    <a:gd name="connsiteX13" fmla="*/ 7401 w 13971"/>
                    <a:gd name="connsiteY13" fmla="*/ 25427 h 34543"/>
                    <a:gd name="connsiteX14" fmla="*/ 4301 w 13971"/>
                    <a:gd name="connsiteY14" fmla="*/ 31466 h 34543"/>
                    <a:gd name="connsiteX15" fmla="*/ 2725 w 13971"/>
                    <a:gd name="connsiteY15" fmla="*/ 34543 h 34543"/>
                    <a:gd name="connsiteX16" fmla="*/ 0 w 13971"/>
                    <a:gd name="connsiteY16" fmla="*/ 29599 h 34543"/>
                    <a:gd name="connsiteX0" fmla="*/ 0 w 13971"/>
                    <a:gd name="connsiteY0" fmla="*/ 29599 h 34543"/>
                    <a:gd name="connsiteX1" fmla="*/ 1812 w 13971"/>
                    <a:gd name="connsiteY1" fmla="*/ 24453 h 34543"/>
                    <a:gd name="connsiteX2" fmla="*/ 2032 w 13971"/>
                    <a:gd name="connsiteY2" fmla="*/ 21629 h 34543"/>
                    <a:gd name="connsiteX3" fmla="*/ 2813 w 13971"/>
                    <a:gd name="connsiteY3" fmla="*/ 17782 h 34543"/>
                    <a:gd name="connsiteX4" fmla="*/ 2398 w 13971"/>
                    <a:gd name="connsiteY4" fmla="*/ 15104 h 34543"/>
                    <a:gd name="connsiteX5" fmla="*/ 3594 w 13971"/>
                    <a:gd name="connsiteY5" fmla="*/ 8578 h 34543"/>
                    <a:gd name="connsiteX6" fmla="*/ 5204 w 13971"/>
                    <a:gd name="connsiteY6" fmla="*/ 5169 h 34543"/>
                    <a:gd name="connsiteX7" fmla="*/ 7403 w 13971"/>
                    <a:gd name="connsiteY7" fmla="*/ 0 h 34543"/>
                    <a:gd name="connsiteX8" fmla="*/ 13954 w 13971"/>
                    <a:gd name="connsiteY8" fmla="*/ 10101 h 34543"/>
                    <a:gd name="connsiteX9" fmla="*/ 8279 w 13971"/>
                    <a:gd name="connsiteY9" fmla="*/ 22408 h 34543"/>
                    <a:gd name="connsiteX10" fmla="*/ 7816 w 13971"/>
                    <a:gd name="connsiteY10" fmla="*/ 22798 h 34543"/>
                    <a:gd name="connsiteX11" fmla="*/ 7889 w 13971"/>
                    <a:gd name="connsiteY11" fmla="*/ 23674 h 34543"/>
                    <a:gd name="connsiteX12" fmla="*/ 7303 w 13971"/>
                    <a:gd name="connsiteY12" fmla="*/ 25086 h 34543"/>
                    <a:gd name="connsiteX13" fmla="*/ 7401 w 13971"/>
                    <a:gd name="connsiteY13" fmla="*/ 25427 h 34543"/>
                    <a:gd name="connsiteX14" fmla="*/ 4301 w 13971"/>
                    <a:gd name="connsiteY14" fmla="*/ 31466 h 34543"/>
                    <a:gd name="connsiteX15" fmla="*/ 2725 w 13971"/>
                    <a:gd name="connsiteY15" fmla="*/ 34543 h 34543"/>
                    <a:gd name="connsiteX16" fmla="*/ 0 w 13971"/>
                    <a:gd name="connsiteY16" fmla="*/ 29599 h 34543"/>
                    <a:gd name="connsiteX0" fmla="*/ 0 w 13977"/>
                    <a:gd name="connsiteY0" fmla="*/ 29599 h 34543"/>
                    <a:gd name="connsiteX1" fmla="*/ 1812 w 13977"/>
                    <a:gd name="connsiteY1" fmla="*/ 24453 h 34543"/>
                    <a:gd name="connsiteX2" fmla="*/ 2032 w 13977"/>
                    <a:gd name="connsiteY2" fmla="*/ 21629 h 34543"/>
                    <a:gd name="connsiteX3" fmla="*/ 2813 w 13977"/>
                    <a:gd name="connsiteY3" fmla="*/ 17782 h 34543"/>
                    <a:gd name="connsiteX4" fmla="*/ 2398 w 13977"/>
                    <a:gd name="connsiteY4" fmla="*/ 15104 h 34543"/>
                    <a:gd name="connsiteX5" fmla="*/ 3594 w 13977"/>
                    <a:gd name="connsiteY5" fmla="*/ 8578 h 34543"/>
                    <a:gd name="connsiteX6" fmla="*/ 5204 w 13977"/>
                    <a:gd name="connsiteY6" fmla="*/ 5169 h 34543"/>
                    <a:gd name="connsiteX7" fmla="*/ 7403 w 13977"/>
                    <a:gd name="connsiteY7" fmla="*/ 0 h 34543"/>
                    <a:gd name="connsiteX8" fmla="*/ 13954 w 13977"/>
                    <a:gd name="connsiteY8" fmla="*/ 10101 h 34543"/>
                    <a:gd name="connsiteX9" fmla="*/ 8353 w 13977"/>
                    <a:gd name="connsiteY9" fmla="*/ 21629 h 34543"/>
                    <a:gd name="connsiteX10" fmla="*/ 8279 w 13977"/>
                    <a:gd name="connsiteY10" fmla="*/ 22408 h 34543"/>
                    <a:gd name="connsiteX11" fmla="*/ 7816 w 13977"/>
                    <a:gd name="connsiteY11" fmla="*/ 22798 h 34543"/>
                    <a:gd name="connsiteX12" fmla="*/ 7889 w 13977"/>
                    <a:gd name="connsiteY12" fmla="*/ 23674 h 34543"/>
                    <a:gd name="connsiteX13" fmla="*/ 7303 w 13977"/>
                    <a:gd name="connsiteY13" fmla="*/ 25086 h 34543"/>
                    <a:gd name="connsiteX14" fmla="*/ 7401 w 13977"/>
                    <a:gd name="connsiteY14" fmla="*/ 25427 h 34543"/>
                    <a:gd name="connsiteX15" fmla="*/ 4301 w 13977"/>
                    <a:gd name="connsiteY15" fmla="*/ 31466 h 34543"/>
                    <a:gd name="connsiteX16" fmla="*/ 2725 w 13977"/>
                    <a:gd name="connsiteY16" fmla="*/ 34543 h 34543"/>
                    <a:gd name="connsiteX17" fmla="*/ 0 w 13977"/>
                    <a:gd name="connsiteY17" fmla="*/ 29599 h 34543"/>
                    <a:gd name="connsiteX0" fmla="*/ 0 w 13977"/>
                    <a:gd name="connsiteY0" fmla="*/ 29599 h 34543"/>
                    <a:gd name="connsiteX1" fmla="*/ 1812 w 13977"/>
                    <a:gd name="connsiteY1" fmla="*/ 24453 h 34543"/>
                    <a:gd name="connsiteX2" fmla="*/ 2032 w 13977"/>
                    <a:gd name="connsiteY2" fmla="*/ 21629 h 34543"/>
                    <a:gd name="connsiteX3" fmla="*/ 2813 w 13977"/>
                    <a:gd name="connsiteY3" fmla="*/ 17782 h 34543"/>
                    <a:gd name="connsiteX4" fmla="*/ 2398 w 13977"/>
                    <a:gd name="connsiteY4" fmla="*/ 15104 h 34543"/>
                    <a:gd name="connsiteX5" fmla="*/ 3594 w 13977"/>
                    <a:gd name="connsiteY5" fmla="*/ 8578 h 34543"/>
                    <a:gd name="connsiteX6" fmla="*/ 5204 w 13977"/>
                    <a:gd name="connsiteY6" fmla="*/ 5169 h 34543"/>
                    <a:gd name="connsiteX7" fmla="*/ 7403 w 13977"/>
                    <a:gd name="connsiteY7" fmla="*/ 0 h 34543"/>
                    <a:gd name="connsiteX8" fmla="*/ 13954 w 13977"/>
                    <a:gd name="connsiteY8" fmla="*/ 10101 h 34543"/>
                    <a:gd name="connsiteX9" fmla="*/ 8353 w 13977"/>
                    <a:gd name="connsiteY9" fmla="*/ 21629 h 34543"/>
                    <a:gd name="connsiteX10" fmla="*/ 8279 w 13977"/>
                    <a:gd name="connsiteY10" fmla="*/ 22408 h 34543"/>
                    <a:gd name="connsiteX11" fmla="*/ 7816 w 13977"/>
                    <a:gd name="connsiteY11" fmla="*/ 22798 h 34543"/>
                    <a:gd name="connsiteX12" fmla="*/ 7889 w 13977"/>
                    <a:gd name="connsiteY12" fmla="*/ 23674 h 34543"/>
                    <a:gd name="connsiteX13" fmla="*/ 7303 w 13977"/>
                    <a:gd name="connsiteY13" fmla="*/ 25086 h 34543"/>
                    <a:gd name="connsiteX14" fmla="*/ 7401 w 13977"/>
                    <a:gd name="connsiteY14" fmla="*/ 25427 h 34543"/>
                    <a:gd name="connsiteX15" fmla="*/ 4301 w 13977"/>
                    <a:gd name="connsiteY15" fmla="*/ 31466 h 34543"/>
                    <a:gd name="connsiteX16" fmla="*/ 2725 w 13977"/>
                    <a:gd name="connsiteY16" fmla="*/ 34543 h 34543"/>
                    <a:gd name="connsiteX17" fmla="*/ 0 w 13977"/>
                    <a:gd name="connsiteY17" fmla="*/ 29599 h 34543"/>
                    <a:gd name="connsiteX0" fmla="*/ 0 w 13993"/>
                    <a:gd name="connsiteY0" fmla="*/ 29599 h 34543"/>
                    <a:gd name="connsiteX1" fmla="*/ 1812 w 13993"/>
                    <a:gd name="connsiteY1" fmla="*/ 24453 h 34543"/>
                    <a:gd name="connsiteX2" fmla="*/ 2032 w 13993"/>
                    <a:gd name="connsiteY2" fmla="*/ 21629 h 34543"/>
                    <a:gd name="connsiteX3" fmla="*/ 2813 w 13993"/>
                    <a:gd name="connsiteY3" fmla="*/ 17782 h 34543"/>
                    <a:gd name="connsiteX4" fmla="*/ 2398 w 13993"/>
                    <a:gd name="connsiteY4" fmla="*/ 15104 h 34543"/>
                    <a:gd name="connsiteX5" fmla="*/ 3594 w 13993"/>
                    <a:gd name="connsiteY5" fmla="*/ 8578 h 34543"/>
                    <a:gd name="connsiteX6" fmla="*/ 5204 w 13993"/>
                    <a:gd name="connsiteY6" fmla="*/ 5169 h 34543"/>
                    <a:gd name="connsiteX7" fmla="*/ 7403 w 13993"/>
                    <a:gd name="connsiteY7" fmla="*/ 0 h 34543"/>
                    <a:gd name="connsiteX8" fmla="*/ 13954 w 13993"/>
                    <a:gd name="connsiteY8" fmla="*/ 10101 h 34543"/>
                    <a:gd name="connsiteX9" fmla="*/ 10354 w 13993"/>
                    <a:gd name="connsiteY9" fmla="*/ 20071 h 34543"/>
                    <a:gd name="connsiteX10" fmla="*/ 8353 w 13993"/>
                    <a:gd name="connsiteY10" fmla="*/ 21629 h 34543"/>
                    <a:gd name="connsiteX11" fmla="*/ 8279 w 13993"/>
                    <a:gd name="connsiteY11" fmla="*/ 22408 h 34543"/>
                    <a:gd name="connsiteX12" fmla="*/ 7816 w 13993"/>
                    <a:gd name="connsiteY12" fmla="*/ 22798 h 34543"/>
                    <a:gd name="connsiteX13" fmla="*/ 7889 w 13993"/>
                    <a:gd name="connsiteY13" fmla="*/ 23674 h 34543"/>
                    <a:gd name="connsiteX14" fmla="*/ 7303 w 13993"/>
                    <a:gd name="connsiteY14" fmla="*/ 25086 h 34543"/>
                    <a:gd name="connsiteX15" fmla="*/ 7401 w 13993"/>
                    <a:gd name="connsiteY15" fmla="*/ 25427 h 34543"/>
                    <a:gd name="connsiteX16" fmla="*/ 4301 w 13993"/>
                    <a:gd name="connsiteY16" fmla="*/ 31466 h 34543"/>
                    <a:gd name="connsiteX17" fmla="*/ 2725 w 13993"/>
                    <a:gd name="connsiteY17" fmla="*/ 34543 h 34543"/>
                    <a:gd name="connsiteX18" fmla="*/ 0 w 13993"/>
                    <a:gd name="connsiteY18" fmla="*/ 29599 h 34543"/>
                    <a:gd name="connsiteX0" fmla="*/ 0 w 13993"/>
                    <a:gd name="connsiteY0" fmla="*/ 29599 h 34543"/>
                    <a:gd name="connsiteX1" fmla="*/ 1812 w 13993"/>
                    <a:gd name="connsiteY1" fmla="*/ 24453 h 34543"/>
                    <a:gd name="connsiteX2" fmla="*/ 2032 w 13993"/>
                    <a:gd name="connsiteY2" fmla="*/ 21629 h 34543"/>
                    <a:gd name="connsiteX3" fmla="*/ 2813 w 13993"/>
                    <a:gd name="connsiteY3" fmla="*/ 17782 h 34543"/>
                    <a:gd name="connsiteX4" fmla="*/ 2398 w 13993"/>
                    <a:gd name="connsiteY4" fmla="*/ 15104 h 34543"/>
                    <a:gd name="connsiteX5" fmla="*/ 3594 w 13993"/>
                    <a:gd name="connsiteY5" fmla="*/ 8578 h 34543"/>
                    <a:gd name="connsiteX6" fmla="*/ 5204 w 13993"/>
                    <a:gd name="connsiteY6" fmla="*/ 5169 h 34543"/>
                    <a:gd name="connsiteX7" fmla="*/ 7403 w 13993"/>
                    <a:gd name="connsiteY7" fmla="*/ 0 h 34543"/>
                    <a:gd name="connsiteX8" fmla="*/ 13954 w 13993"/>
                    <a:gd name="connsiteY8" fmla="*/ 10101 h 34543"/>
                    <a:gd name="connsiteX9" fmla="*/ 10354 w 13993"/>
                    <a:gd name="connsiteY9" fmla="*/ 20071 h 34543"/>
                    <a:gd name="connsiteX10" fmla="*/ 8353 w 13993"/>
                    <a:gd name="connsiteY10" fmla="*/ 21629 h 34543"/>
                    <a:gd name="connsiteX11" fmla="*/ 8279 w 13993"/>
                    <a:gd name="connsiteY11" fmla="*/ 22408 h 34543"/>
                    <a:gd name="connsiteX12" fmla="*/ 7816 w 13993"/>
                    <a:gd name="connsiteY12" fmla="*/ 22798 h 34543"/>
                    <a:gd name="connsiteX13" fmla="*/ 7889 w 13993"/>
                    <a:gd name="connsiteY13" fmla="*/ 23674 h 34543"/>
                    <a:gd name="connsiteX14" fmla="*/ 7303 w 13993"/>
                    <a:gd name="connsiteY14" fmla="*/ 25086 h 34543"/>
                    <a:gd name="connsiteX15" fmla="*/ 7401 w 13993"/>
                    <a:gd name="connsiteY15" fmla="*/ 25427 h 34543"/>
                    <a:gd name="connsiteX16" fmla="*/ 4301 w 13993"/>
                    <a:gd name="connsiteY16" fmla="*/ 31466 h 34543"/>
                    <a:gd name="connsiteX17" fmla="*/ 2725 w 13993"/>
                    <a:gd name="connsiteY17" fmla="*/ 34543 h 34543"/>
                    <a:gd name="connsiteX18" fmla="*/ 0 w 13993"/>
                    <a:gd name="connsiteY18" fmla="*/ 29599 h 34543"/>
                    <a:gd name="connsiteX0" fmla="*/ 0 w 14200"/>
                    <a:gd name="connsiteY0" fmla="*/ 29599 h 34543"/>
                    <a:gd name="connsiteX1" fmla="*/ 1812 w 14200"/>
                    <a:gd name="connsiteY1" fmla="*/ 24453 h 34543"/>
                    <a:gd name="connsiteX2" fmla="*/ 2032 w 14200"/>
                    <a:gd name="connsiteY2" fmla="*/ 21629 h 34543"/>
                    <a:gd name="connsiteX3" fmla="*/ 2813 w 14200"/>
                    <a:gd name="connsiteY3" fmla="*/ 17782 h 34543"/>
                    <a:gd name="connsiteX4" fmla="*/ 2398 w 14200"/>
                    <a:gd name="connsiteY4" fmla="*/ 15104 h 34543"/>
                    <a:gd name="connsiteX5" fmla="*/ 3594 w 14200"/>
                    <a:gd name="connsiteY5" fmla="*/ 8578 h 34543"/>
                    <a:gd name="connsiteX6" fmla="*/ 5204 w 14200"/>
                    <a:gd name="connsiteY6" fmla="*/ 5169 h 34543"/>
                    <a:gd name="connsiteX7" fmla="*/ 7403 w 14200"/>
                    <a:gd name="connsiteY7" fmla="*/ 0 h 34543"/>
                    <a:gd name="connsiteX8" fmla="*/ 13954 w 14200"/>
                    <a:gd name="connsiteY8" fmla="*/ 10101 h 34543"/>
                    <a:gd name="connsiteX9" fmla="*/ 12306 w 14200"/>
                    <a:gd name="connsiteY9" fmla="*/ 15737 h 34543"/>
                    <a:gd name="connsiteX10" fmla="*/ 10354 w 14200"/>
                    <a:gd name="connsiteY10" fmla="*/ 20071 h 34543"/>
                    <a:gd name="connsiteX11" fmla="*/ 8353 w 14200"/>
                    <a:gd name="connsiteY11" fmla="*/ 21629 h 34543"/>
                    <a:gd name="connsiteX12" fmla="*/ 8279 w 14200"/>
                    <a:gd name="connsiteY12" fmla="*/ 22408 h 34543"/>
                    <a:gd name="connsiteX13" fmla="*/ 7816 w 14200"/>
                    <a:gd name="connsiteY13" fmla="*/ 22798 h 34543"/>
                    <a:gd name="connsiteX14" fmla="*/ 7889 w 14200"/>
                    <a:gd name="connsiteY14" fmla="*/ 23674 h 34543"/>
                    <a:gd name="connsiteX15" fmla="*/ 7303 w 14200"/>
                    <a:gd name="connsiteY15" fmla="*/ 25086 h 34543"/>
                    <a:gd name="connsiteX16" fmla="*/ 7401 w 14200"/>
                    <a:gd name="connsiteY16" fmla="*/ 25427 h 34543"/>
                    <a:gd name="connsiteX17" fmla="*/ 4301 w 14200"/>
                    <a:gd name="connsiteY17" fmla="*/ 31466 h 34543"/>
                    <a:gd name="connsiteX18" fmla="*/ 2725 w 14200"/>
                    <a:gd name="connsiteY18" fmla="*/ 34543 h 34543"/>
                    <a:gd name="connsiteX19" fmla="*/ 0 w 14200"/>
                    <a:gd name="connsiteY19" fmla="*/ 29599 h 34543"/>
                    <a:gd name="connsiteX0" fmla="*/ 0 w 14200"/>
                    <a:gd name="connsiteY0" fmla="*/ 29599 h 34543"/>
                    <a:gd name="connsiteX1" fmla="*/ 1812 w 14200"/>
                    <a:gd name="connsiteY1" fmla="*/ 24453 h 34543"/>
                    <a:gd name="connsiteX2" fmla="*/ 2032 w 14200"/>
                    <a:gd name="connsiteY2" fmla="*/ 21629 h 34543"/>
                    <a:gd name="connsiteX3" fmla="*/ 2813 w 14200"/>
                    <a:gd name="connsiteY3" fmla="*/ 17782 h 34543"/>
                    <a:gd name="connsiteX4" fmla="*/ 2398 w 14200"/>
                    <a:gd name="connsiteY4" fmla="*/ 15104 h 34543"/>
                    <a:gd name="connsiteX5" fmla="*/ 3594 w 14200"/>
                    <a:gd name="connsiteY5" fmla="*/ 8578 h 34543"/>
                    <a:gd name="connsiteX6" fmla="*/ 5204 w 14200"/>
                    <a:gd name="connsiteY6" fmla="*/ 5169 h 34543"/>
                    <a:gd name="connsiteX7" fmla="*/ 7403 w 14200"/>
                    <a:gd name="connsiteY7" fmla="*/ 0 h 34543"/>
                    <a:gd name="connsiteX8" fmla="*/ 13954 w 14200"/>
                    <a:gd name="connsiteY8" fmla="*/ 10101 h 34543"/>
                    <a:gd name="connsiteX9" fmla="*/ 12306 w 14200"/>
                    <a:gd name="connsiteY9" fmla="*/ 15737 h 34543"/>
                    <a:gd name="connsiteX10" fmla="*/ 10354 w 14200"/>
                    <a:gd name="connsiteY10" fmla="*/ 20071 h 34543"/>
                    <a:gd name="connsiteX11" fmla="*/ 8353 w 14200"/>
                    <a:gd name="connsiteY11" fmla="*/ 21629 h 34543"/>
                    <a:gd name="connsiteX12" fmla="*/ 8279 w 14200"/>
                    <a:gd name="connsiteY12" fmla="*/ 22408 h 34543"/>
                    <a:gd name="connsiteX13" fmla="*/ 7816 w 14200"/>
                    <a:gd name="connsiteY13" fmla="*/ 22798 h 34543"/>
                    <a:gd name="connsiteX14" fmla="*/ 7889 w 14200"/>
                    <a:gd name="connsiteY14" fmla="*/ 23674 h 34543"/>
                    <a:gd name="connsiteX15" fmla="*/ 7303 w 14200"/>
                    <a:gd name="connsiteY15" fmla="*/ 25086 h 34543"/>
                    <a:gd name="connsiteX16" fmla="*/ 7401 w 14200"/>
                    <a:gd name="connsiteY16" fmla="*/ 25427 h 34543"/>
                    <a:gd name="connsiteX17" fmla="*/ 4301 w 14200"/>
                    <a:gd name="connsiteY17" fmla="*/ 31466 h 34543"/>
                    <a:gd name="connsiteX18" fmla="*/ 2725 w 14200"/>
                    <a:gd name="connsiteY18" fmla="*/ 34543 h 34543"/>
                    <a:gd name="connsiteX19" fmla="*/ 0 w 14200"/>
                    <a:gd name="connsiteY19" fmla="*/ 29599 h 34543"/>
                    <a:gd name="connsiteX0" fmla="*/ 0 w 14179"/>
                    <a:gd name="connsiteY0" fmla="*/ 29599 h 34543"/>
                    <a:gd name="connsiteX1" fmla="*/ 1812 w 14179"/>
                    <a:gd name="connsiteY1" fmla="*/ 24453 h 34543"/>
                    <a:gd name="connsiteX2" fmla="*/ 2032 w 14179"/>
                    <a:gd name="connsiteY2" fmla="*/ 21629 h 34543"/>
                    <a:gd name="connsiteX3" fmla="*/ 2813 w 14179"/>
                    <a:gd name="connsiteY3" fmla="*/ 17782 h 34543"/>
                    <a:gd name="connsiteX4" fmla="*/ 2398 w 14179"/>
                    <a:gd name="connsiteY4" fmla="*/ 15104 h 34543"/>
                    <a:gd name="connsiteX5" fmla="*/ 3594 w 14179"/>
                    <a:gd name="connsiteY5" fmla="*/ 8578 h 34543"/>
                    <a:gd name="connsiteX6" fmla="*/ 5204 w 14179"/>
                    <a:gd name="connsiteY6" fmla="*/ 5169 h 34543"/>
                    <a:gd name="connsiteX7" fmla="*/ 7403 w 14179"/>
                    <a:gd name="connsiteY7" fmla="*/ 0 h 34543"/>
                    <a:gd name="connsiteX8" fmla="*/ 13954 w 14179"/>
                    <a:gd name="connsiteY8" fmla="*/ 10101 h 34543"/>
                    <a:gd name="connsiteX9" fmla="*/ 12477 w 14179"/>
                    <a:gd name="connsiteY9" fmla="*/ 15883 h 34543"/>
                    <a:gd name="connsiteX10" fmla="*/ 12306 w 14179"/>
                    <a:gd name="connsiteY10" fmla="*/ 15737 h 34543"/>
                    <a:gd name="connsiteX11" fmla="*/ 10354 w 14179"/>
                    <a:gd name="connsiteY11" fmla="*/ 20071 h 34543"/>
                    <a:gd name="connsiteX12" fmla="*/ 8353 w 14179"/>
                    <a:gd name="connsiteY12" fmla="*/ 21629 h 34543"/>
                    <a:gd name="connsiteX13" fmla="*/ 8279 w 14179"/>
                    <a:gd name="connsiteY13" fmla="*/ 22408 h 34543"/>
                    <a:gd name="connsiteX14" fmla="*/ 7816 w 14179"/>
                    <a:gd name="connsiteY14" fmla="*/ 22798 h 34543"/>
                    <a:gd name="connsiteX15" fmla="*/ 7889 w 14179"/>
                    <a:gd name="connsiteY15" fmla="*/ 23674 h 34543"/>
                    <a:gd name="connsiteX16" fmla="*/ 7303 w 14179"/>
                    <a:gd name="connsiteY16" fmla="*/ 25086 h 34543"/>
                    <a:gd name="connsiteX17" fmla="*/ 7401 w 14179"/>
                    <a:gd name="connsiteY17" fmla="*/ 25427 h 34543"/>
                    <a:gd name="connsiteX18" fmla="*/ 4301 w 14179"/>
                    <a:gd name="connsiteY18" fmla="*/ 31466 h 34543"/>
                    <a:gd name="connsiteX19" fmla="*/ 2725 w 14179"/>
                    <a:gd name="connsiteY19" fmla="*/ 34543 h 34543"/>
                    <a:gd name="connsiteX20" fmla="*/ 0 w 14179"/>
                    <a:gd name="connsiteY20" fmla="*/ 29599 h 34543"/>
                    <a:gd name="connsiteX0" fmla="*/ 0 w 14179"/>
                    <a:gd name="connsiteY0" fmla="*/ 29599 h 34543"/>
                    <a:gd name="connsiteX1" fmla="*/ 1812 w 14179"/>
                    <a:gd name="connsiteY1" fmla="*/ 24453 h 34543"/>
                    <a:gd name="connsiteX2" fmla="*/ 2032 w 14179"/>
                    <a:gd name="connsiteY2" fmla="*/ 21629 h 34543"/>
                    <a:gd name="connsiteX3" fmla="*/ 2813 w 14179"/>
                    <a:gd name="connsiteY3" fmla="*/ 17782 h 34543"/>
                    <a:gd name="connsiteX4" fmla="*/ 2398 w 14179"/>
                    <a:gd name="connsiteY4" fmla="*/ 15104 h 34543"/>
                    <a:gd name="connsiteX5" fmla="*/ 3594 w 14179"/>
                    <a:gd name="connsiteY5" fmla="*/ 8578 h 34543"/>
                    <a:gd name="connsiteX6" fmla="*/ 5204 w 14179"/>
                    <a:gd name="connsiteY6" fmla="*/ 5169 h 34543"/>
                    <a:gd name="connsiteX7" fmla="*/ 7403 w 14179"/>
                    <a:gd name="connsiteY7" fmla="*/ 0 h 34543"/>
                    <a:gd name="connsiteX8" fmla="*/ 13954 w 14179"/>
                    <a:gd name="connsiteY8" fmla="*/ 10101 h 34543"/>
                    <a:gd name="connsiteX9" fmla="*/ 12477 w 14179"/>
                    <a:gd name="connsiteY9" fmla="*/ 15883 h 34543"/>
                    <a:gd name="connsiteX10" fmla="*/ 12306 w 14179"/>
                    <a:gd name="connsiteY10" fmla="*/ 15737 h 34543"/>
                    <a:gd name="connsiteX11" fmla="*/ 10354 w 14179"/>
                    <a:gd name="connsiteY11" fmla="*/ 20071 h 34543"/>
                    <a:gd name="connsiteX12" fmla="*/ 8353 w 14179"/>
                    <a:gd name="connsiteY12" fmla="*/ 21629 h 34543"/>
                    <a:gd name="connsiteX13" fmla="*/ 8279 w 14179"/>
                    <a:gd name="connsiteY13" fmla="*/ 22408 h 34543"/>
                    <a:gd name="connsiteX14" fmla="*/ 7816 w 14179"/>
                    <a:gd name="connsiteY14" fmla="*/ 22798 h 34543"/>
                    <a:gd name="connsiteX15" fmla="*/ 7889 w 14179"/>
                    <a:gd name="connsiteY15" fmla="*/ 23674 h 34543"/>
                    <a:gd name="connsiteX16" fmla="*/ 7303 w 14179"/>
                    <a:gd name="connsiteY16" fmla="*/ 25086 h 34543"/>
                    <a:gd name="connsiteX17" fmla="*/ 7401 w 14179"/>
                    <a:gd name="connsiteY17" fmla="*/ 25427 h 34543"/>
                    <a:gd name="connsiteX18" fmla="*/ 4301 w 14179"/>
                    <a:gd name="connsiteY18" fmla="*/ 31466 h 34543"/>
                    <a:gd name="connsiteX19" fmla="*/ 2725 w 14179"/>
                    <a:gd name="connsiteY19" fmla="*/ 34543 h 34543"/>
                    <a:gd name="connsiteX20" fmla="*/ 0 w 14179"/>
                    <a:gd name="connsiteY20" fmla="*/ 29599 h 34543"/>
                    <a:gd name="connsiteX0" fmla="*/ 0 w 13610"/>
                    <a:gd name="connsiteY0" fmla="*/ 29599 h 34543"/>
                    <a:gd name="connsiteX1" fmla="*/ 1812 w 13610"/>
                    <a:gd name="connsiteY1" fmla="*/ 24453 h 34543"/>
                    <a:gd name="connsiteX2" fmla="*/ 2032 w 13610"/>
                    <a:gd name="connsiteY2" fmla="*/ 21629 h 34543"/>
                    <a:gd name="connsiteX3" fmla="*/ 2813 w 13610"/>
                    <a:gd name="connsiteY3" fmla="*/ 17782 h 34543"/>
                    <a:gd name="connsiteX4" fmla="*/ 2398 w 13610"/>
                    <a:gd name="connsiteY4" fmla="*/ 15104 h 34543"/>
                    <a:gd name="connsiteX5" fmla="*/ 3594 w 13610"/>
                    <a:gd name="connsiteY5" fmla="*/ 8578 h 34543"/>
                    <a:gd name="connsiteX6" fmla="*/ 5204 w 13610"/>
                    <a:gd name="connsiteY6" fmla="*/ 5169 h 34543"/>
                    <a:gd name="connsiteX7" fmla="*/ 7403 w 13610"/>
                    <a:gd name="connsiteY7" fmla="*/ 0 h 34543"/>
                    <a:gd name="connsiteX8" fmla="*/ 13319 w 13610"/>
                    <a:gd name="connsiteY8" fmla="*/ 6108 h 34543"/>
                    <a:gd name="connsiteX9" fmla="*/ 12477 w 13610"/>
                    <a:gd name="connsiteY9" fmla="*/ 15883 h 34543"/>
                    <a:gd name="connsiteX10" fmla="*/ 12306 w 13610"/>
                    <a:gd name="connsiteY10" fmla="*/ 15737 h 34543"/>
                    <a:gd name="connsiteX11" fmla="*/ 10354 w 13610"/>
                    <a:gd name="connsiteY11" fmla="*/ 20071 h 34543"/>
                    <a:gd name="connsiteX12" fmla="*/ 8353 w 13610"/>
                    <a:gd name="connsiteY12" fmla="*/ 21629 h 34543"/>
                    <a:gd name="connsiteX13" fmla="*/ 8279 w 13610"/>
                    <a:gd name="connsiteY13" fmla="*/ 22408 h 34543"/>
                    <a:gd name="connsiteX14" fmla="*/ 7816 w 13610"/>
                    <a:gd name="connsiteY14" fmla="*/ 22798 h 34543"/>
                    <a:gd name="connsiteX15" fmla="*/ 7889 w 13610"/>
                    <a:gd name="connsiteY15" fmla="*/ 23674 h 34543"/>
                    <a:gd name="connsiteX16" fmla="*/ 7303 w 13610"/>
                    <a:gd name="connsiteY16" fmla="*/ 25086 h 34543"/>
                    <a:gd name="connsiteX17" fmla="*/ 7401 w 13610"/>
                    <a:gd name="connsiteY17" fmla="*/ 25427 h 34543"/>
                    <a:gd name="connsiteX18" fmla="*/ 4301 w 13610"/>
                    <a:gd name="connsiteY18" fmla="*/ 31466 h 34543"/>
                    <a:gd name="connsiteX19" fmla="*/ 2725 w 13610"/>
                    <a:gd name="connsiteY19" fmla="*/ 34543 h 34543"/>
                    <a:gd name="connsiteX20" fmla="*/ 0 w 13610"/>
                    <a:gd name="connsiteY20" fmla="*/ 29599 h 34543"/>
                    <a:gd name="connsiteX0" fmla="*/ 0 w 13654"/>
                    <a:gd name="connsiteY0" fmla="*/ 29599 h 34543"/>
                    <a:gd name="connsiteX1" fmla="*/ 1812 w 13654"/>
                    <a:gd name="connsiteY1" fmla="*/ 24453 h 34543"/>
                    <a:gd name="connsiteX2" fmla="*/ 2032 w 13654"/>
                    <a:gd name="connsiteY2" fmla="*/ 21629 h 34543"/>
                    <a:gd name="connsiteX3" fmla="*/ 2813 w 13654"/>
                    <a:gd name="connsiteY3" fmla="*/ 17782 h 34543"/>
                    <a:gd name="connsiteX4" fmla="*/ 2398 w 13654"/>
                    <a:gd name="connsiteY4" fmla="*/ 15104 h 34543"/>
                    <a:gd name="connsiteX5" fmla="*/ 3594 w 13654"/>
                    <a:gd name="connsiteY5" fmla="*/ 8578 h 34543"/>
                    <a:gd name="connsiteX6" fmla="*/ 5204 w 13654"/>
                    <a:gd name="connsiteY6" fmla="*/ 5169 h 34543"/>
                    <a:gd name="connsiteX7" fmla="*/ 7403 w 13654"/>
                    <a:gd name="connsiteY7" fmla="*/ 0 h 34543"/>
                    <a:gd name="connsiteX8" fmla="*/ 13319 w 13654"/>
                    <a:gd name="connsiteY8" fmla="*/ 6108 h 34543"/>
                    <a:gd name="connsiteX9" fmla="*/ 12648 w 13654"/>
                    <a:gd name="connsiteY9" fmla="*/ 12474 h 34543"/>
                    <a:gd name="connsiteX10" fmla="*/ 12477 w 13654"/>
                    <a:gd name="connsiteY10" fmla="*/ 15883 h 34543"/>
                    <a:gd name="connsiteX11" fmla="*/ 12306 w 13654"/>
                    <a:gd name="connsiteY11" fmla="*/ 15737 h 34543"/>
                    <a:gd name="connsiteX12" fmla="*/ 10354 w 13654"/>
                    <a:gd name="connsiteY12" fmla="*/ 20071 h 34543"/>
                    <a:gd name="connsiteX13" fmla="*/ 8353 w 13654"/>
                    <a:gd name="connsiteY13" fmla="*/ 21629 h 34543"/>
                    <a:gd name="connsiteX14" fmla="*/ 8279 w 13654"/>
                    <a:gd name="connsiteY14" fmla="*/ 22408 h 34543"/>
                    <a:gd name="connsiteX15" fmla="*/ 7816 w 13654"/>
                    <a:gd name="connsiteY15" fmla="*/ 22798 h 34543"/>
                    <a:gd name="connsiteX16" fmla="*/ 7889 w 13654"/>
                    <a:gd name="connsiteY16" fmla="*/ 23674 h 34543"/>
                    <a:gd name="connsiteX17" fmla="*/ 7303 w 13654"/>
                    <a:gd name="connsiteY17" fmla="*/ 25086 h 34543"/>
                    <a:gd name="connsiteX18" fmla="*/ 7401 w 13654"/>
                    <a:gd name="connsiteY18" fmla="*/ 25427 h 34543"/>
                    <a:gd name="connsiteX19" fmla="*/ 4301 w 13654"/>
                    <a:gd name="connsiteY19" fmla="*/ 31466 h 34543"/>
                    <a:gd name="connsiteX20" fmla="*/ 2725 w 13654"/>
                    <a:gd name="connsiteY20" fmla="*/ 34543 h 34543"/>
                    <a:gd name="connsiteX21" fmla="*/ 0 w 13654"/>
                    <a:gd name="connsiteY21" fmla="*/ 29599 h 34543"/>
                    <a:gd name="connsiteX0" fmla="*/ 0 w 13654"/>
                    <a:gd name="connsiteY0" fmla="*/ 29599 h 34543"/>
                    <a:gd name="connsiteX1" fmla="*/ 1812 w 13654"/>
                    <a:gd name="connsiteY1" fmla="*/ 24453 h 34543"/>
                    <a:gd name="connsiteX2" fmla="*/ 2032 w 13654"/>
                    <a:gd name="connsiteY2" fmla="*/ 21629 h 34543"/>
                    <a:gd name="connsiteX3" fmla="*/ 2813 w 13654"/>
                    <a:gd name="connsiteY3" fmla="*/ 17782 h 34543"/>
                    <a:gd name="connsiteX4" fmla="*/ 2398 w 13654"/>
                    <a:gd name="connsiteY4" fmla="*/ 15104 h 34543"/>
                    <a:gd name="connsiteX5" fmla="*/ 3594 w 13654"/>
                    <a:gd name="connsiteY5" fmla="*/ 8578 h 34543"/>
                    <a:gd name="connsiteX6" fmla="*/ 5204 w 13654"/>
                    <a:gd name="connsiteY6" fmla="*/ 5169 h 34543"/>
                    <a:gd name="connsiteX7" fmla="*/ 7403 w 13654"/>
                    <a:gd name="connsiteY7" fmla="*/ 0 h 34543"/>
                    <a:gd name="connsiteX8" fmla="*/ 13319 w 13654"/>
                    <a:gd name="connsiteY8" fmla="*/ 6108 h 34543"/>
                    <a:gd name="connsiteX9" fmla="*/ 12648 w 13654"/>
                    <a:gd name="connsiteY9" fmla="*/ 12474 h 34543"/>
                    <a:gd name="connsiteX10" fmla="*/ 12477 w 13654"/>
                    <a:gd name="connsiteY10" fmla="*/ 15883 h 34543"/>
                    <a:gd name="connsiteX11" fmla="*/ 12306 w 13654"/>
                    <a:gd name="connsiteY11" fmla="*/ 15737 h 34543"/>
                    <a:gd name="connsiteX12" fmla="*/ 10354 w 13654"/>
                    <a:gd name="connsiteY12" fmla="*/ 20071 h 34543"/>
                    <a:gd name="connsiteX13" fmla="*/ 8353 w 13654"/>
                    <a:gd name="connsiteY13" fmla="*/ 21629 h 34543"/>
                    <a:gd name="connsiteX14" fmla="*/ 8279 w 13654"/>
                    <a:gd name="connsiteY14" fmla="*/ 22408 h 34543"/>
                    <a:gd name="connsiteX15" fmla="*/ 7816 w 13654"/>
                    <a:gd name="connsiteY15" fmla="*/ 22798 h 34543"/>
                    <a:gd name="connsiteX16" fmla="*/ 7889 w 13654"/>
                    <a:gd name="connsiteY16" fmla="*/ 23674 h 34543"/>
                    <a:gd name="connsiteX17" fmla="*/ 7303 w 13654"/>
                    <a:gd name="connsiteY17" fmla="*/ 25086 h 34543"/>
                    <a:gd name="connsiteX18" fmla="*/ 7401 w 13654"/>
                    <a:gd name="connsiteY18" fmla="*/ 25427 h 34543"/>
                    <a:gd name="connsiteX19" fmla="*/ 4301 w 13654"/>
                    <a:gd name="connsiteY19" fmla="*/ 31466 h 34543"/>
                    <a:gd name="connsiteX20" fmla="*/ 2725 w 13654"/>
                    <a:gd name="connsiteY20" fmla="*/ 34543 h 34543"/>
                    <a:gd name="connsiteX21" fmla="*/ 0 w 13654"/>
                    <a:gd name="connsiteY21" fmla="*/ 29599 h 34543"/>
                    <a:gd name="connsiteX0" fmla="*/ 0 w 13654"/>
                    <a:gd name="connsiteY0" fmla="*/ 29599 h 34543"/>
                    <a:gd name="connsiteX1" fmla="*/ 1812 w 13654"/>
                    <a:gd name="connsiteY1" fmla="*/ 24453 h 34543"/>
                    <a:gd name="connsiteX2" fmla="*/ 2032 w 13654"/>
                    <a:gd name="connsiteY2" fmla="*/ 21629 h 34543"/>
                    <a:gd name="connsiteX3" fmla="*/ 2813 w 13654"/>
                    <a:gd name="connsiteY3" fmla="*/ 17782 h 34543"/>
                    <a:gd name="connsiteX4" fmla="*/ 2398 w 13654"/>
                    <a:gd name="connsiteY4" fmla="*/ 15104 h 34543"/>
                    <a:gd name="connsiteX5" fmla="*/ 3594 w 13654"/>
                    <a:gd name="connsiteY5" fmla="*/ 8578 h 34543"/>
                    <a:gd name="connsiteX6" fmla="*/ 5204 w 13654"/>
                    <a:gd name="connsiteY6" fmla="*/ 5169 h 34543"/>
                    <a:gd name="connsiteX7" fmla="*/ 7403 w 13654"/>
                    <a:gd name="connsiteY7" fmla="*/ 0 h 34543"/>
                    <a:gd name="connsiteX8" fmla="*/ 13319 w 13654"/>
                    <a:gd name="connsiteY8" fmla="*/ 6108 h 34543"/>
                    <a:gd name="connsiteX9" fmla="*/ 12648 w 13654"/>
                    <a:gd name="connsiteY9" fmla="*/ 12474 h 34543"/>
                    <a:gd name="connsiteX10" fmla="*/ 12697 w 13654"/>
                    <a:gd name="connsiteY10" fmla="*/ 13594 h 34543"/>
                    <a:gd name="connsiteX11" fmla="*/ 12477 w 13654"/>
                    <a:gd name="connsiteY11" fmla="*/ 15883 h 34543"/>
                    <a:gd name="connsiteX12" fmla="*/ 12306 w 13654"/>
                    <a:gd name="connsiteY12" fmla="*/ 15737 h 34543"/>
                    <a:gd name="connsiteX13" fmla="*/ 10354 w 13654"/>
                    <a:gd name="connsiteY13" fmla="*/ 20071 h 34543"/>
                    <a:gd name="connsiteX14" fmla="*/ 8353 w 13654"/>
                    <a:gd name="connsiteY14" fmla="*/ 21629 h 34543"/>
                    <a:gd name="connsiteX15" fmla="*/ 8279 w 13654"/>
                    <a:gd name="connsiteY15" fmla="*/ 22408 h 34543"/>
                    <a:gd name="connsiteX16" fmla="*/ 7816 w 13654"/>
                    <a:gd name="connsiteY16" fmla="*/ 22798 h 34543"/>
                    <a:gd name="connsiteX17" fmla="*/ 7889 w 13654"/>
                    <a:gd name="connsiteY17" fmla="*/ 23674 h 34543"/>
                    <a:gd name="connsiteX18" fmla="*/ 7303 w 13654"/>
                    <a:gd name="connsiteY18" fmla="*/ 25086 h 34543"/>
                    <a:gd name="connsiteX19" fmla="*/ 7401 w 13654"/>
                    <a:gd name="connsiteY19" fmla="*/ 25427 h 34543"/>
                    <a:gd name="connsiteX20" fmla="*/ 4301 w 13654"/>
                    <a:gd name="connsiteY20" fmla="*/ 31466 h 34543"/>
                    <a:gd name="connsiteX21" fmla="*/ 2725 w 13654"/>
                    <a:gd name="connsiteY21" fmla="*/ 34543 h 34543"/>
                    <a:gd name="connsiteX22" fmla="*/ 0 w 13654"/>
                    <a:gd name="connsiteY22" fmla="*/ 29599 h 34543"/>
                    <a:gd name="connsiteX0" fmla="*/ 0 w 13319"/>
                    <a:gd name="connsiteY0" fmla="*/ 29599 h 34543"/>
                    <a:gd name="connsiteX1" fmla="*/ 1812 w 13319"/>
                    <a:gd name="connsiteY1" fmla="*/ 24453 h 34543"/>
                    <a:gd name="connsiteX2" fmla="*/ 2032 w 13319"/>
                    <a:gd name="connsiteY2" fmla="*/ 21629 h 34543"/>
                    <a:gd name="connsiteX3" fmla="*/ 2813 w 13319"/>
                    <a:gd name="connsiteY3" fmla="*/ 17782 h 34543"/>
                    <a:gd name="connsiteX4" fmla="*/ 2398 w 13319"/>
                    <a:gd name="connsiteY4" fmla="*/ 15104 h 34543"/>
                    <a:gd name="connsiteX5" fmla="*/ 3594 w 13319"/>
                    <a:gd name="connsiteY5" fmla="*/ 8578 h 34543"/>
                    <a:gd name="connsiteX6" fmla="*/ 5204 w 13319"/>
                    <a:gd name="connsiteY6" fmla="*/ 5169 h 34543"/>
                    <a:gd name="connsiteX7" fmla="*/ 7403 w 13319"/>
                    <a:gd name="connsiteY7" fmla="*/ 0 h 34543"/>
                    <a:gd name="connsiteX8" fmla="*/ 13319 w 13319"/>
                    <a:gd name="connsiteY8" fmla="*/ 6108 h 34543"/>
                    <a:gd name="connsiteX9" fmla="*/ 12648 w 13319"/>
                    <a:gd name="connsiteY9" fmla="*/ 12474 h 34543"/>
                    <a:gd name="connsiteX10" fmla="*/ 12697 w 13319"/>
                    <a:gd name="connsiteY10" fmla="*/ 13594 h 34543"/>
                    <a:gd name="connsiteX11" fmla="*/ 12477 w 13319"/>
                    <a:gd name="connsiteY11" fmla="*/ 15883 h 34543"/>
                    <a:gd name="connsiteX12" fmla="*/ 12306 w 13319"/>
                    <a:gd name="connsiteY12" fmla="*/ 15737 h 34543"/>
                    <a:gd name="connsiteX13" fmla="*/ 10354 w 13319"/>
                    <a:gd name="connsiteY13" fmla="*/ 20071 h 34543"/>
                    <a:gd name="connsiteX14" fmla="*/ 8353 w 13319"/>
                    <a:gd name="connsiteY14" fmla="*/ 21629 h 34543"/>
                    <a:gd name="connsiteX15" fmla="*/ 8279 w 13319"/>
                    <a:gd name="connsiteY15" fmla="*/ 22408 h 34543"/>
                    <a:gd name="connsiteX16" fmla="*/ 7816 w 13319"/>
                    <a:gd name="connsiteY16" fmla="*/ 22798 h 34543"/>
                    <a:gd name="connsiteX17" fmla="*/ 7889 w 13319"/>
                    <a:gd name="connsiteY17" fmla="*/ 23674 h 34543"/>
                    <a:gd name="connsiteX18" fmla="*/ 7303 w 13319"/>
                    <a:gd name="connsiteY18" fmla="*/ 25086 h 34543"/>
                    <a:gd name="connsiteX19" fmla="*/ 7401 w 13319"/>
                    <a:gd name="connsiteY19" fmla="*/ 25427 h 34543"/>
                    <a:gd name="connsiteX20" fmla="*/ 4301 w 13319"/>
                    <a:gd name="connsiteY20" fmla="*/ 31466 h 34543"/>
                    <a:gd name="connsiteX21" fmla="*/ 2725 w 13319"/>
                    <a:gd name="connsiteY21" fmla="*/ 34543 h 34543"/>
                    <a:gd name="connsiteX22" fmla="*/ 0 w 13319"/>
                    <a:gd name="connsiteY22" fmla="*/ 29599 h 34543"/>
                    <a:gd name="connsiteX0" fmla="*/ 0 w 13319"/>
                    <a:gd name="connsiteY0" fmla="*/ 29599 h 34543"/>
                    <a:gd name="connsiteX1" fmla="*/ 1812 w 13319"/>
                    <a:gd name="connsiteY1" fmla="*/ 24453 h 34543"/>
                    <a:gd name="connsiteX2" fmla="*/ 2032 w 13319"/>
                    <a:gd name="connsiteY2" fmla="*/ 21629 h 34543"/>
                    <a:gd name="connsiteX3" fmla="*/ 2813 w 13319"/>
                    <a:gd name="connsiteY3" fmla="*/ 17782 h 34543"/>
                    <a:gd name="connsiteX4" fmla="*/ 2398 w 13319"/>
                    <a:gd name="connsiteY4" fmla="*/ 15104 h 34543"/>
                    <a:gd name="connsiteX5" fmla="*/ 3594 w 13319"/>
                    <a:gd name="connsiteY5" fmla="*/ 8578 h 34543"/>
                    <a:gd name="connsiteX6" fmla="*/ 5204 w 13319"/>
                    <a:gd name="connsiteY6" fmla="*/ 5169 h 34543"/>
                    <a:gd name="connsiteX7" fmla="*/ 7403 w 13319"/>
                    <a:gd name="connsiteY7" fmla="*/ 0 h 34543"/>
                    <a:gd name="connsiteX8" fmla="*/ 11647 w 13319"/>
                    <a:gd name="connsiteY8" fmla="*/ 5413 h 34543"/>
                    <a:gd name="connsiteX9" fmla="*/ 13319 w 13319"/>
                    <a:gd name="connsiteY9" fmla="*/ 6108 h 34543"/>
                    <a:gd name="connsiteX10" fmla="*/ 12648 w 13319"/>
                    <a:gd name="connsiteY10" fmla="*/ 12474 h 34543"/>
                    <a:gd name="connsiteX11" fmla="*/ 12697 w 13319"/>
                    <a:gd name="connsiteY11" fmla="*/ 13594 h 34543"/>
                    <a:gd name="connsiteX12" fmla="*/ 12477 w 13319"/>
                    <a:gd name="connsiteY12" fmla="*/ 15883 h 34543"/>
                    <a:gd name="connsiteX13" fmla="*/ 12306 w 13319"/>
                    <a:gd name="connsiteY13" fmla="*/ 15737 h 34543"/>
                    <a:gd name="connsiteX14" fmla="*/ 10354 w 13319"/>
                    <a:gd name="connsiteY14" fmla="*/ 20071 h 34543"/>
                    <a:gd name="connsiteX15" fmla="*/ 8353 w 13319"/>
                    <a:gd name="connsiteY15" fmla="*/ 21629 h 34543"/>
                    <a:gd name="connsiteX16" fmla="*/ 8279 w 13319"/>
                    <a:gd name="connsiteY16" fmla="*/ 22408 h 34543"/>
                    <a:gd name="connsiteX17" fmla="*/ 7816 w 13319"/>
                    <a:gd name="connsiteY17" fmla="*/ 22798 h 34543"/>
                    <a:gd name="connsiteX18" fmla="*/ 7889 w 13319"/>
                    <a:gd name="connsiteY18" fmla="*/ 23674 h 34543"/>
                    <a:gd name="connsiteX19" fmla="*/ 7303 w 13319"/>
                    <a:gd name="connsiteY19" fmla="*/ 25086 h 34543"/>
                    <a:gd name="connsiteX20" fmla="*/ 7401 w 13319"/>
                    <a:gd name="connsiteY20" fmla="*/ 25427 h 34543"/>
                    <a:gd name="connsiteX21" fmla="*/ 4301 w 13319"/>
                    <a:gd name="connsiteY21" fmla="*/ 31466 h 34543"/>
                    <a:gd name="connsiteX22" fmla="*/ 2725 w 13319"/>
                    <a:gd name="connsiteY22" fmla="*/ 34543 h 34543"/>
                    <a:gd name="connsiteX23" fmla="*/ 0 w 13319"/>
                    <a:gd name="connsiteY23" fmla="*/ 29599 h 34543"/>
                    <a:gd name="connsiteX0" fmla="*/ 0 w 13319"/>
                    <a:gd name="connsiteY0" fmla="*/ 29603 h 34547"/>
                    <a:gd name="connsiteX1" fmla="*/ 1812 w 13319"/>
                    <a:gd name="connsiteY1" fmla="*/ 24457 h 34547"/>
                    <a:gd name="connsiteX2" fmla="*/ 2032 w 13319"/>
                    <a:gd name="connsiteY2" fmla="*/ 21633 h 34547"/>
                    <a:gd name="connsiteX3" fmla="*/ 2813 w 13319"/>
                    <a:gd name="connsiteY3" fmla="*/ 17786 h 34547"/>
                    <a:gd name="connsiteX4" fmla="*/ 2398 w 13319"/>
                    <a:gd name="connsiteY4" fmla="*/ 15108 h 34547"/>
                    <a:gd name="connsiteX5" fmla="*/ 3594 w 13319"/>
                    <a:gd name="connsiteY5" fmla="*/ 8582 h 34547"/>
                    <a:gd name="connsiteX6" fmla="*/ 5204 w 13319"/>
                    <a:gd name="connsiteY6" fmla="*/ 5173 h 34547"/>
                    <a:gd name="connsiteX7" fmla="*/ 7403 w 13319"/>
                    <a:gd name="connsiteY7" fmla="*/ 4 h 34547"/>
                    <a:gd name="connsiteX8" fmla="*/ 11379 w 13319"/>
                    <a:gd name="connsiteY8" fmla="*/ 4881 h 34547"/>
                    <a:gd name="connsiteX9" fmla="*/ 11647 w 13319"/>
                    <a:gd name="connsiteY9" fmla="*/ 5417 h 34547"/>
                    <a:gd name="connsiteX10" fmla="*/ 13319 w 13319"/>
                    <a:gd name="connsiteY10" fmla="*/ 6112 h 34547"/>
                    <a:gd name="connsiteX11" fmla="*/ 12648 w 13319"/>
                    <a:gd name="connsiteY11" fmla="*/ 12478 h 34547"/>
                    <a:gd name="connsiteX12" fmla="*/ 12697 w 13319"/>
                    <a:gd name="connsiteY12" fmla="*/ 13598 h 34547"/>
                    <a:gd name="connsiteX13" fmla="*/ 12477 w 13319"/>
                    <a:gd name="connsiteY13" fmla="*/ 15887 h 34547"/>
                    <a:gd name="connsiteX14" fmla="*/ 12306 w 13319"/>
                    <a:gd name="connsiteY14" fmla="*/ 15741 h 34547"/>
                    <a:gd name="connsiteX15" fmla="*/ 10354 w 13319"/>
                    <a:gd name="connsiteY15" fmla="*/ 20075 h 34547"/>
                    <a:gd name="connsiteX16" fmla="*/ 8353 w 13319"/>
                    <a:gd name="connsiteY16" fmla="*/ 21633 h 34547"/>
                    <a:gd name="connsiteX17" fmla="*/ 8279 w 13319"/>
                    <a:gd name="connsiteY17" fmla="*/ 22412 h 34547"/>
                    <a:gd name="connsiteX18" fmla="*/ 7816 w 13319"/>
                    <a:gd name="connsiteY18" fmla="*/ 22802 h 34547"/>
                    <a:gd name="connsiteX19" fmla="*/ 7889 w 13319"/>
                    <a:gd name="connsiteY19" fmla="*/ 23678 h 34547"/>
                    <a:gd name="connsiteX20" fmla="*/ 7303 w 13319"/>
                    <a:gd name="connsiteY20" fmla="*/ 25090 h 34547"/>
                    <a:gd name="connsiteX21" fmla="*/ 7401 w 13319"/>
                    <a:gd name="connsiteY21" fmla="*/ 25431 h 34547"/>
                    <a:gd name="connsiteX22" fmla="*/ 4301 w 13319"/>
                    <a:gd name="connsiteY22" fmla="*/ 31470 h 34547"/>
                    <a:gd name="connsiteX23" fmla="*/ 2725 w 13319"/>
                    <a:gd name="connsiteY23" fmla="*/ 34547 h 34547"/>
                    <a:gd name="connsiteX24" fmla="*/ 0 w 13319"/>
                    <a:gd name="connsiteY24" fmla="*/ 29603 h 34547"/>
                    <a:gd name="connsiteX0" fmla="*/ 0 w 13319"/>
                    <a:gd name="connsiteY0" fmla="*/ 29603 h 34547"/>
                    <a:gd name="connsiteX1" fmla="*/ 1812 w 13319"/>
                    <a:gd name="connsiteY1" fmla="*/ 24457 h 34547"/>
                    <a:gd name="connsiteX2" fmla="*/ 2032 w 13319"/>
                    <a:gd name="connsiteY2" fmla="*/ 21633 h 34547"/>
                    <a:gd name="connsiteX3" fmla="*/ 2813 w 13319"/>
                    <a:gd name="connsiteY3" fmla="*/ 17786 h 34547"/>
                    <a:gd name="connsiteX4" fmla="*/ 2398 w 13319"/>
                    <a:gd name="connsiteY4" fmla="*/ 15108 h 34547"/>
                    <a:gd name="connsiteX5" fmla="*/ 3594 w 13319"/>
                    <a:gd name="connsiteY5" fmla="*/ 8582 h 34547"/>
                    <a:gd name="connsiteX6" fmla="*/ 5204 w 13319"/>
                    <a:gd name="connsiteY6" fmla="*/ 5173 h 34547"/>
                    <a:gd name="connsiteX7" fmla="*/ 7403 w 13319"/>
                    <a:gd name="connsiteY7" fmla="*/ 4 h 34547"/>
                    <a:gd name="connsiteX8" fmla="*/ 11379 w 13319"/>
                    <a:gd name="connsiteY8" fmla="*/ 4881 h 34547"/>
                    <a:gd name="connsiteX9" fmla="*/ 11647 w 13319"/>
                    <a:gd name="connsiteY9" fmla="*/ 5417 h 34547"/>
                    <a:gd name="connsiteX10" fmla="*/ 13319 w 13319"/>
                    <a:gd name="connsiteY10" fmla="*/ 6112 h 34547"/>
                    <a:gd name="connsiteX11" fmla="*/ 12648 w 13319"/>
                    <a:gd name="connsiteY11" fmla="*/ 12478 h 34547"/>
                    <a:gd name="connsiteX12" fmla="*/ 12697 w 13319"/>
                    <a:gd name="connsiteY12" fmla="*/ 13598 h 34547"/>
                    <a:gd name="connsiteX13" fmla="*/ 12477 w 13319"/>
                    <a:gd name="connsiteY13" fmla="*/ 15887 h 34547"/>
                    <a:gd name="connsiteX14" fmla="*/ 12306 w 13319"/>
                    <a:gd name="connsiteY14" fmla="*/ 15741 h 34547"/>
                    <a:gd name="connsiteX15" fmla="*/ 10354 w 13319"/>
                    <a:gd name="connsiteY15" fmla="*/ 20075 h 34547"/>
                    <a:gd name="connsiteX16" fmla="*/ 8353 w 13319"/>
                    <a:gd name="connsiteY16" fmla="*/ 21633 h 34547"/>
                    <a:gd name="connsiteX17" fmla="*/ 8279 w 13319"/>
                    <a:gd name="connsiteY17" fmla="*/ 22412 h 34547"/>
                    <a:gd name="connsiteX18" fmla="*/ 7816 w 13319"/>
                    <a:gd name="connsiteY18" fmla="*/ 22802 h 34547"/>
                    <a:gd name="connsiteX19" fmla="*/ 7889 w 13319"/>
                    <a:gd name="connsiteY19" fmla="*/ 23678 h 34547"/>
                    <a:gd name="connsiteX20" fmla="*/ 7303 w 13319"/>
                    <a:gd name="connsiteY20" fmla="*/ 25090 h 34547"/>
                    <a:gd name="connsiteX21" fmla="*/ 7401 w 13319"/>
                    <a:gd name="connsiteY21" fmla="*/ 25431 h 34547"/>
                    <a:gd name="connsiteX22" fmla="*/ 4301 w 13319"/>
                    <a:gd name="connsiteY22" fmla="*/ 31470 h 34547"/>
                    <a:gd name="connsiteX23" fmla="*/ 2725 w 13319"/>
                    <a:gd name="connsiteY23" fmla="*/ 34547 h 34547"/>
                    <a:gd name="connsiteX24" fmla="*/ 0 w 13319"/>
                    <a:gd name="connsiteY24" fmla="*/ 29603 h 34547"/>
                    <a:gd name="connsiteX0" fmla="*/ 0 w 13319"/>
                    <a:gd name="connsiteY0" fmla="*/ 29606 h 34550"/>
                    <a:gd name="connsiteX1" fmla="*/ 1812 w 13319"/>
                    <a:gd name="connsiteY1" fmla="*/ 24460 h 34550"/>
                    <a:gd name="connsiteX2" fmla="*/ 2032 w 13319"/>
                    <a:gd name="connsiteY2" fmla="*/ 21636 h 34550"/>
                    <a:gd name="connsiteX3" fmla="*/ 2813 w 13319"/>
                    <a:gd name="connsiteY3" fmla="*/ 17789 h 34550"/>
                    <a:gd name="connsiteX4" fmla="*/ 2398 w 13319"/>
                    <a:gd name="connsiteY4" fmla="*/ 15111 h 34550"/>
                    <a:gd name="connsiteX5" fmla="*/ 3594 w 13319"/>
                    <a:gd name="connsiteY5" fmla="*/ 8585 h 34550"/>
                    <a:gd name="connsiteX6" fmla="*/ 5204 w 13319"/>
                    <a:gd name="connsiteY6" fmla="*/ 5176 h 34550"/>
                    <a:gd name="connsiteX7" fmla="*/ 7403 w 13319"/>
                    <a:gd name="connsiteY7" fmla="*/ 7 h 34550"/>
                    <a:gd name="connsiteX8" fmla="*/ 11013 w 13319"/>
                    <a:gd name="connsiteY8" fmla="*/ 5469 h 34550"/>
                    <a:gd name="connsiteX9" fmla="*/ 11379 w 13319"/>
                    <a:gd name="connsiteY9" fmla="*/ 4884 h 34550"/>
                    <a:gd name="connsiteX10" fmla="*/ 11647 w 13319"/>
                    <a:gd name="connsiteY10" fmla="*/ 5420 h 34550"/>
                    <a:gd name="connsiteX11" fmla="*/ 13319 w 13319"/>
                    <a:gd name="connsiteY11" fmla="*/ 6115 h 34550"/>
                    <a:gd name="connsiteX12" fmla="*/ 12648 w 13319"/>
                    <a:gd name="connsiteY12" fmla="*/ 12481 h 34550"/>
                    <a:gd name="connsiteX13" fmla="*/ 12697 w 13319"/>
                    <a:gd name="connsiteY13" fmla="*/ 13601 h 34550"/>
                    <a:gd name="connsiteX14" fmla="*/ 12477 w 13319"/>
                    <a:gd name="connsiteY14" fmla="*/ 15890 h 34550"/>
                    <a:gd name="connsiteX15" fmla="*/ 12306 w 13319"/>
                    <a:gd name="connsiteY15" fmla="*/ 15744 h 34550"/>
                    <a:gd name="connsiteX16" fmla="*/ 10354 w 13319"/>
                    <a:gd name="connsiteY16" fmla="*/ 20078 h 34550"/>
                    <a:gd name="connsiteX17" fmla="*/ 8353 w 13319"/>
                    <a:gd name="connsiteY17" fmla="*/ 21636 h 34550"/>
                    <a:gd name="connsiteX18" fmla="*/ 8279 w 13319"/>
                    <a:gd name="connsiteY18" fmla="*/ 22415 h 34550"/>
                    <a:gd name="connsiteX19" fmla="*/ 7816 w 13319"/>
                    <a:gd name="connsiteY19" fmla="*/ 22805 h 34550"/>
                    <a:gd name="connsiteX20" fmla="*/ 7889 w 13319"/>
                    <a:gd name="connsiteY20" fmla="*/ 23681 h 34550"/>
                    <a:gd name="connsiteX21" fmla="*/ 7303 w 13319"/>
                    <a:gd name="connsiteY21" fmla="*/ 25093 h 34550"/>
                    <a:gd name="connsiteX22" fmla="*/ 7401 w 13319"/>
                    <a:gd name="connsiteY22" fmla="*/ 25434 h 34550"/>
                    <a:gd name="connsiteX23" fmla="*/ 4301 w 13319"/>
                    <a:gd name="connsiteY23" fmla="*/ 31473 h 34550"/>
                    <a:gd name="connsiteX24" fmla="*/ 2725 w 13319"/>
                    <a:gd name="connsiteY24" fmla="*/ 34550 h 34550"/>
                    <a:gd name="connsiteX25" fmla="*/ 0 w 13319"/>
                    <a:gd name="connsiteY25" fmla="*/ 29606 h 34550"/>
                    <a:gd name="connsiteX0" fmla="*/ 0 w 13319"/>
                    <a:gd name="connsiteY0" fmla="*/ 29606 h 34550"/>
                    <a:gd name="connsiteX1" fmla="*/ 1812 w 13319"/>
                    <a:gd name="connsiteY1" fmla="*/ 24460 h 34550"/>
                    <a:gd name="connsiteX2" fmla="*/ 2032 w 13319"/>
                    <a:gd name="connsiteY2" fmla="*/ 21636 h 34550"/>
                    <a:gd name="connsiteX3" fmla="*/ 2813 w 13319"/>
                    <a:gd name="connsiteY3" fmla="*/ 17789 h 34550"/>
                    <a:gd name="connsiteX4" fmla="*/ 2398 w 13319"/>
                    <a:gd name="connsiteY4" fmla="*/ 15111 h 34550"/>
                    <a:gd name="connsiteX5" fmla="*/ 3594 w 13319"/>
                    <a:gd name="connsiteY5" fmla="*/ 8585 h 34550"/>
                    <a:gd name="connsiteX6" fmla="*/ 5204 w 13319"/>
                    <a:gd name="connsiteY6" fmla="*/ 5176 h 34550"/>
                    <a:gd name="connsiteX7" fmla="*/ 7403 w 13319"/>
                    <a:gd name="connsiteY7" fmla="*/ 7 h 34550"/>
                    <a:gd name="connsiteX8" fmla="*/ 11013 w 13319"/>
                    <a:gd name="connsiteY8" fmla="*/ 5469 h 34550"/>
                    <a:gd name="connsiteX9" fmla="*/ 11379 w 13319"/>
                    <a:gd name="connsiteY9" fmla="*/ 4884 h 34550"/>
                    <a:gd name="connsiteX10" fmla="*/ 11647 w 13319"/>
                    <a:gd name="connsiteY10" fmla="*/ 5420 h 34550"/>
                    <a:gd name="connsiteX11" fmla="*/ 13319 w 13319"/>
                    <a:gd name="connsiteY11" fmla="*/ 6115 h 34550"/>
                    <a:gd name="connsiteX12" fmla="*/ 12648 w 13319"/>
                    <a:gd name="connsiteY12" fmla="*/ 12481 h 34550"/>
                    <a:gd name="connsiteX13" fmla="*/ 12697 w 13319"/>
                    <a:gd name="connsiteY13" fmla="*/ 13601 h 34550"/>
                    <a:gd name="connsiteX14" fmla="*/ 12477 w 13319"/>
                    <a:gd name="connsiteY14" fmla="*/ 15890 h 34550"/>
                    <a:gd name="connsiteX15" fmla="*/ 12306 w 13319"/>
                    <a:gd name="connsiteY15" fmla="*/ 15744 h 34550"/>
                    <a:gd name="connsiteX16" fmla="*/ 10354 w 13319"/>
                    <a:gd name="connsiteY16" fmla="*/ 20078 h 34550"/>
                    <a:gd name="connsiteX17" fmla="*/ 8353 w 13319"/>
                    <a:gd name="connsiteY17" fmla="*/ 21636 h 34550"/>
                    <a:gd name="connsiteX18" fmla="*/ 8279 w 13319"/>
                    <a:gd name="connsiteY18" fmla="*/ 22415 h 34550"/>
                    <a:gd name="connsiteX19" fmla="*/ 7816 w 13319"/>
                    <a:gd name="connsiteY19" fmla="*/ 22805 h 34550"/>
                    <a:gd name="connsiteX20" fmla="*/ 7889 w 13319"/>
                    <a:gd name="connsiteY20" fmla="*/ 23681 h 34550"/>
                    <a:gd name="connsiteX21" fmla="*/ 7303 w 13319"/>
                    <a:gd name="connsiteY21" fmla="*/ 25093 h 34550"/>
                    <a:gd name="connsiteX22" fmla="*/ 7401 w 13319"/>
                    <a:gd name="connsiteY22" fmla="*/ 25434 h 34550"/>
                    <a:gd name="connsiteX23" fmla="*/ 4301 w 13319"/>
                    <a:gd name="connsiteY23" fmla="*/ 31473 h 34550"/>
                    <a:gd name="connsiteX24" fmla="*/ 2725 w 13319"/>
                    <a:gd name="connsiteY24" fmla="*/ 34550 h 34550"/>
                    <a:gd name="connsiteX25" fmla="*/ 0 w 13319"/>
                    <a:gd name="connsiteY25" fmla="*/ 29606 h 34550"/>
                    <a:gd name="connsiteX0" fmla="*/ 0 w 13319"/>
                    <a:gd name="connsiteY0" fmla="*/ 29696 h 34640"/>
                    <a:gd name="connsiteX1" fmla="*/ 1812 w 13319"/>
                    <a:gd name="connsiteY1" fmla="*/ 24550 h 34640"/>
                    <a:gd name="connsiteX2" fmla="*/ 2032 w 13319"/>
                    <a:gd name="connsiteY2" fmla="*/ 21726 h 34640"/>
                    <a:gd name="connsiteX3" fmla="*/ 2813 w 13319"/>
                    <a:gd name="connsiteY3" fmla="*/ 17879 h 34640"/>
                    <a:gd name="connsiteX4" fmla="*/ 2398 w 13319"/>
                    <a:gd name="connsiteY4" fmla="*/ 15201 h 34640"/>
                    <a:gd name="connsiteX5" fmla="*/ 3594 w 13319"/>
                    <a:gd name="connsiteY5" fmla="*/ 8675 h 34640"/>
                    <a:gd name="connsiteX6" fmla="*/ 5204 w 13319"/>
                    <a:gd name="connsiteY6" fmla="*/ 5266 h 34640"/>
                    <a:gd name="connsiteX7" fmla="*/ 7403 w 13319"/>
                    <a:gd name="connsiteY7" fmla="*/ 97 h 34640"/>
                    <a:gd name="connsiteX8" fmla="*/ 9573 w 13319"/>
                    <a:gd name="connsiteY8" fmla="*/ 2880 h 34640"/>
                    <a:gd name="connsiteX9" fmla="*/ 11013 w 13319"/>
                    <a:gd name="connsiteY9" fmla="*/ 5559 h 34640"/>
                    <a:gd name="connsiteX10" fmla="*/ 11379 w 13319"/>
                    <a:gd name="connsiteY10" fmla="*/ 4974 h 34640"/>
                    <a:gd name="connsiteX11" fmla="*/ 11647 w 13319"/>
                    <a:gd name="connsiteY11" fmla="*/ 5510 h 34640"/>
                    <a:gd name="connsiteX12" fmla="*/ 13319 w 13319"/>
                    <a:gd name="connsiteY12" fmla="*/ 6205 h 34640"/>
                    <a:gd name="connsiteX13" fmla="*/ 12648 w 13319"/>
                    <a:gd name="connsiteY13" fmla="*/ 12571 h 34640"/>
                    <a:gd name="connsiteX14" fmla="*/ 12697 w 13319"/>
                    <a:gd name="connsiteY14" fmla="*/ 13691 h 34640"/>
                    <a:gd name="connsiteX15" fmla="*/ 12477 w 13319"/>
                    <a:gd name="connsiteY15" fmla="*/ 15980 h 34640"/>
                    <a:gd name="connsiteX16" fmla="*/ 12306 w 13319"/>
                    <a:gd name="connsiteY16" fmla="*/ 15834 h 34640"/>
                    <a:gd name="connsiteX17" fmla="*/ 10354 w 13319"/>
                    <a:gd name="connsiteY17" fmla="*/ 20168 h 34640"/>
                    <a:gd name="connsiteX18" fmla="*/ 8353 w 13319"/>
                    <a:gd name="connsiteY18" fmla="*/ 21726 h 34640"/>
                    <a:gd name="connsiteX19" fmla="*/ 8279 w 13319"/>
                    <a:gd name="connsiteY19" fmla="*/ 22505 h 34640"/>
                    <a:gd name="connsiteX20" fmla="*/ 7816 w 13319"/>
                    <a:gd name="connsiteY20" fmla="*/ 22895 h 34640"/>
                    <a:gd name="connsiteX21" fmla="*/ 7889 w 13319"/>
                    <a:gd name="connsiteY21" fmla="*/ 23771 h 34640"/>
                    <a:gd name="connsiteX22" fmla="*/ 7303 w 13319"/>
                    <a:gd name="connsiteY22" fmla="*/ 25183 h 34640"/>
                    <a:gd name="connsiteX23" fmla="*/ 7401 w 13319"/>
                    <a:gd name="connsiteY23" fmla="*/ 25524 h 34640"/>
                    <a:gd name="connsiteX24" fmla="*/ 4301 w 13319"/>
                    <a:gd name="connsiteY24" fmla="*/ 31563 h 34640"/>
                    <a:gd name="connsiteX25" fmla="*/ 2725 w 13319"/>
                    <a:gd name="connsiteY25" fmla="*/ 34640 h 34640"/>
                    <a:gd name="connsiteX26" fmla="*/ 0 w 13319"/>
                    <a:gd name="connsiteY26" fmla="*/ 29696 h 34640"/>
                    <a:gd name="connsiteX0" fmla="*/ 0 w 13319"/>
                    <a:gd name="connsiteY0" fmla="*/ 29696 h 34640"/>
                    <a:gd name="connsiteX1" fmla="*/ 1812 w 13319"/>
                    <a:gd name="connsiteY1" fmla="*/ 24550 h 34640"/>
                    <a:gd name="connsiteX2" fmla="*/ 2032 w 13319"/>
                    <a:gd name="connsiteY2" fmla="*/ 21726 h 34640"/>
                    <a:gd name="connsiteX3" fmla="*/ 2813 w 13319"/>
                    <a:gd name="connsiteY3" fmla="*/ 17879 h 34640"/>
                    <a:gd name="connsiteX4" fmla="*/ 2398 w 13319"/>
                    <a:gd name="connsiteY4" fmla="*/ 15201 h 34640"/>
                    <a:gd name="connsiteX5" fmla="*/ 3594 w 13319"/>
                    <a:gd name="connsiteY5" fmla="*/ 8675 h 34640"/>
                    <a:gd name="connsiteX6" fmla="*/ 5204 w 13319"/>
                    <a:gd name="connsiteY6" fmla="*/ 5266 h 34640"/>
                    <a:gd name="connsiteX7" fmla="*/ 7403 w 13319"/>
                    <a:gd name="connsiteY7" fmla="*/ 97 h 34640"/>
                    <a:gd name="connsiteX8" fmla="*/ 9573 w 13319"/>
                    <a:gd name="connsiteY8" fmla="*/ 2880 h 34640"/>
                    <a:gd name="connsiteX9" fmla="*/ 11013 w 13319"/>
                    <a:gd name="connsiteY9" fmla="*/ 5559 h 34640"/>
                    <a:gd name="connsiteX10" fmla="*/ 11379 w 13319"/>
                    <a:gd name="connsiteY10" fmla="*/ 4974 h 34640"/>
                    <a:gd name="connsiteX11" fmla="*/ 11647 w 13319"/>
                    <a:gd name="connsiteY11" fmla="*/ 5510 h 34640"/>
                    <a:gd name="connsiteX12" fmla="*/ 13319 w 13319"/>
                    <a:gd name="connsiteY12" fmla="*/ 6205 h 34640"/>
                    <a:gd name="connsiteX13" fmla="*/ 12648 w 13319"/>
                    <a:gd name="connsiteY13" fmla="*/ 12571 h 34640"/>
                    <a:gd name="connsiteX14" fmla="*/ 12697 w 13319"/>
                    <a:gd name="connsiteY14" fmla="*/ 13691 h 34640"/>
                    <a:gd name="connsiteX15" fmla="*/ 12477 w 13319"/>
                    <a:gd name="connsiteY15" fmla="*/ 15980 h 34640"/>
                    <a:gd name="connsiteX16" fmla="*/ 12306 w 13319"/>
                    <a:gd name="connsiteY16" fmla="*/ 15834 h 34640"/>
                    <a:gd name="connsiteX17" fmla="*/ 10354 w 13319"/>
                    <a:gd name="connsiteY17" fmla="*/ 20168 h 34640"/>
                    <a:gd name="connsiteX18" fmla="*/ 8353 w 13319"/>
                    <a:gd name="connsiteY18" fmla="*/ 21726 h 34640"/>
                    <a:gd name="connsiteX19" fmla="*/ 8279 w 13319"/>
                    <a:gd name="connsiteY19" fmla="*/ 22505 h 34640"/>
                    <a:gd name="connsiteX20" fmla="*/ 7816 w 13319"/>
                    <a:gd name="connsiteY20" fmla="*/ 22895 h 34640"/>
                    <a:gd name="connsiteX21" fmla="*/ 7889 w 13319"/>
                    <a:gd name="connsiteY21" fmla="*/ 23771 h 34640"/>
                    <a:gd name="connsiteX22" fmla="*/ 7303 w 13319"/>
                    <a:gd name="connsiteY22" fmla="*/ 25183 h 34640"/>
                    <a:gd name="connsiteX23" fmla="*/ 7401 w 13319"/>
                    <a:gd name="connsiteY23" fmla="*/ 25524 h 34640"/>
                    <a:gd name="connsiteX24" fmla="*/ 4301 w 13319"/>
                    <a:gd name="connsiteY24" fmla="*/ 31563 h 34640"/>
                    <a:gd name="connsiteX25" fmla="*/ 2725 w 13319"/>
                    <a:gd name="connsiteY25" fmla="*/ 34640 h 34640"/>
                    <a:gd name="connsiteX26" fmla="*/ 0 w 13319"/>
                    <a:gd name="connsiteY26" fmla="*/ 29696 h 34640"/>
                    <a:gd name="connsiteX0" fmla="*/ 0 w 13319"/>
                    <a:gd name="connsiteY0" fmla="*/ 29684 h 34628"/>
                    <a:gd name="connsiteX1" fmla="*/ 1812 w 13319"/>
                    <a:gd name="connsiteY1" fmla="*/ 24538 h 34628"/>
                    <a:gd name="connsiteX2" fmla="*/ 2032 w 13319"/>
                    <a:gd name="connsiteY2" fmla="*/ 21714 h 34628"/>
                    <a:gd name="connsiteX3" fmla="*/ 2813 w 13319"/>
                    <a:gd name="connsiteY3" fmla="*/ 17867 h 34628"/>
                    <a:gd name="connsiteX4" fmla="*/ 2398 w 13319"/>
                    <a:gd name="connsiteY4" fmla="*/ 15189 h 34628"/>
                    <a:gd name="connsiteX5" fmla="*/ 3594 w 13319"/>
                    <a:gd name="connsiteY5" fmla="*/ 8663 h 34628"/>
                    <a:gd name="connsiteX6" fmla="*/ 5204 w 13319"/>
                    <a:gd name="connsiteY6" fmla="*/ 5254 h 34628"/>
                    <a:gd name="connsiteX7" fmla="*/ 7403 w 13319"/>
                    <a:gd name="connsiteY7" fmla="*/ 85 h 34628"/>
                    <a:gd name="connsiteX8" fmla="*/ 9353 w 13319"/>
                    <a:gd name="connsiteY8" fmla="*/ 2966 h 34628"/>
                    <a:gd name="connsiteX9" fmla="*/ 9573 w 13319"/>
                    <a:gd name="connsiteY9" fmla="*/ 2868 h 34628"/>
                    <a:gd name="connsiteX10" fmla="*/ 11013 w 13319"/>
                    <a:gd name="connsiteY10" fmla="*/ 5547 h 34628"/>
                    <a:gd name="connsiteX11" fmla="*/ 11379 w 13319"/>
                    <a:gd name="connsiteY11" fmla="*/ 4962 h 34628"/>
                    <a:gd name="connsiteX12" fmla="*/ 11647 w 13319"/>
                    <a:gd name="connsiteY12" fmla="*/ 5498 h 34628"/>
                    <a:gd name="connsiteX13" fmla="*/ 13319 w 13319"/>
                    <a:gd name="connsiteY13" fmla="*/ 6193 h 34628"/>
                    <a:gd name="connsiteX14" fmla="*/ 12648 w 13319"/>
                    <a:gd name="connsiteY14" fmla="*/ 12559 h 34628"/>
                    <a:gd name="connsiteX15" fmla="*/ 12697 w 13319"/>
                    <a:gd name="connsiteY15" fmla="*/ 13679 h 34628"/>
                    <a:gd name="connsiteX16" fmla="*/ 12477 w 13319"/>
                    <a:gd name="connsiteY16" fmla="*/ 15968 h 34628"/>
                    <a:gd name="connsiteX17" fmla="*/ 12306 w 13319"/>
                    <a:gd name="connsiteY17" fmla="*/ 15822 h 34628"/>
                    <a:gd name="connsiteX18" fmla="*/ 10354 w 13319"/>
                    <a:gd name="connsiteY18" fmla="*/ 20156 h 34628"/>
                    <a:gd name="connsiteX19" fmla="*/ 8353 w 13319"/>
                    <a:gd name="connsiteY19" fmla="*/ 21714 h 34628"/>
                    <a:gd name="connsiteX20" fmla="*/ 8279 w 13319"/>
                    <a:gd name="connsiteY20" fmla="*/ 22493 h 34628"/>
                    <a:gd name="connsiteX21" fmla="*/ 7816 w 13319"/>
                    <a:gd name="connsiteY21" fmla="*/ 22883 h 34628"/>
                    <a:gd name="connsiteX22" fmla="*/ 7889 w 13319"/>
                    <a:gd name="connsiteY22" fmla="*/ 23759 h 34628"/>
                    <a:gd name="connsiteX23" fmla="*/ 7303 w 13319"/>
                    <a:gd name="connsiteY23" fmla="*/ 25171 h 34628"/>
                    <a:gd name="connsiteX24" fmla="*/ 7401 w 13319"/>
                    <a:gd name="connsiteY24" fmla="*/ 25512 h 34628"/>
                    <a:gd name="connsiteX25" fmla="*/ 4301 w 13319"/>
                    <a:gd name="connsiteY25" fmla="*/ 31551 h 34628"/>
                    <a:gd name="connsiteX26" fmla="*/ 2725 w 13319"/>
                    <a:gd name="connsiteY26" fmla="*/ 34628 h 34628"/>
                    <a:gd name="connsiteX27" fmla="*/ 0 w 13319"/>
                    <a:gd name="connsiteY27" fmla="*/ 29684 h 34628"/>
                    <a:gd name="connsiteX0" fmla="*/ 0 w 13319"/>
                    <a:gd name="connsiteY0" fmla="*/ 29684 h 34628"/>
                    <a:gd name="connsiteX1" fmla="*/ 1812 w 13319"/>
                    <a:gd name="connsiteY1" fmla="*/ 24538 h 34628"/>
                    <a:gd name="connsiteX2" fmla="*/ 2032 w 13319"/>
                    <a:gd name="connsiteY2" fmla="*/ 21714 h 34628"/>
                    <a:gd name="connsiteX3" fmla="*/ 2813 w 13319"/>
                    <a:gd name="connsiteY3" fmla="*/ 17867 h 34628"/>
                    <a:gd name="connsiteX4" fmla="*/ 2398 w 13319"/>
                    <a:gd name="connsiteY4" fmla="*/ 15189 h 34628"/>
                    <a:gd name="connsiteX5" fmla="*/ 3594 w 13319"/>
                    <a:gd name="connsiteY5" fmla="*/ 8663 h 34628"/>
                    <a:gd name="connsiteX6" fmla="*/ 5204 w 13319"/>
                    <a:gd name="connsiteY6" fmla="*/ 5254 h 34628"/>
                    <a:gd name="connsiteX7" fmla="*/ 7403 w 13319"/>
                    <a:gd name="connsiteY7" fmla="*/ 85 h 34628"/>
                    <a:gd name="connsiteX8" fmla="*/ 9353 w 13319"/>
                    <a:gd name="connsiteY8" fmla="*/ 2966 h 34628"/>
                    <a:gd name="connsiteX9" fmla="*/ 9573 w 13319"/>
                    <a:gd name="connsiteY9" fmla="*/ 2868 h 34628"/>
                    <a:gd name="connsiteX10" fmla="*/ 11013 w 13319"/>
                    <a:gd name="connsiteY10" fmla="*/ 5547 h 34628"/>
                    <a:gd name="connsiteX11" fmla="*/ 11379 w 13319"/>
                    <a:gd name="connsiteY11" fmla="*/ 4962 h 34628"/>
                    <a:gd name="connsiteX12" fmla="*/ 11647 w 13319"/>
                    <a:gd name="connsiteY12" fmla="*/ 5498 h 34628"/>
                    <a:gd name="connsiteX13" fmla="*/ 13319 w 13319"/>
                    <a:gd name="connsiteY13" fmla="*/ 6193 h 34628"/>
                    <a:gd name="connsiteX14" fmla="*/ 12648 w 13319"/>
                    <a:gd name="connsiteY14" fmla="*/ 12559 h 34628"/>
                    <a:gd name="connsiteX15" fmla="*/ 12697 w 13319"/>
                    <a:gd name="connsiteY15" fmla="*/ 13679 h 34628"/>
                    <a:gd name="connsiteX16" fmla="*/ 12477 w 13319"/>
                    <a:gd name="connsiteY16" fmla="*/ 15968 h 34628"/>
                    <a:gd name="connsiteX17" fmla="*/ 12306 w 13319"/>
                    <a:gd name="connsiteY17" fmla="*/ 15822 h 34628"/>
                    <a:gd name="connsiteX18" fmla="*/ 10354 w 13319"/>
                    <a:gd name="connsiteY18" fmla="*/ 20156 h 34628"/>
                    <a:gd name="connsiteX19" fmla="*/ 8353 w 13319"/>
                    <a:gd name="connsiteY19" fmla="*/ 21714 h 34628"/>
                    <a:gd name="connsiteX20" fmla="*/ 8279 w 13319"/>
                    <a:gd name="connsiteY20" fmla="*/ 22493 h 34628"/>
                    <a:gd name="connsiteX21" fmla="*/ 7816 w 13319"/>
                    <a:gd name="connsiteY21" fmla="*/ 22883 h 34628"/>
                    <a:gd name="connsiteX22" fmla="*/ 7889 w 13319"/>
                    <a:gd name="connsiteY22" fmla="*/ 23759 h 34628"/>
                    <a:gd name="connsiteX23" fmla="*/ 7303 w 13319"/>
                    <a:gd name="connsiteY23" fmla="*/ 25171 h 34628"/>
                    <a:gd name="connsiteX24" fmla="*/ 7401 w 13319"/>
                    <a:gd name="connsiteY24" fmla="*/ 25512 h 34628"/>
                    <a:gd name="connsiteX25" fmla="*/ 4301 w 13319"/>
                    <a:gd name="connsiteY25" fmla="*/ 31551 h 34628"/>
                    <a:gd name="connsiteX26" fmla="*/ 2725 w 13319"/>
                    <a:gd name="connsiteY26" fmla="*/ 34628 h 34628"/>
                    <a:gd name="connsiteX27" fmla="*/ 0 w 13319"/>
                    <a:gd name="connsiteY27" fmla="*/ 29684 h 34628"/>
                    <a:gd name="connsiteX0" fmla="*/ 0 w 13319"/>
                    <a:gd name="connsiteY0" fmla="*/ 29599 h 34543"/>
                    <a:gd name="connsiteX1" fmla="*/ 1812 w 13319"/>
                    <a:gd name="connsiteY1" fmla="*/ 24453 h 34543"/>
                    <a:gd name="connsiteX2" fmla="*/ 2032 w 13319"/>
                    <a:gd name="connsiteY2" fmla="*/ 21629 h 34543"/>
                    <a:gd name="connsiteX3" fmla="*/ 2813 w 13319"/>
                    <a:gd name="connsiteY3" fmla="*/ 17782 h 34543"/>
                    <a:gd name="connsiteX4" fmla="*/ 2398 w 13319"/>
                    <a:gd name="connsiteY4" fmla="*/ 15104 h 34543"/>
                    <a:gd name="connsiteX5" fmla="*/ 3594 w 13319"/>
                    <a:gd name="connsiteY5" fmla="*/ 8578 h 34543"/>
                    <a:gd name="connsiteX6" fmla="*/ 5204 w 13319"/>
                    <a:gd name="connsiteY6" fmla="*/ 5169 h 34543"/>
                    <a:gd name="connsiteX7" fmla="*/ 7403 w 13319"/>
                    <a:gd name="connsiteY7" fmla="*/ 0 h 34543"/>
                    <a:gd name="connsiteX8" fmla="*/ 9353 w 13319"/>
                    <a:gd name="connsiteY8" fmla="*/ 2881 h 34543"/>
                    <a:gd name="connsiteX9" fmla="*/ 9573 w 13319"/>
                    <a:gd name="connsiteY9" fmla="*/ 2783 h 34543"/>
                    <a:gd name="connsiteX10" fmla="*/ 11013 w 13319"/>
                    <a:gd name="connsiteY10" fmla="*/ 5462 h 34543"/>
                    <a:gd name="connsiteX11" fmla="*/ 11379 w 13319"/>
                    <a:gd name="connsiteY11" fmla="*/ 4877 h 34543"/>
                    <a:gd name="connsiteX12" fmla="*/ 11647 w 13319"/>
                    <a:gd name="connsiteY12" fmla="*/ 5413 h 34543"/>
                    <a:gd name="connsiteX13" fmla="*/ 13319 w 13319"/>
                    <a:gd name="connsiteY13" fmla="*/ 6108 h 34543"/>
                    <a:gd name="connsiteX14" fmla="*/ 12648 w 13319"/>
                    <a:gd name="connsiteY14" fmla="*/ 12474 h 34543"/>
                    <a:gd name="connsiteX15" fmla="*/ 12697 w 13319"/>
                    <a:gd name="connsiteY15" fmla="*/ 13594 h 34543"/>
                    <a:gd name="connsiteX16" fmla="*/ 12477 w 13319"/>
                    <a:gd name="connsiteY16" fmla="*/ 15883 h 34543"/>
                    <a:gd name="connsiteX17" fmla="*/ 12306 w 13319"/>
                    <a:gd name="connsiteY17" fmla="*/ 15737 h 34543"/>
                    <a:gd name="connsiteX18" fmla="*/ 10354 w 13319"/>
                    <a:gd name="connsiteY18" fmla="*/ 20071 h 34543"/>
                    <a:gd name="connsiteX19" fmla="*/ 8353 w 13319"/>
                    <a:gd name="connsiteY19" fmla="*/ 21629 h 34543"/>
                    <a:gd name="connsiteX20" fmla="*/ 8279 w 13319"/>
                    <a:gd name="connsiteY20" fmla="*/ 22408 h 34543"/>
                    <a:gd name="connsiteX21" fmla="*/ 7816 w 13319"/>
                    <a:gd name="connsiteY21" fmla="*/ 22798 h 34543"/>
                    <a:gd name="connsiteX22" fmla="*/ 7889 w 13319"/>
                    <a:gd name="connsiteY22" fmla="*/ 23674 h 34543"/>
                    <a:gd name="connsiteX23" fmla="*/ 7303 w 13319"/>
                    <a:gd name="connsiteY23" fmla="*/ 25086 h 34543"/>
                    <a:gd name="connsiteX24" fmla="*/ 7401 w 13319"/>
                    <a:gd name="connsiteY24" fmla="*/ 25427 h 34543"/>
                    <a:gd name="connsiteX25" fmla="*/ 4301 w 13319"/>
                    <a:gd name="connsiteY25" fmla="*/ 31466 h 34543"/>
                    <a:gd name="connsiteX26" fmla="*/ 2725 w 13319"/>
                    <a:gd name="connsiteY26" fmla="*/ 34543 h 34543"/>
                    <a:gd name="connsiteX27" fmla="*/ 0 w 13319"/>
                    <a:gd name="connsiteY27" fmla="*/ 29599 h 34543"/>
                    <a:gd name="connsiteX0" fmla="*/ 0 w 13319"/>
                    <a:gd name="connsiteY0" fmla="*/ 29599 h 34543"/>
                    <a:gd name="connsiteX1" fmla="*/ 1812 w 13319"/>
                    <a:gd name="connsiteY1" fmla="*/ 24453 h 34543"/>
                    <a:gd name="connsiteX2" fmla="*/ 2032 w 13319"/>
                    <a:gd name="connsiteY2" fmla="*/ 21629 h 34543"/>
                    <a:gd name="connsiteX3" fmla="*/ 2813 w 13319"/>
                    <a:gd name="connsiteY3" fmla="*/ 17782 h 34543"/>
                    <a:gd name="connsiteX4" fmla="*/ 2398 w 13319"/>
                    <a:gd name="connsiteY4" fmla="*/ 15104 h 34543"/>
                    <a:gd name="connsiteX5" fmla="*/ 3594 w 13319"/>
                    <a:gd name="connsiteY5" fmla="*/ 8578 h 34543"/>
                    <a:gd name="connsiteX6" fmla="*/ 5204 w 13319"/>
                    <a:gd name="connsiteY6" fmla="*/ 5169 h 34543"/>
                    <a:gd name="connsiteX7" fmla="*/ 7403 w 13319"/>
                    <a:gd name="connsiteY7" fmla="*/ 0 h 34543"/>
                    <a:gd name="connsiteX8" fmla="*/ 9353 w 13319"/>
                    <a:gd name="connsiteY8" fmla="*/ 2881 h 34543"/>
                    <a:gd name="connsiteX9" fmla="*/ 9573 w 13319"/>
                    <a:gd name="connsiteY9" fmla="*/ 2783 h 34543"/>
                    <a:gd name="connsiteX10" fmla="*/ 11013 w 13319"/>
                    <a:gd name="connsiteY10" fmla="*/ 5462 h 34543"/>
                    <a:gd name="connsiteX11" fmla="*/ 11379 w 13319"/>
                    <a:gd name="connsiteY11" fmla="*/ 4877 h 34543"/>
                    <a:gd name="connsiteX12" fmla="*/ 11696 w 13319"/>
                    <a:gd name="connsiteY12" fmla="*/ 5413 h 34543"/>
                    <a:gd name="connsiteX13" fmla="*/ 13319 w 13319"/>
                    <a:gd name="connsiteY13" fmla="*/ 6108 h 34543"/>
                    <a:gd name="connsiteX14" fmla="*/ 12648 w 13319"/>
                    <a:gd name="connsiteY14" fmla="*/ 12474 h 34543"/>
                    <a:gd name="connsiteX15" fmla="*/ 12697 w 13319"/>
                    <a:gd name="connsiteY15" fmla="*/ 13594 h 34543"/>
                    <a:gd name="connsiteX16" fmla="*/ 12477 w 13319"/>
                    <a:gd name="connsiteY16" fmla="*/ 15883 h 34543"/>
                    <a:gd name="connsiteX17" fmla="*/ 12306 w 13319"/>
                    <a:gd name="connsiteY17" fmla="*/ 15737 h 34543"/>
                    <a:gd name="connsiteX18" fmla="*/ 10354 w 13319"/>
                    <a:gd name="connsiteY18" fmla="*/ 20071 h 34543"/>
                    <a:gd name="connsiteX19" fmla="*/ 8353 w 13319"/>
                    <a:gd name="connsiteY19" fmla="*/ 21629 h 34543"/>
                    <a:gd name="connsiteX20" fmla="*/ 8279 w 13319"/>
                    <a:gd name="connsiteY20" fmla="*/ 22408 h 34543"/>
                    <a:gd name="connsiteX21" fmla="*/ 7816 w 13319"/>
                    <a:gd name="connsiteY21" fmla="*/ 22798 h 34543"/>
                    <a:gd name="connsiteX22" fmla="*/ 7889 w 13319"/>
                    <a:gd name="connsiteY22" fmla="*/ 23674 h 34543"/>
                    <a:gd name="connsiteX23" fmla="*/ 7303 w 13319"/>
                    <a:gd name="connsiteY23" fmla="*/ 25086 h 34543"/>
                    <a:gd name="connsiteX24" fmla="*/ 7401 w 13319"/>
                    <a:gd name="connsiteY24" fmla="*/ 25427 h 34543"/>
                    <a:gd name="connsiteX25" fmla="*/ 4301 w 13319"/>
                    <a:gd name="connsiteY25" fmla="*/ 31466 h 34543"/>
                    <a:gd name="connsiteX26" fmla="*/ 2725 w 13319"/>
                    <a:gd name="connsiteY26" fmla="*/ 34543 h 34543"/>
                    <a:gd name="connsiteX27" fmla="*/ 0 w 13319"/>
                    <a:gd name="connsiteY27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783 h 34543"/>
                    <a:gd name="connsiteX10" fmla="*/ 11013 w 13343"/>
                    <a:gd name="connsiteY10" fmla="*/ 5462 h 34543"/>
                    <a:gd name="connsiteX11" fmla="*/ 11379 w 13343"/>
                    <a:gd name="connsiteY11" fmla="*/ 4877 h 34543"/>
                    <a:gd name="connsiteX12" fmla="*/ 11696 w 13343"/>
                    <a:gd name="connsiteY12" fmla="*/ 5413 h 34543"/>
                    <a:gd name="connsiteX13" fmla="*/ 13343 w 13343"/>
                    <a:gd name="connsiteY13" fmla="*/ 6108 h 34543"/>
                    <a:gd name="connsiteX14" fmla="*/ 12648 w 13343"/>
                    <a:gd name="connsiteY14" fmla="*/ 12474 h 34543"/>
                    <a:gd name="connsiteX15" fmla="*/ 12697 w 13343"/>
                    <a:gd name="connsiteY15" fmla="*/ 13594 h 34543"/>
                    <a:gd name="connsiteX16" fmla="*/ 12477 w 13343"/>
                    <a:gd name="connsiteY16" fmla="*/ 15883 h 34543"/>
                    <a:gd name="connsiteX17" fmla="*/ 12306 w 13343"/>
                    <a:gd name="connsiteY17" fmla="*/ 15737 h 34543"/>
                    <a:gd name="connsiteX18" fmla="*/ 10354 w 13343"/>
                    <a:gd name="connsiteY18" fmla="*/ 20071 h 34543"/>
                    <a:gd name="connsiteX19" fmla="*/ 8353 w 13343"/>
                    <a:gd name="connsiteY19" fmla="*/ 21629 h 34543"/>
                    <a:gd name="connsiteX20" fmla="*/ 8279 w 13343"/>
                    <a:gd name="connsiteY20" fmla="*/ 22408 h 34543"/>
                    <a:gd name="connsiteX21" fmla="*/ 7816 w 13343"/>
                    <a:gd name="connsiteY21" fmla="*/ 22798 h 34543"/>
                    <a:gd name="connsiteX22" fmla="*/ 7889 w 13343"/>
                    <a:gd name="connsiteY22" fmla="*/ 23674 h 34543"/>
                    <a:gd name="connsiteX23" fmla="*/ 7303 w 13343"/>
                    <a:gd name="connsiteY23" fmla="*/ 25086 h 34543"/>
                    <a:gd name="connsiteX24" fmla="*/ 7401 w 13343"/>
                    <a:gd name="connsiteY24" fmla="*/ 25427 h 34543"/>
                    <a:gd name="connsiteX25" fmla="*/ 4301 w 13343"/>
                    <a:gd name="connsiteY25" fmla="*/ 31466 h 34543"/>
                    <a:gd name="connsiteX26" fmla="*/ 2725 w 13343"/>
                    <a:gd name="connsiteY26" fmla="*/ 34543 h 34543"/>
                    <a:gd name="connsiteX27" fmla="*/ 0 w 13343"/>
                    <a:gd name="connsiteY27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783 h 34543"/>
                    <a:gd name="connsiteX10" fmla="*/ 11013 w 13343"/>
                    <a:gd name="connsiteY10" fmla="*/ 5462 h 34543"/>
                    <a:gd name="connsiteX11" fmla="*/ 11379 w 13343"/>
                    <a:gd name="connsiteY11" fmla="*/ 4877 h 34543"/>
                    <a:gd name="connsiteX12" fmla="*/ 11769 w 13343"/>
                    <a:gd name="connsiteY12" fmla="*/ 5413 h 34543"/>
                    <a:gd name="connsiteX13" fmla="*/ 13343 w 13343"/>
                    <a:gd name="connsiteY13" fmla="*/ 6108 h 34543"/>
                    <a:gd name="connsiteX14" fmla="*/ 12648 w 13343"/>
                    <a:gd name="connsiteY14" fmla="*/ 12474 h 34543"/>
                    <a:gd name="connsiteX15" fmla="*/ 12697 w 13343"/>
                    <a:gd name="connsiteY15" fmla="*/ 13594 h 34543"/>
                    <a:gd name="connsiteX16" fmla="*/ 12477 w 13343"/>
                    <a:gd name="connsiteY16" fmla="*/ 15883 h 34543"/>
                    <a:gd name="connsiteX17" fmla="*/ 12306 w 13343"/>
                    <a:gd name="connsiteY17" fmla="*/ 15737 h 34543"/>
                    <a:gd name="connsiteX18" fmla="*/ 10354 w 13343"/>
                    <a:gd name="connsiteY18" fmla="*/ 20071 h 34543"/>
                    <a:gd name="connsiteX19" fmla="*/ 8353 w 13343"/>
                    <a:gd name="connsiteY19" fmla="*/ 21629 h 34543"/>
                    <a:gd name="connsiteX20" fmla="*/ 8279 w 13343"/>
                    <a:gd name="connsiteY20" fmla="*/ 22408 h 34543"/>
                    <a:gd name="connsiteX21" fmla="*/ 7816 w 13343"/>
                    <a:gd name="connsiteY21" fmla="*/ 22798 h 34543"/>
                    <a:gd name="connsiteX22" fmla="*/ 7889 w 13343"/>
                    <a:gd name="connsiteY22" fmla="*/ 23674 h 34543"/>
                    <a:gd name="connsiteX23" fmla="*/ 7303 w 13343"/>
                    <a:gd name="connsiteY23" fmla="*/ 25086 h 34543"/>
                    <a:gd name="connsiteX24" fmla="*/ 7401 w 13343"/>
                    <a:gd name="connsiteY24" fmla="*/ 25427 h 34543"/>
                    <a:gd name="connsiteX25" fmla="*/ 4301 w 13343"/>
                    <a:gd name="connsiteY25" fmla="*/ 31466 h 34543"/>
                    <a:gd name="connsiteX26" fmla="*/ 2725 w 13343"/>
                    <a:gd name="connsiteY26" fmla="*/ 34543 h 34543"/>
                    <a:gd name="connsiteX27" fmla="*/ 0 w 13343"/>
                    <a:gd name="connsiteY27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783 h 34543"/>
                    <a:gd name="connsiteX10" fmla="*/ 11013 w 13343"/>
                    <a:gd name="connsiteY10" fmla="*/ 5462 h 34543"/>
                    <a:gd name="connsiteX11" fmla="*/ 11379 w 13343"/>
                    <a:gd name="connsiteY11" fmla="*/ 4877 h 34543"/>
                    <a:gd name="connsiteX12" fmla="*/ 11769 w 13343"/>
                    <a:gd name="connsiteY12" fmla="*/ 5413 h 34543"/>
                    <a:gd name="connsiteX13" fmla="*/ 13343 w 13343"/>
                    <a:gd name="connsiteY13" fmla="*/ 6108 h 34543"/>
                    <a:gd name="connsiteX14" fmla="*/ 12648 w 13343"/>
                    <a:gd name="connsiteY14" fmla="*/ 12474 h 34543"/>
                    <a:gd name="connsiteX15" fmla="*/ 12697 w 13343"/>
                    <a:gd name="connsiteY15" fmla="*/ 13594 h 34543"/>
                    <a:gd name="connsiteX16" fmla="*/ 12477 w 13343"/>
                    <a:gd name="connsiteY16" fmla="*/ 15883 h 34543"/>
                    <a:gd name="connsiteX17" fmla="*/ 12306 w 13343"/>
                    <a:gd name="connsiteY17" fmla="*/ 15737 h 34543"/>
                    <a:gd name="connsiteX18" fmla="*/ 10354 w 13343"/>
                    <a:gd name="connsiteY18" fmla="*/ 20071 h 34543"/>
                    <a:gd name="connsiteX19" fmla="*/ 8377 w 13343"/>
                    <a:gd name="connsiteY19" fmla="*/ 21629 h 34543"/>
                    <a:gd name="connsiteX20" fmla="*/ 8279 w 13343"/>
                    <a:gd name="connsiteY20" fmla="*/ 22408 h 34543"/>
                    <a:gd name="connsiteX21" fmla="*/ 7816 w 13343"/>
                    <a:gd name="connsiteY21" fmla="*/ 22798 h 34543"/>
                    <a:gd name="connsiteX22" fmla="*/ 7889 w 13343"/>
                    <a:gd name="connsiteY22" fmla="*/ 23674 h 34543"/>
                    <a:gd name="connsiteX23" fmla="*/ 7303 w 13343"/>
                    <a:gd name="connsiteY23" fmla="*/ 25086 h 34543"/>
                    <a:gd name="connsiteX24" fmla="*/ 7401 w 13343"/>
                    <a:gd name="connsiteY24" fmla="*/ 25427 h 34543"/>
                    <a:gd name="connsiteX25" fmla="*/ 4301 w 13343"/>
                    <a:gd name="connsiteY25" fmla="*/ 31466 h 34543"/>
                    <a:gd name="connsiteX26" fmla="*/ 2725 w 13343"/>
                    <a:gd name="connsiteY26" fmla="*/ 34543 h 34543"/>
                    <a:gd name="connsiteX27" fmla="*/ 0 w 13343"/>
                    <a:gd name="connsiteY27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783 h 34543"/>
                    <a:gd name="connsiteX10" fmla="*/ 11013 w 13343"/>
                    <a:gd name="connsiteY10" fmla="*/ 5462 h 34543"/>
                    <a:gd name="connsiteX11" fmla="*/ 11379 w 13343"/>
                    <a:gd name="connsiteY11" fmla="*/ 4877 h 34543"/>
                    <a:gd name="connsiteX12" fmla="*/ 11769 w 13343"/>
                    <a:gd name="connsiteY12" fmla="*/ 5413 h 34543"/>
                    <a:gd name="connsiteX13" fmla="*/ 13343 w 13343"/>
                    <a:gd name="connsiteY13" fmla="*/ 6108 h 34543"/>
                    <a:gd name="connsiteX14" fmla="*/ 12648 w 13343"/>
                    <a:gd name="connsiteY14" fmla="*/ 12474 h 34543"/>
                    <a:gd name="connsiteX15" fmla="*/ 12697 w 13343"/>
                    <a:gd name="connsiteY15" fmla="*/ 13594 h 34543"/>
                    <a:gd name="connsiteX16" fmla="*/ 12477 w 13343"/>
                    <a:gd name="connsiteY16" fmla="*/ 15883 h 34543"/>
                    <a:gd name="connsiteX17" fmla="*/ 12306 w 13343"/>
                    <a:gd name="connsiteY17" fmla="*/ 15737 h 34543"/>
                    <a:gd name="connsiteX18" fmla="*/ 10354 w 13343"/>
                    <a:gd name="connsiteY18" fmla="*/ 20071 h 34543"/>
                    <a:gd name="connsiteX19" fmla="*/ 8377 w 13343"/>
                    <a:gd name="connsiteY19" fmla="*/ 21629 h 34543"/>
                    <a:gd name="connsiteX20" fmla="*/ 8279 w 13343"/>
                    <a:gd name="connsiteY20" fmla="*/ 22408 h 34543"/>
                    <a:gd name="connsiteX21" fmla="*/ 7816 w 13343"/>
                    <a:gd name="connsiteY21" fmla="*/ 22798 h 34543"/>
                    <a:gd name="connsiteX22" fmla="*/ 7913 w 13343"/>
                    <a:gd name="connsiteY22" fmla="*/ 23869 h 34543"/>
                    <a:gd name="connsiteX23" fmla="*/ 7303 w 13343"/>
                    <a:gd name="connsiteY23" fmla="*/ 25086 h 34543"/>
                    <a:gd name="connsiteX24" fmla="*/ 7401 w 13343"/>
                    <a:gd name="connsiteY24" fmla="*/ 25427 h 34543"/>
                    <a:gd name="connsiteX25" fmla="*/ 4301 w 13343"/>
                    <a:gd name="connsiteY25" fmla="*/ 31466 h 34543"/>
                    <a:gd name="connsiteX26" fmla="*/ 2725 w 13343"/>
                    <a:gd name="connsiteY26" fmla="*/ 34543 h 34543"/>
                    <a:gd name="connsiteX27" fmla="*/ 0 w 13343"/>
                    <a:gd name="connsiteY27" fmla="*/ 29599 h 34543"/>
                    <a:gd name="connsiteX0" fmla="*/ 0 w 13391"/>
                    <a:gd name="connsiteY0" fmla="*/ 29599 h 34543"/>
                    <a:gd name="connsiteX1" fmla="*/ 1812 w 13391"/>
                    <a:gd name="connsiteY1" fmla="*/ 24453 h 34543"/>
                    <a:gd name="connsiteX2" fmla="*/ 2032 w 13391"/>
                    <a:gd name="connsiteY2" fmla="*/ 21629 h 34543"/>
                    <a:gd name="connsiteX3" fmla="*/ 2813 w 13391"/>
                    <a:gd name="connsiteY3" fmla="*/ 17782 h 34543"/>
                    <a:gd name="connsiteX4" fmla="*/ 2398 w 13391"/>
                    <a:gd name="connsiteY4" fmla="*/ 15104 h 34543"/>
                    <a:gd name="connsiteX5" fmla="*/ 3594 w 13391"/>
                    <a:gd name="connsiteY5" fmla="*/ 8578 h 34543"/>
                    <a:gd name="connsiteX6" fmla="*/ 5204 w 13391"/>
                    <a:gd name="connsiteY6" fmla="*/ 5169 h 34543"/>
                    <a:gd name="connsiteX7" fmla="*/ 7403 w 13391"/>
                    <a:gd name="connsiteY7" fmla="*/ 0 h 34543"/>
                    <a:gd name="connsiteX8" fmla="*/ 9353 w 13391"/>
                    <a:gd name="connsiteY8" fmla="*/ 2881 h 34543"/>
                    <a:gd name="connsiteX9" fmla="*/ 9573 w 13391"/>
                    <a:gd name="connsiteY9" fmla="*/ 2783 h 34543"/>
                    <a:gd name="connsiteX10" fmla="*/ 11013 w 13391"/>
                    <a:gd name="connsiteY10" fmla="*/ 5462 h 34543"/>
                    <a:gd name="connsiteX11" fmla="*/ 11379 w 13391"/>
                    <a:gd name="connsiteY11" fmla="*/ 4877 h 34543"/>
                    <a:gd name="connsiteX12" fmla="*/ 11769 w 13391"/>
                    <a:gd name="connsiteY12" fmla="*/ 5413 h 34543"/>
                    <a:gd name="connsiteX13" fmla="*/ 13343 w 13391"/>
                    <a:gd name="connsiteY13" fmla="*/ 6108 h 34543"/>
                    <a:gd name="connsiteX14" fmla="*/ 12916 w 13391"/>
                    <a:gd name="connsiteY14" fmla="*/ 9406 h 34543"/>
                    <a:gd name="connsiteX15" fmla="*/ 12648 w 13391"/>
                    <a:gd name="connsiteY15" fmla="*/ 12474 h 34543"/>
                    <a:gd name="connsiteX16" fmla="*/ 12697 w 13391"/>
                    <a:gd name="connsiteY16" fmla="*/ 13594 h 34543"/>
                    <a:gd name="connsiteX17" fmla="*/ 12477 w 13391"/>
                    <a:gd name="connsiteY17" fmla="*/ 15883 h 34543"/>
                    <a:gd name="connsiteX18" fmla="*/ 12306 w 13391"/>
                    <a:gd name="connsiteY18" fmla="*/ 15737 h 34543"/>
                    <a:gd name="connsiteX19" fmla="*/ 10354 w 13391"/>
                    <a:gd name="connsiteY19" fmla="*/ 20071 h 34543"/>
                    <a:gd name="connsiteX20" fmla="*/ 8377 w 13391"/>
                    <a:gd name="connsiteY20" fmla="*/ 21629 h 34543"/>
                    <a:gd name="connsiteX21" fmla="*/ 8279 w 13391"/>
                    <a:gd name="connsiteY21" fmla="*/ 22408 h 34543"/>
                    <a:gd name="connsiteX22" fmla="*/ 7816 w 13391"/>
                    <a:gd name="connsiteY22" fmla="*/ 22798 h 34543"/>
                    <a:gd name="connsiteX23" fmla="*/ 7913 w 13391"/>
                    <a:gd name="connsiteY23" fmla="*/ 23869 h 34543"/>
                    <a:gd name="connsiteX24" fmla="*/ 7303 w 13391"/>
                    <a:gd name="connsiteY24" fmla="*/ 25086 h 34543"/>
                    <a:gd name="connsiteX25" fmla="*/ 7401 w 13391"/>
                    <a:gd name="connsiteY25" fmla="*/ 25427 h 34543"/>
                    <a:gd name="connsiteX26" fmla="*/ 4301 w 13391"/>
                    <a:gd name="connsiteY26" fmla="*/ 31466 h 34543"/>
                    <a:gd name="connsiteX27" fmla="*/ 2725 w 13391"/>
                    <a:gd name="connsiteY27" fmla="*/ 34543 h 34543"/>
                    <a:gd name="connsiteX28" fmla="*/ 0 w 13391"/>
                    <a:gd name="connsiteY28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783 h 34543"/>
                    <a:gd name="connsiteX10" fmla="*/ 11013 w 13343"/>
                    <a:gd name="connsiteY10" fmla="*/ 5462 h 34543"/>
                    <a:gd name="connsiteX11" fmla="*/ 11379 w 13343"/>
                    <a:gd name="connsiteY11" fmla="*/ 4877 h 34543"/>
                    <a:gd name="connsiteX12" fmla="*/ 11769 w 13343"/>
                    <a:gd name="connsiteY12" fmla="*/ 5413 h 34543"/>
                    <a:gd name="connsiteX13" fmla="*/ 13343 w 13343"/>
                    <a:gd name="connsiteY13" fmla="*/ 6108 h 34543"/>
                    <a:gd name="connsiteX14" fmla="*/ 12916 w 13343"/>
                    <a:gd name="connsiteY14" fmla="*/ 9406 h 34543"/>
                    <a:gd name="connsiteX15" fmla="*/ 12648 w 13343"/>
                    <a:gd name="connsiteY15" fmla="*/ 12474 h 34543"/>
                    <a:gd name="connsiteX16" fmla="*/ 12697 w 13343"/>
                    <a:gd name="connsiteY16" fmla="*/ 13594 h 34543"/>
                    <a:gd name="connsiteX17" fmla="*/ 12477 w 13343"/>
                    <a:gd name="connsiteY17" fmla="*/ 15883 h 34543"/>
                    <a:gd name="connsiteX18" fmla="*/ 12306 w 13343"/>
                    <a:gd name="connsiteY18" fmla="*/ 15737 h 34543"/>
                    <a:gd name="connsiteX19" fmla="*/ 10354 w 13343"/>
                    <a:gd name="connsiteY19" fmla="*/ 20071 h 34543"/>
                    <a:gd name="connsiteX20" fmla="*/ 8377 w 13343"/>
                    <a:gd name="connsiteY20" fmla="*/ 21629 h 34543"/>
                    <a:gd name="connsiteX21" fmla="*/ 8279 w 13343"/>
                    <a:gd name="connsiteY21" fmla="*/ 22408 h 34543"/>
                    <a:gd name="connsiteX22" fmla="*/ 7816 w 13343"/>
                    <a:gd name="connsiteY22" fmla="*/ 22798 h 34543"/>
                    <a:gd name="connsiteX23" fmla="*/ 7913 w 13343"/>
                    <a:gd name="connsiteY23" fmla="*/ 23869 h 34543"/>
                    <a:gd name="connsiteX24" fmla="*/ 7303 w 13343"/>
                    <a:gd name="connsiteY24" fmla="*/ 25086 h 34543"/>
                    <a:gd name="connsiteX25" fmla="*/ 7401 w 13343"/>
                    <a:gd name="connsiteY25" fmla="*/ 25427 h 34543"/>
                    <a:gd name="connsiteX26" fmla="*/ 4301 w 13343"/>
                    <a:gd name="connsiteY26" fmla="*/ 31466 h 34543"/>
                    <a:gd name="connsiteX27" fmla="*/ 2725 w 13343"/>
                    <a:gd name="connsiteY27" fmla="*/ 34543 h 34543"/>
                    <a:gd name="connsiteX28" fmla="*/ 0 w 13343"/>
                    <a:gd name="connsiteY28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783 h 34543"/>
                    <a:gd name="connsiteX10" fmla="*/ 10964 w 13343"/>
                    <a:gd name="connsiteY10" fmla="*/ 5657 h 34543"/>
                    <a:gd name="connsiteX11" fmla="*/ 11379 w 13343"/>
                    <a:gd name="connsiteY11" fmla="*/ 4877 h 34543"/>
                    <a:gd name="connsiteX12" fmla="*/ 11769 w 13343"/>
                    <a:gd name="connsiteY12" fmla="*/ 5413 h 34543"/>
                    <a:gd name="connsiteX13" fmla="*/ 13343 w 13343"/>
                    <a:gd name="connsiteY13" fmla="*/ 6108 h 34543"/>
                    <a:gd name="connsiteX14" fmla="*/ 12916 w 13343"/>
                    <a:gd name="connsiteY14" fmla="*/ 9406 h 34543"/>
                    <a:gd name="connsiteX15" fmla="*/ 12648 w 13343"/>
                    <a:gd name="connsiteY15" fmla="*/ 12474 h 34543"/>
                    <a:gd name="connsiteX16" fmla="*/ 12697 w 13343"/>
                    <a:gd name="connsiteY16" fmla="*/ 13594 h 34543"/>
                    <a:gd name="connsiteX17" fmla="*/ 12477 w 13343"/>
                    <a:gd name="connsiteY17" fmla="*/ 15883 h 34543"/>
                    <a:gd name="connsiteX18" fmla="*/ 12306 w 13343"/>
                    <a:gd name="connsiteY18" fmla="*/ 15737 h 34543"/>
                    <a:gd name="connsiteX19" fmla="*/ 10354 w 13343"/>
                    <a:gd name="connsiteY19" fmla="*/ 20071 h 34543"/>
                    <a:gd name="connsiteX20" fmla="*/ 8377 w 13343"/>
                    <a:gd name="connsiteY20" fmla="*/ 21629 h 34543"/>
                    <a:gd name="connsiteX21" fmla="*/ 8279 w 13343"/>
                    <a:gd name="connsiteY21" fmla="*/ 22408 h 34543"/>
                    <a:gd name="connsiteX22" fmla="*/ 7816 w 13343"/>
                    <a:gd name="connsiteY22" fmla="*/ 22798 h 34543"/>
                    <a:gd name="connsiteX23" fmla="*/ 7913 w 13343"/>
                    <a:gd name="connsiteY23" fmla="*/ 23869 h 34543"/>
                    <a:gd name="connsiteX24" fmla="*/ 7303 w 13343"/>
                    <a:gd name="connsiteY24" fmla="*/ 25086 h 34543"/>
                    <a:gd name="connsiteX25" fmla="*/ 7401 w 13343"/>
                    <a:gd name="connsiteY25" fmla="*/ 25427 h 34543"/>
                    <a:gd name="connsiteX26" fmla="*/ 4301 w 13343"/>
                    <a:gd name="connsiteY26" fmla="*/ 31466 h 34543"/>
                    <a:gd name="connsiteX27" fmla="*/ 2725 w 13343"/>
                    <a:gd name="connsiteY27" fmla="*/ 34543 h 34543"/>
                    <a:gd name="connsiteX28" fmla="*/ 0 w 13343"/>
                    <a:gd name="connsiteY28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929 h 34543"/>
                    <a:gd name="connsiteX10" fmla="*/ 10964 w 13343"/>
                    <a:gd name="connsiteY10" fmla="*/ 5657 h 34543"/>
                    <a:gd name="connsiteX11" fmla="*/ 11379 w 13343"/>
                    <a:gd name="connsiteY11" fmla="*/ 4877 h 34543"/>
                    <a:gd name="connsiteX12" fmla="*/ 11769 w 13343"/>
                    <a:gd name="connsiteY12" fmla="*/ 5413 h 34543"/>
                    <a:gd name="connsiteX13" fmla="*/ 13343 w 13343"/>
                    <a:gd name="connsiteY13" fmla="*/ 6108 h 34543"/>
                    <a:gd name="connsiteX14" fmla="*/ 12916 w 13343"/>
                    <a:gd name="connsiteY14" fmla="*/ 9406 h 34543"/>
                    <a:gd name="connsiteX15" fmla="*/ 12648 w 13343"/>
                    <a:gd name="connsiteY15" fmla="*/ 12474 h 34543"/>
                    <a:gd name="connsiteX16" fmla="*/ 12697 w 13343"/>
                    <a:gd name="connsiteY16" fmla="*/ 13594 h 34543"/>
                    <a:gd name="connsiteX17" fmla="*/ 12477 w 13343"/>
                    <a:gd name="connsiteY17" fmla="*/ 15883 h 34543"/>
                    <a:gd name="connsiteX18" fmla="*/ 12306 w 13343"/>
                    <a:gd name="connsiteY18" fmla="*/ 15737 h 34543"/>
                    <a:gd name="connsiteX19" fmla="*/ 10354 w 13343"/>
                    <a:gd name="connsiteY19" fmla="*/ 20071 h 34543"/>
                    <a:gd name="connsiteX20" fmla="*/ 8377 w 13343"/>
                    <a:gd name="connsiteY20" fmla="*/ 21629 h 34543"/>
                    <a:gd name="connsiteX21" fmla="*/ 8279 w 13343"/>
                    <a:gd name="connsiteY21" fmla="*/ 22408 h 34543"/>
                    <a:gd name="connsiteX22" fmla="*/ 7816 w 13343"/>
                    <a:gd name="connsiteY22" fmla="*/ 22798 h 34543"/>
                    <a:gd name="connsiteX23" fmla="*/ 7913 w 13343"/>
                    <a:gd name="connsiteY23" fmla="*/ 23869 h 34543"/>
                    <a:gd name="connsiteX24" fmla="*/ 7303 w 13343"/>
                    <a:gd name="connsiteY24" fmla="*/ 25086 h 34543"/>
                    <a:gd name="connsiteX25" fmla="*/ 7401 w 13343"/>
                    <a:gd name="connsiteY25" fmla="*/ 25427 h 34543"/>
                    <a:gd name="connsiteX26" fmla="*/ 4301 w 13343"/>
                    <a:gd name="connsiteY26" fmla="*/ 31466 h 34543"/>
                    <a:gd name="connsiteX27" fmla="*/ 2725 w 13343"/>
                    <a:gd name="connsiteY27" fmla="*/ 34543 h 34543"/>
                    <a:gd name="connsiteX28" fmla="*/ 0 w 13343"/>
                    <a:gd name="connsiteY28" fmla="*/ 29599 h 34543"/>
                    <a:gd name="connsiteX0" fmla="*/ 0 w 13343"/>
                    <a:gd name="connsiteY0" fmla="*/ 29599 h 34543"/>
                    <a:gd name="connsiteX1" fmla="*/ 1812 w 13343"/>
                    <a:gd name="connsiteY1" fmla="*/ 24453 h 34543"/>
                    <a:gd name="connsiteX2" fmla="*/ 2032 w 13343"/>
                    <a:gd name="connsiteY2" fmla="*/ 21629 h 34543"/>
                    <a:gd name="connsiteX3" fmla="*/ 2813 w 13343"/>
                    <a:gd name="connsiteY3" fmla="*/ 17782 h 34543"/>
                    <a:gd name="connsiteX4" fmla="*/ 2398 w 13343"/>
                    <a:gd name="connsiteY4" fmla="*/ 15104 h 34543"/>
                    <a:gd name="connsiteX5" fmla="*/ 3594 w 13343"/>
                    <a:gd name="connsiteY5" fmla="*/ 8578 h 34543"/>
                    <a:gd name="connsiteX6" fmla="*/ 5204 w 13343"/>
                    <a:gd name="connsiteY6" fmla="*/ 5169 h 34543"/>
                    <a:gd name="connsiteX7" fmla="*/ 7403 w 13343"/>
                    <a:gd name="connsiteY7" fmla="*/ 0 h 34543"/>
                    <a:gd name="connsiteX8" fmla="*/ 9353 w 13343"/>
                    <a:gd name="connsiteY8" fmla="*/ 2881 h 34543"/>
                    <a:gd name="connsiteX9" fmla="*/ 9573 w 13343"/>
                    <a:gd name="connsiteY9" fmla="*/ 2929 h 34543"/>
                    <a:gd name="connsiteX10" fmla="*/ 10964 w 13343"/>
                    <a:gd name="connsiteY10" fmla="*/ 5657 h 34543"/>
                    <a:gd name="connsiteX11" fmla="*/ 11379 w 13343"/>
                    <a:gd name="connsiteY11" fmla="*/ 4877 h 34543"/>
                    <a:gd name="connsiteX12" fmla="*/ 11769 w 13343"/>
                    <a:gd name="connsiteY12" fmla="*/ 5413 h 34543"/>
                    <a:gd name="connsiteX13" fmla="*/ 13343 w 13343"/>
                    <a:gd name="connsiteY13" fmla="*/ 6108 h 34543"/>
                    <a:gd name="connsiteX14" fmla="*/ 12916 w 13343"/>
                    <a:gd name="connsiteY14" fmla="*/ 9406 h 34543"/>
                    <a:gd name="connsiteX15" fmla="*/ 12648 w 13343"/>
                    <a:gd name="connsiteY15" fmla="*/ 12474 h 34543"/>
                    <a:gd name="connsiteX16" fmla="*/ 12697 w 13343"/>
                    <a:gd name="connsiteY16" fmla="*/ 13594 h 34543"/>
                    <a:gd name="connsiteX17" fmla="*/ 12477 w 13343"/>
                    <a:gd name="connsiteY17" fmla="*/ 15883 h 34543"/>
                    <a:gd name="connsiteX18" fmla="*/ 12306 w 13343"/>
                    <a:gd name="connsiteY18" fmla="*/ 15737 h 34543"/>
                    <a:gd name="connsiteX19" fmla="*/ 10354 w 13343"/>
                    <a:gd name="connsiteY19" fmla="*/ 20071 h 34543"/>
                    <a:gd name="connsiteX20" fmla="*/ 8450 w 13343"/>
                    <a:gd name="connsiteY20" fmla="*/ 21629 h 34543"/>
                    <a:gd name="connsiteX21" fmla="*/ 8279 w 13343"/>
                    <a:gd name="connsiteY21" fmla="*/ 22408 h 34543"/>
                    <a:gd name="connsiteX22" fmla="*/ 7816 w 13343"/>
                    <a:gd name="connsiteY22" fmla="*/ 22798 h 34543"/>
                    <a:gd name="connsiteX23" fmla="*/ 7913 w 13343"/>
                    <a:gd name="connsiteY23" fmla="*/ 23869 h 34543"/>
                    <a:gd name="connsiteX24" fmla="*/ 7303 w 13343"/>
                    <a:gd name="connsiteY24" fmla="*/ 25086 h 34543"/>
                    <a:gd name="connsiteX25" fmla="*/ 7401 w 13343"/>
                    <a:gd name="connsiteY25" fmla="*/ 25427 h 34543"/>
                    <a:gd name="connsiteX26" fmla="*/ 4301 w 13343"/>
                    <a:gd name="connsiteY26" fmla="*/ 31466 h 34543"/>
                    <a:gd name="connsiteX27" fmla="*/ 2725 w 13343"/>
                    <a:gd name="connsiteY27" fmla="*/ 34543 h 34543"/>
                    <a:gd name="connsiteX28" fmla="*/ 0 w 13343"/>
                    <a:gd name="connsiteY28" fmla="*/ 29599 h 34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3343" h="34543">
                      <a:moveTo>
                        <a:pt x="0" y="29599"/>
                      </a:moveTo>
                      <a:lnTo>
                        <a:pt x="1812" y="24453"/>
                      </a:lnTo>
                      <a:cubicBezTo>
                        <a:pt x="1885" y="23512"/>
                        <a:pt x="1959" y="22570"/>
                        <a:pt x="2032" y="21629"/>
                      </a:cubicBezTo>
                      <a:lnTo>
                        <a:pt x="2813" y="17782"/>
                      </a:lnTo>
                      <a:cubicBezTo>
                        <a:pt x="2675" y="16889"/>
                        <a:pt x="2536" y="15997"/>
                        <a:pt x="2398" y="15104"/>
                      </a:cubicBezTo>
                      <a:lnTo>
                        <a:pt x="3594" y="8578"/>
                      </a:lnTo>
                      <a:cubicBezTo>
                        <a:pt x="4163" y="7263"/>
                        <a:pt x="4635" y="6484"/>
                        <a:pt x="5204" y="5169"/>
                      </a:cubicBezTo>
                      <a:lnTo>
                        <a:pt x="7403" y="0"/>
                      </a:lnTo>
                      <a:lnTo>
                        <a:pt x="9353" y="2881"/>
                      </a:lnTo>
                      <a:lnTo>
                        <a:pt x="9573" y="2929"/>
                      </a:lnTo>
                      <a:lnTo>
                        <a:pt x="10964" y="5657"/>
                      </a:lnTo>
                      <a:lnTo>
                        <a:pt x="11379" y="4877"/>
                      </a:lnTo>
                      <a:cubicBezTo>
                        <a:pt x="11468" y="5056"/>
                        <a:pt x="11680" y="5234"/>
                        <a:pt x="11769" y="5413"/>
                      </a:cubicBezTo>
                      <a:lnTo>
                        <a:pt x="13343" y="6108"/>
                      </a:lnTo>
                      <a:cubicBezTo>
                        <a:pt x="13201" y="7207"/>
                        <a:pt x="13058" y="8307"/>
                        <a:pt x="12916" y="9406"/>
                      </a:cubicBezTo>
                      <a:cubicBezTo>
                        <a:pt x="12800" y="10467"/>
                        <a:pt x="12701" y="11768"/>
                        <a:pt x="12648" y="12474"/>
                      </a:cubicBezTo>
                      <a:cubicBezTo>
                        <a:pt x="12624" y="12864"/>
                        <a:pt x="12721" y="13204"/>
                        <a:pt x="12697" y="13594"/>
                      </a:cubicBezTo>
                      <a:cubicBezTo>
                        <a:pt x="12624" y="14357"/>
                        <a:pt x="12550" y="15120"/>
                        <a:pt x="12477" y="15883"/>
                      </a:cubicBezTo>
                      <a:lnTo>
                        <a:pt x="12306" y="15737"/>
                      </a:lnTo>
                      <a:lnTo>
                        <a:pt x="10354" y="20071"/>
                      </a:lnTo>
                      <a:lnTo>
                        <a:pt x="8450" y="21629"/>
                      </a:lnTo>
                      <a:cubicBezTo>
                        <a:pt x="8425" y="21889"/>
                        <a:pt x="8304" y="22148"/>
                        <a:pt x="8279" y="22408"/>
                      </a:cubicBezTo>
                      <a:lnTo>
                        <a:pt x="7816" y="22798"/>
                      </a:lnTo>
                      <a:cubicBezTo>
                        <a:pt x="7840" y="23090"/>
                        <a:pt x="7889" y="23577"/>
                        <a:pt x="7913" y="23869"/>
                      </a:cubicBezTo>
                      <a:lnTo>
                        <a:pt x="7303" y="25086"/>
                      </a:lnTo>
                      <a:cubicBezTo>
                        <a:pt x="7336" y="25200"/>
                        <a:pt x="7368" y="25313"/>
                        <a:pt x="7401" y="25427"/>
                      </a:cubicBezTo>
                      <a:cubicBezTo>
                        <a:pt x="6360" y="27343"/>
                        <a:pt x="5342" y="29550"/>
                        <a:pt x="4301" y="31466"/>
                      </a:cubicBezTo>
                      <a:lnTo>
                        <a:pt x="2725" y="34543"/>
                      </a:lnTo>
                      <a:lnTo>
                        <a:pt x="0" y="29599"/>
                      </a:lnTo>
                      <a:close/>
                    </a:path>
                  </a:pathLst>
                </a:custGeom>
                <a:solidFill>
                  <a:srgbClr val="FF660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09" name="Freeform 234">
                  <a:extLst>
                    <a:ext uri="{FF2B5EF4-FFF2-40B4-BE49-F238E27FC236}">
                      <a16:creationId xmlns:a16="http://schemas.microsoft.com/office/drawing/2014/main" id="{E555162B-C6BA-92B3-D91B-5970074E1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7191" y="1259674"/>
                  <a:ext cx="636086" cy="626290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4228 h 12824"/>
                    <a:gd name="connsiteX1" fmla="*/ 4694 w 10000"/>
                    <a:gd name="connsiteY1" fmla="*/ 0 h 12824"/>
                    <a:gd name="connsiteX2" fmla="*/ 10000 w 10000"/>
                    <a:gd name="connsiteY2" fmla="*/ 7471 h 12824"/>
                    <a:gd name="connsiteX3" fmla="*/ 2090 w 10000"/>
                    <a:gd name="connsiteY3" fmla="*/ 12824 h 12824"/>
                    <a:gd name="connsiteX4" fmla="*/ 0 w 10000"/>
                    <a:gd name="connsiteY4" fmla="*/ 4228 h 12824"/>
                    <a:gd name="connsiteX0" fmla="*/ 0 w 9317"/>
                    <a:gd name="connsiteY0" fmla="*/ 152 h 12985"/>
                    <a:gd name="connsiteX1" fmla="*/ 4011 w 9317"/>
                    <a:gd name="connsiteY1" fmla="*/ 161 h 12985"/>
                    <a:gd name="connsiteX2" fmla="*/ 9317 w 9317"/>
                    <a:gd name="connsiteY2" fmla="*/ 7632 h 12985"/>
                    <a:gd name="connsiteX3" fmla="*/ 1407 w 9317"/>
                    <a:gd name="connsiteY3" fmla="*/ 12985 h 12985"/>
                    <a:gd name="connsiteX4" fmla="*/ 0 w 9317"/>
                    <a:gd name="connsiteY4" fmla="*/ 152 h 12985"/>
                    <a:gd name="connsiteX0" fmla="*/ 0 w 10000"/>
                    <a:gd name="connsiteY0" fmla="*/ 0 h 9883"/>
                    <a:gd name="connsiteX1" fmla="*/ 4305 w 10000"/>
                    <a:gd name="connsiteY1" fmla="*/ 7 h 9883"/>
                    <a:gd name="connsiteX2" fmla="*/ 10000 w 10000"/>
                    <a:gd name="connsiteY2" fmla="*/ 5761 h 9883"/>
                    <a:gd name="connsiteX3" fmla="*/ 1510 w 10000"/>
                    <a:gd name="connsiteY3" fmla="*/ 9883 h 9883"/>
                    <a:gd name="connsiteX4" fmla="*/ 0 w 10000"/>
                    <a:gd name="connsiteY4" fmla="*/ 0 h 9883"/>
                    <a:gd name="connsiteX0" fmla="*/ 1345 w 11345"/>
                    <a:gd name="connsiteY0" fmla="*/ 0 h 8596"/>
                    <a:gd name="connsiteX1" fmla="*/ 5650 w 11345"/>
                    <a:gd name="connsiteY1" fmla="*/ 7 h 8596"/>
                    <a:gd name="connsiteX2" fmla="*/ 11345 w 11345"/>
                    <a:gd name="connsiteY2" fmla="*/ 5829 h 8596"/>
                    <a:gd name="connsiteX3" fmla="*/ 0 w 11345"/>
                    <a:gd name="connsiteY3" fmla="*/ 8596 h 8596"/>
                    <a:gd name="connsiteX4" fmla="*/ 1345 w 11345"/>
                    <a:gd name="connsiteY4" fmla="*/ 0 h 8596"/>
                    <a:gd name="connsiteX0" fmla="*/ 1186 w 10000"/>
                    <a:gd name="connsiteY0" fmla="*/ 0 h 10000"/>
                    <a:gd name="connsiteX1" fmla="*/ 4980 w 10000"/>
                    <a:gd name="connsiteY1" fmla="*/ 8 h 10000"/>
                    <a:gd name="connsiteX2" fmla="*/ 10000 w 10000"/>
                    <a:gd name="connsiteY2" fmla="*/ 6781 h 10000"/>
                    <a:gd name="connsiteX3" fmla="*/ 0 w 10000"/>
                    <a:gd name="connsiteY3" fmla="*/ 10000 h 10000"/>
                    <a:gd name="connsiteX4" fmla="*/ 604 w 10000"/>
                    <a:gd name="connsiteY4" fmla="*/ 6921 h 10000"/>
                    <a:gd name="connsiteX5" fmla="*/ 1186 w 10000"/>
                    <a:gd name="connsiteY5" fmla="*/ 0 h 10000"/>
                    <a:gd name="connsiteX0" fmla="*/ 1186 w 10000"/>
                    <a:gd name="connsiteY0" fmla="*/ 0 h 10000"/>
                    <a:gd name="connsiteX1" fmla="*/ 4980 w 10000"/>
                    <a:gd name="connsiteY1" fmla="*/ 8 h 10000"/>
                    <a:gd name="connsiteX2" fmla="*/ 10000 w 10000"/>
                    <a:gd name="connsiteY2" fmla="*/ 6781 h 10000"/>
                    <a:gd name="connsiteX3" fmla="*/ 0 w 10000"/>
                    <a:gd name="connsiteY3" fmla="*/ 10000 h 10000"/>
                    <a:gd name="connsiteX4" fmla="*/ 604 w 10000"/>
                    <a:gd name="connsiteY4" fmla="*/ 6921 h 10000"/>
                    <a:gd name="connsiteX5" fmla="*/ 604 w 10000"/>
                    <a:gd name="connsiteY5" fmla="*/ 4935 h 10000"/>
                    <a:gd name="connsiteX6" fmla="*/ 1186 w 10000"/>
                    <a:gd name="connsiteY6" fmla="*/ 0 h 10000"/>
                    <a:gd name="connsiteX0" fmla="*/ 1186 w 10000"/>
                    <a:gd name="connsiteY0" fmla="*/ 0 h 10000"/>
                    <a:gd name="connsiteX1" fmla="*/ 4980 w 10000"/>
                    <a:gd name="connsiteY1" fmla="*/ 8 h 10000"/>
                    <a:gd name="connsiteX2" fmla="*/ 10000 w 10000"/>
                    <a:gd name="connsiteY2" fmla="*/ 6781 h 10000"/>
                    <a:gd name="connsiteX3" fmla="*/ 0 w 10000"/>
                    <a:gd name="connsiteY3" fmla="*/ 10000 h 10000"/>
                    <a:gd name="connsiteX4" fmla="*/ 604 w 10000"/>
                    <a:gd name="connsiteY4" fmla="*/ 6921 h 10000"/>
                    <a:gd name="connsiteX5" fmla="*/ 604 w 10000"/>
                    <a:gd name="connsiteY5" fmla="*/ 4935 h 10000"/>
                    <a:gd name="connsiteX6" fmla="*/ 1186 w 10000"/>
                    <a:gd name="connsiteY6" fmla="*/ 0 h 10000"/>
                    <a:gd name="connsiteX0" fmla="*/ 1186 w 10000"/>
                    <a:gd name="connsiteY0" fmla="*/ 0 h 10000"/>
                    <a:gd name="connsiteX1" fmla="*/ 4980 w 10000"/>
                    <a:gd name="connsiteY1" fmla="*/ 8 h 10000"/>
                    <a:gd name="connsiteX2" fmla="*/ 10000 w 10000"/>
                    <a:gd name="connsiteY2" fmla="*/ 6781 h 10000"/>
                    <a:gd name="connsiteX3" fmla="*/ 0 w 10000"/>
                    <a:gd name="connsiteY3" fmla="*/ 10000 h 10000"/>
                    <a:gd name="connsiteX4" fmla="*/ 604 w 10000"/>
                    <a:gd name="connsiteY4" fmla="*/ 6921 h 10000"/>
                    <a:gd name="connsiteX5" fmla="*/ 604 w 10000"/>
                    <a:gd name="connsiteY5" fmla="*/ 4935 h 10000"/>
                    <a:gd name="connsiteX6" fmla="*/ 1186 w 10000"/>
                    <a:gd name="connsiteY6" fmla="*/ 0 h 10000"/>
                    <a:gd name="connsiteX0" fmla="*/ 1186 w 10000"/>
                    <a:gd name="connsiteY0" fmla="*/ 0 h 11284"/>
                    <a:gd name="connsiteX1" fmla="*/ 4980 w 10000"/>
                    <a:gd name="connsiteY1" fmla="*/ 8 h 11284"/>
                    <a:gd name="connsiteX2" fmla="*/ 10000 w 10000"/>
                    <a:gd name="connsiteY2" fmla="*/ 6781 h 11284"/>
                    <a:gd name="connsiteX3" fmla="*/ 3675 w 10000"/>
                    <a:gd name="connsiteY3" fmla="*/ 11159 h 11284"/>
                    <a:gd name="connsiteX4" fmla="*/ 0 w 10000"/>
                    <a:gd name="connsiteY4" fmla="*/ 10000 h 11284"/>
                    <a:gd name="connsiteX5" fmla="*/ 604 w 10000"/>
                    <a:gd name="connsiteY5" fmla="*/ 6921 h 11284"/>
                    <a:gd name="connsiteX6" fmla="*/ 604 w 10000"/>
                    <a:gd name="connsiteY6" fmla="*/ 4935 h 11284"/>
                    <a:gd name="connsiteX7" fmla="*/ 1186 w 10000"/>
                    <a:gd name="connsiteY7" fmla="*/ 0 h 11284"/>
                    <a:gd name="connsiteX0" fmla="*/ 1186 w 10000"/>
                    <a:gd name="connsiteY0" fmla="*/ 0 h 11159"/>
                    <a:gd name="connsiteX1" fmla="*/ 4980 w 10000"/>
                    <a:gd name="connsiteY1" fmla="*/ 8 h 11159"/>
                    <a:gd name="connsiteX2" fmla="*/ 10000 w 10000"/>
                    <a:gd name="connsiteY2" fmla="*/ 6781 h 11159"/>
                    <a:gd name="connsiteX3" fmla="*/ 3675 w 10000"/>
                    <a:gd name="connsiteY3" fmla="*/ 11159 h 11159"/>
                    <a:gd name="connsiteX4" fmla="*/ 0 w 10000"/>
                    <a:gd name="connsiteY4" fmla="*/ 10000 h 11159"/>
                    <a:gd name="connsiteX5" fmla="*/ 604 w 10000"/>
                    <a:gd name="connsiteY5" fmla="*/ 6921 h 11159"/>
                    <a:gd name="connsiteX6" fmla="*/ 604 w 10000"/>
                    <a:gd name="connsiteY6" fmla="*/ 4935 h 11159"/>
                    <a:gd name="connsiteX7" fmla="*/ 1186 w 10000"/>
                    <a:gd name="connsiteY7" fmla="*/ 0 h 11159"/>
                    <a:gd name="connsiteX0" fmla="*/ 1186 w 10000"/>
                    <a:gd name="connsiteY0" fmla="*/ 0 h 11336"/>
                    <a:gd name="connsiteX1" fmla="*/ 4980 w 10000"/>
                    <a:gd name="connsiteY1" fmla="*/ 8 h 11336"/>
                    <a:gd name="connsiteX2" fmla="*/ 10000 w 10000"/>
                    <a:gd name="connsiteY2" fmla="*/ 6781 h 11336"/>
                    <a:gd name="connsiteX3" fmla="*/ 3698 w 10000"/>
                    <a:gd name="connsiteY3" fmla="*/ 11336 h 11336"/>
                    <a:gd name="connsiteX4" fmla="*/ 0 w 10000"/>
                    <a:gd name="connsiteY4" fmla="*/ 10000 h 11336"/>
                    <a:gd name="connsiteX5" fmla="*/ 604 w 10000"/>
                    <a:gd name="connsiteY5" fmla="*/ 6921 h 11336"/>
                    <a:gd name="connsiteX6" fmla="*/ 604 w 10000"/>
                    <a:gd name="connsiteY6" fmla="*/ 4935 h 11336"/>
                    <a:gd name="connsiteX7" fmla="*/ 1186 w 10000"/>
                    <a:gd name="connsiteY7" fmla="*/ 0 h 11336"/>
                    <a:gd name="connsiteX0" fmla="*/ 1186 w 10004"/>
                    <a:gd name="connsiteY0" fmla="*/ 0 h 11337"/>
                    <a:gd name="connsiteX1" fmla="*/ 4980 w 10004"/>
                    <a:gd name="connsiteY1" fmla="*/ 8 h 11337"/>
                    <a:gd name="connsiteX2" fmla="*/ 10000 w 10004"/>
                    <a:gd name="connsiteY2" fmla="*/ 6781 h 11337"/>
                    <a:gd name="connsiteX3" fmla="*/ 3882 w 10004"/>
                    <a:gd name="connsiteY3" fmla="*/ 10188 h 11337"/>
                    <a:gd name="connsiteX4" fmla="*/ 3698 w 10004"/>
                    <a:gd name="connsiteY4" fmla="*/ 11336 h 11337"/>
                    <a:gd name="connsiteX5" fmla="*/ 0 w 10004"/>
                    <a:gd name="connsiteY5" fmla="*/ 10000 h 11337"/>
                    <a:gd name="connsiteX6" fmla="*/ 604 w 10004"/>
                    <a:gd name="connsiteY6" fmla="*/ 6921 h 11337"/>
                    <a:gd name="connsiteX7" fmla="*/ 604 w 10004"/>
                    <a:gd name="connsiteY7" fmla="*/ 4935 h 11337"/>
                    <a:gd name="connsiteX8" fmla="*/ 1186 w 10004"/>
                    <a:gd name="connsiteY8" fmla="*/ 0 h 11337"/>
                    <a:gd name="connsiteX0" fmla="*/ 1186 w 10004"/>
                    <a:gd name="connsiteY0" fmla="*/ 0 h 11336"/>
                    <a:gd name="connsiteX1" fmla="*/ 4980 w 10004"/>
                    <a:gd name="connsiteY1" fmla="*/ 8 h 11336"/>
                    <a:gd name="connsiteX2" fmla="*/ 10000 w 10004"/>
                    <a:gd name="connsiteY2" fmla="*/ 6781 h 11336"/>
                    <a:gd name="connsiteX3" fmla="*/ 3882 w 10004"/>
                    <a:gd name="connsiteY3" fmla="*/ 10188 h 11336"/>
                    <a:gd name="connsiteX4" fmla="*/ 3698 w 10004"/>
                    <a:gd name="connsiteY4" fmla="*/ 11336 h 11336"/>
                    <a:gd name="connsiteX5" fmla="*/ 0 w 10004"/>
                    <a:gd name="connsiteY5" fmla="*/ 10000 h 11336"/>
                    <a:gd name="connsiteX6" fmla="*/ 604 w 10004"/>
                    <a:gd name="connsiteY6" fmla="*/ 6921 h 11336"/>
                    <a:gd name="connsiteX7" fmla="*/ 604 w 10004"/>
                    <a:gd name="connsiteY7" fmla="*/ 4935 h 11336"/>
                    <a:gd name="connsiteX8" fmla="*/ 1186 w 10004"/>
                    <a:gd name="connsiteY8" fmla="*/ 0 h 11336"/>
                    <a:gd name="connsiteX0" fmla="*/ 1186 w 10003"/>
                    <a:gd name="connsiteY0" fmla="*/ 0 h 11336"/>
                    <a:gd name="connsiteX1" fmla="*/ 4980 w 10003"/>
                    <a:gd name="connsiteY1" fmla="*/ 8 h 11336"/>
                    <a:gd name="connsiteX2" fmla="*/ 10000 w 10003"/>
                    <a:gd name="connsiteY2" fmla="*/ 6781 h 11336"/>
                    <a:gd name="connsiteX3" fmla="*/ 5475 w 10003"/>
                    <a:gd name="connsiteY3" fmla="*/ 10585 h 11336"/>
                    <a:gd name="connsiteX4" fmla="*/ 3882 w 10003"/>
                    <a:gd name="connsiteY4" fmla="*/ 10188 h 11336"/>
                    <a:gd name="connsiteX5" fmla="*/ 3698 w 10003"/>
                    <a:gd name="connsiteY5" fmla="*/ 11336 h 11336"/>
                    <a:gd name="connsiteX6" fmla="*/ 0 w 10003"/>
                    <a:gd name="connsiteY6" fmla="*/ 10000 h 11336"/>
                    <a:gd name="connsiteX7" fmla="*/ 604 w 10003"/>
                    <a:gd name="connsiteY7" fmla="*/ 6921 h 11336"/>
                    <a:gd name="connsiteX8" fmla="*/ 604 w 10003"/>
                    <a:gd name="connsiteY8" fmla="*/ 4935 h 11336"/>
                    <a:gd name="connsiteX9" fmla="*/ 1186 w 10003"/>
                    <a:gd name="connsiteY9" fmla="*/ 0 h 11336"/>
                    <a:gd name="connsiteX0" fmla="*/ 1186 w 10003"/>
                    <a:gd name="connsiteY0" fmla="*/ 0 h 11336"/>
                    <a:gd name="connsiteX1" fmla="*/ 4980 w 10003"/>
                    <a:gd name="connsiteY1" fmla="*/ 8 h 11336"/>
                    <a:gd name="connsiteX2" fmla="*/ 10000 w 10003"/>
                    <a:gd name="connsiteY2" fmla="*/ 6781 h 11336"/>
                    <a:gd name="connsiteX3" fmla="*/ 5475 w 10003"/>
                    <a:gd name="connsiteY3" fmla="*/ 10585 h 11336"/>
                    <a:gd name="connsiteX4" fmla="*/ 3882 w 10003"/>
                    <a:gd name="connsiteY4" fmla="*/ 10188 h 11336"/>
                    <a:gd name="connsiteX5" fmla="*/ 3698 w 10003"/>
                    <a:gd name="connsiteY5" fmla="*/ 11336 h 11336"/>
                    <a:gd name="connsiteX6" fmla="*/ 0 w 10003"/>
                    <a:gd name="connsiteY6" fmla="*/ 10000 h 11336"/>
                    <a:gd name="connsiteX7" fmla="*/ 604 w 10003"/>
                    <a:gd name="connsiteY7" fmla="*/ 6921 h 11336"/>
                    <a:gd name="connsiteX8" fmla="*/ 604 w 10003"/>
                    <a:gd name="connsiteY8" fmla="*/ 4935 h 11336"/>
                    <a:gd name="connsiteX9" fmla="*/ 1186 w 10003"/>
                    <a:gd name="connsiteY9" fmla="*/ 0 h 11336"/>
                    <a:gd name="connsiteX0" fmla="*/ 1186 w 6289"/>
                    <a:gd name="connsiteY0" fmla="*/ 0 h 11336"/>
                    <a:gd name="connsiteX1" fmla="*/ 4980 w 6289"/>
                    <a:gd name="connsiteY1" fmla="*/ 8 h 11336"/>
                    <a:gd name="connsiteX2" fmla="*/ 6190 w 6289"/>
                    <a:gd name="connsiteY2" fmla="*/ 2234 h 11336"/>
                    <a:gd name="connsiteX3" fmla="*/ 5475 w 6289"/>
                    <a:gd name="connsiteY3" fmla="*/ 10585 h 11336"/>
                    <a:gd name="connsiteX4" fmla="*/ 3882 w 6289"/>
                    <a:gd name="connsiteY4" fmla="*/ 10188 h 11336"/>
                    <a:gd name="connsiteX5" fmla="*/ 3698 w 6289"/>
                    <a:gd name="connsiteY5" fmla="*/ 11336 h 11336"/>
                    <a:gd name="connsiteX6" fmla="*/ 0 w 6289"/>
                    <a:gd name="connsiteY6" fmla="*/ 10000 h 11336"/>
                    <a:gd name="connsiteX7" fmla="*/ 604 w 6289"/>
                    <a:gd name="connsiteY7" fmla="*/ 6921 h 11336"/>
                    <a:gd name="connsiteX8" fmla="*/ 604 w 6289"/>
                    <a:gd name="connsiteY8" fmla="*/ 4935 h 11336"/>
                    <a:gd name="connsiteX9" fmla="*/ 1186 w 6289"/>
                    <a:gd name="connsiteY9" fmla="*/ 0 h 11336"/>
                    <a:gd name="connsiteX0" fmla="*/ 1886 w 9884"/>
                    <a:gd name="connsiteY0" fmla="*/ 0 h 10000"/>
                    <a:gd name="connsiteX1" fmla="*/ 7919 w 9884"/>
                    <a:gd name="connsiteY1" fmla="*/ 7 h 10000"/>
                    <a:gd name="connsiteX2" fmla="*/ 9843 w 9884"/>
                    <a:gd name="connsiteY2" fmla="*/ 1971 h 10000"/>
                    <a:gd name="connsiteX3" fmla="*/ 8633 w 9884"/>
                    <a:gd name="connsiteY3" fmla="*/ 7858 h 10000"/>
                    <a:gd name="connsiteX4" fmla="*/ 8706 w 9884"/>
                    <a:gd name="connsiteY4" fmla="*/ 9338 h 10000"/>
                    <a:gd name="connsiteX5" fmla="*/ 6173 w 9884"/>
                    <a:gd name="connsiteY5" fmla="*/ 8987 h 10000"/>
                    <a:gd name="connsiteX6" fmla="*/ 5880 w 9884"/>
                    <a:gd name="connsiteY6" fmla="*/ 10000 h 10000"/>
                    <a:gd name="connsiteX7" fmla="*/ 0 w 9884"/>
                    <a:gd name="connsiteY7" fmla="*/ 8821 h 10000"/>
                    <a:gd name="connsiteX8" fmla="*/ 960 w 9884"/>
                    <a:gd name="connsiteY8" fmla="*/ 6105 h 10000"/>
                    <a:gd name="connsiteX9" fmla="*/ 960 w 9884"/>
                    <a:gd name="connsiteY9" fmla="*/ 4353 h 10000"/>
                    <a:gd name="connsiteX10" fmla="*/ 1886 w 9884"/>
                    <a:gd name="connsiteY10" fmla="*/ 0 h 10000"/>
                    <a:gd name="connsiteX0" fmla="*/ 1908 w 10001"/>
                    <a:gd name="connsiteY0" fmla="*/ 0 h 10000"/>
                    <a:gd name="connsiteX1" fmla="*/ 8012 w 10001"/>
                    <a:gd name="connsiteY1" fmla="*/ 7 h 10000"/>
                    <a:gd name="connsiteX2" fmla="*/ 9959 w 10001"/>
                    <a:gd name="connsiteY2" fmla="*/ 1971 h 10000"/>
                    <a:gd name="connsiteX3" fmla="*/ 8734 w 10001"/>
                    <a:gd name="connsiteY3" fmla="*/ 7858 h 10000"/>
                    <a:gd name="connsiteX4" fmla="*/ 8808 w 10001"/>
                    <a:gd name="connsiteY4" fmla="*/ 9338 h 10000"/>
                    <a:gd name="connsiteX5" fmla="*/ 6245 w 10001"/>
                    <a:gd name="connsiteY5" fmla="*/ 8987 h 10000"/>
                    <a:gd name="connsiteX6" fmla="*/ 5949 w 10001"/>
                    <a:gd name="connsiteY6" fmla="*/ 10000 h 10000"/>
                    <a:gd name="connsiteX7" fmla="*/ 0 w 10001"/>
                    <a:gd name="connsiteY7" fmla="*/ 8821 h 10000"/>
                    <a:gd name="connsiteX8" fmla="*/ 971 w 10001"/>
                    <a:gd name="connsiteY8" fmla="*/ 6105 h 10000"/>
                    <a:gd name="connsiteX9" fmla="*/ 971 w 10001"/>
                    <a:gd name="connsiteY9" fmla="*/ 4353 h 10000"/>
                    <a:gd name="connsiteX10" fmla="*/ 1908 w 10001"/>
                    <a:gd name="connsiteY10" fmla="*/ 0 h 10000"/>
                    <a:gd name="connsiteX0" fmla="*/ 1908 w 9959"/>
                    <a:gd name="connsiteY0" fmla="*/ 0 h 10000"/>
                    <a:gd name="connsiteX1" fmla="*/ 8012 w 9959"/>
                    <a:gd name="connsiteY1" fmla="*/ 7 h 10000"/>
                    <a:gd name="connsiteX2" fmla="*/ 9959 w 9959"/>
                    <a:gd name="connsiteY2" fmla="*/ 1971 h 10000"/>
                    <a:gd name="connsiteX3" fmla="*/ 8734 w 9959"/>
                    <a:gd name="connsiteY3" fmla="*/ 7858 h 10000"/>
                    <a:gd name="connsiteX4" fmla="*/ 8808 w 9959"/>
                    <a:gd name="connsiteY4" fmla="*/ 9338 h 10000"/>
                    <a:gd name="connsiteX5" fmla="*/ 6245 w 9959"/>
                    <a:gd name="connsiteY5" fmla="*/ 8987 h 10000"/>
                    <a:gd name="connsiteX6" fmla="*/ 5949 w 9959"/>
                    <a:gd name="connsiteY6" fmla="*/ 10000 h 10000"/>
                    <a:gd name="connsiteX7" fmla="*/ 0 w 9959"/>
                    <a:gd name="connsiteY7" fmla="*/ 8821 h 10000"/>
                    <a:gd name="connsiteX8" fmla="*/ 971 w 9959"/>
                    <a:gd name="connsiteY8" fmla="*/ 6105 h 10000"/>
                    <a:gd name="connsiteX9" fmla="*/ 971 w 9959"/>
                    <a:gd name="connsiteY9" fmla="*/ 4353 h 10000"/>
                    <a:gd name="connsiteX10" fmla="*/ 1908 w 9959"/>
                    <a:gd name="connsiteY10" fmla="*/ 0 h 10000"/>
                    <a:gd name="connsiteX0" fmla="*/ 1916 w 10000"/>
                    <a:gd name="connsiteY0" fmla="*/ 315 h 10315"/>
                    <a:gd name="connsiteX1" fmla="*/ 8045 w 10000"/>
                    <a:gd name="connsiteY1" fmla="*/ 322 h 10315"/>
                    <a:gd name="connsiteX2" fmla="*/ 9292 w 10000"/>
                    <a:gd name="connsiteY2" fmla="*/ 73 h 10315"/>
                    <a:gd name="connsiteX3" fmla="*/ 10000 w 10000"/>
                    <a:gd name="connsiteY3" fmla="*/ 2286 h 10315"/>
                    <a:gd name="connsiteX4" fmla="*/ 8770 w 10000"/>
                    <a:gd name="connsiteY4" fmla="*/ 8173 h 10315"/>
                    <a:gd name="connsiteX5" fmla="*/ 8844 w 10000"/>
                    <a:gd name="connsiteY5" fmla="*/ 9653 h 10315"/>
                    <a:gd name="connsiteX6" fmla="*/ 6271 w 10000"/>
                    <a:gd name="connsiteY6" fmla="*/ 9302 h 10315"/>
                    <a:gd name="connsiteX7" fmla="*/ 5973 w 10000"/>
                    <a:gd name="connsiteY7" fmla="*/ 10315 h 10315"/>
                    <a:gd name="connsiteX8" fmla="*/ 0 w 10000"/>
                    <a:gd name="connsiteY8" fmla="*/ 9136 h 10315"/>
                    <a:gd name="connsiteX9" fmla="*/ 975 w 10000"/>
                    <a:gd name="connsiteY9" fmla="*/ 6420 h 10315"/>
                    <a:gd name="connsiteX10" fmla="*/ 975 w 10000"/>
                    <a:gd name="connsiteY10" fmla="*/ 4668 h 10315"/>
                    <a:gd name="connsiteX11" fmla="*/ 1916 w 10000"/>
                    <a:gd name="connsiteY11" fmla="*/ 315 h 10315"/>
                    <a:gd name="connsiteX0" fmla="*/ 1916 w 10000"/>
                    <a:gd name="connsiteY0" fmla="*/ 242 h 10242"/>
                    <a:gd name="connsiteX1" fmla="*/ 8045 w 10000"/>
                    <a:gd name="connsiteY1" fmla="*/ 249 h 10242"/>
                    <a:gd name="connsiteX2" fmla="*/ 9292 w 10000"/>
                    <a:gd name="connsiteY2" fmla="*/ 0 h 10242"/>
                    <a:gd name="connsiteX3" fmla="*/ 10000 w 10000"/>
                    <a:gd name="connsiteY3" fmla="*/ 2213 h 10242"/>
                    <a:gd name="connsiteX4" fmla="*/ 8770 w 10000"/>
                    <a:gd name="connsiteY4" fmla="*/ 8100 h 10242"/>
                    <a:gd name="connsiteX5" fmla="*/ 8844 w 10000"/>
                    <a:gd name="connsiteY5" fmla="*/ 9580 h 10242"/>
                    <a:gd name="connsiteX6" fmla="*/ 6271 w 10000"/>
                    <a:gd name="connsiteY6" fmla="*/ 9229 h 10242"/>
                    <a:gd name="connsiteX7" fmla="*/ 5973 w 10000"/>
                    <a:gd name="connsiteY7" fmla="*/ 10242 h 10242"/>
                    <a:gd name="connsiteX8" fmla="*/ 0 w 10000"/>
                    <a:gd name="connsiteY8" fmla="*/ 9063 h 10242"/>
                    <a:gd name="connsiteX9" fmla="*/ 975 w 10000"/>
                    <a:gd name="connsiteY9" fmla="*/ 6347 h 10242"/>
                    <a:gd name="connsiteX10" fmla="*/ 975 w 10000"/>
                    <a:gd name="connsiteY10" fmla="*/ 4595 h 10242"/>
                    <a:gd name="connsiteX11" fmla="*/ 1916 w 10000"/>
                    <a:gd name="connsiteY11" fmla="*/ 242 h 10242"/>
                    <a:gd name="connsiteX0" fmla="*/ 1916 w 10000"/>
                    <a:gd name="connsiteY0" fmla="*/ 242 h 10242"/>
                    <a:gd name="connsiteX1" fmla="*/ 8045 w 10000"/>
                    <a:gd name="connsiteY1" fmla="*/ 249 h 10242"/>
                    <a:gd name="connsiteX2" fmla="*/ 9292 w 10000"/>
                    <a:gd name="connsiteY2" fmla="*/ 0 h 10242"/>
                    <a:gd name="connsiteX3" fmla="*/ 10000 w 10000"/>
                    <a:gd name="connsiteY3" fmla="*/ 2213 h 10242"/>
                    <a:gd name="connsiteX4" fmla="*/ 8770 w 10000"/>
                    <a:gd name="connsiteY4" fmla="*/ 7944 h 10242"/>
                    <a:gd name="connsiteX5" fmla="*/ 8844 w 10000"/>
                    <a:gd name="connsiteY5" fmla="*/ 9580 h 10242"/>
                    <a:gd name="connsiteX6" fmla="*/ 6271 w 10000"/>
                    <a:gd name="connsiteY6" fmla="*/ 9229 h 10242"/>
                    <a:gd name="connsiteX7" fmla="*/ 5973 w 10000"/>
                    <a:gd name="connsiteY7" fmla="*/ 10242 h 10242"/>
                    <a:gd name="connsiteX8" fmla="*/ 0 w 10000"/>
                    <a:gd name="connsiteY8" fmla="*/ 9063 h 10242"/>
                    <a:gd name="connsiteX9" fmla="*/ 975 w 10000"/>
                    <a:gd name="connsiteY9" fmla="*/ 6347 h 10242"/>
                    <a:gd name="connsiteX10" fmla="*/ 975 w 10000"/>
                    <a:gd name="connsiteY10" fmla="*/ 4595 h 10242"/>
                    <a:gd name="connsiteX11" fmla="*/ 1916 w 10000"/>
                    <a:gd name="connsiteY11" fmla="*/ 242 h 10242"/>
                    <a:gd name="connsiteX0" fmla="*/ 1916 w 10000"/>
                    <a:gd name="connsiteY0" fmla="*/ 242 h 10242"/>
                    <a:gd name="connsiteX1" fmla="*/ 8045 w 10000"/>
                    <a:gd name="connsiteY1" fmla="*/ 249 h 10242"/>
                    <a:gd name="connsiteX2" fmla="*/ 9292 w 10000"/>
                    <a:gd name="connsiteY2" fmla="*/ 0 h 10242"/>
                    <a:gd name="connsiteX3" fmla="*/ 10000 w 10000"/>
                    <a:gd name="connsiteY3" fmla="*/ 2213 h 10242"/>
                    <a:gd name="connsiteX4" fmla="*/ 8807 w 10000"/>
                    <a:gd name="connsiteY4" fmla="*/ 8022 h 10242"/>
                    <a:gd name="connsiteX5" fmla="*/ 8844 w 10000"/>
                    <a:gd name="connsiteY5" fmla="*/ 9580 h 10242"/>
                    <a:gd name="connsiteX6" fmla="*/ 6271 w 10000"/>
                    <a:gd name="connsiteY6" fmla="*/ 9229 h 10242"/>
                    <a:gd name="connsiteX7" fmla="*/ 5973 w 10000"/>
                    <a:gd name="connsiteY7" fmla="*/ 10242 h 10242"/>
                    <a:gd name="connsiteX8" fmla="*/ 0 w 10000"/>
                    <a:gd name="connsiteY8" fmla="*/ 9063 h 10242"/>
                    <a:gd name="connsiteX9" fmla="*/ 975 w 10000"/>
                    <a:gd name="connsiteY9" fmla="*/ 6347 h 10242"/>
                    <a:gd name="connsiteX10" fmla="*/ 975 w 10000"/>
                    <a:gd name="connsiteY10" fmla="*/ 4595 h 10242"/>
                    <a:gd name="connsiteX11" fmla="*/ 1916 w 10000"/>
                    <a:gd name="connsiteY11" fmla="*/ 242 h 10242"/>
                    <a:gd name="connsiteX0" fmla="*/ 1916 w 10000"/>
                    <a:gd name="connsiteY0" fmla="*/ 242 h 10242"/>
                    <a:gd name="connsiteX1" fmla="*/ 8045 w 10000"/>
                    <a:gd name="connsiteY1" fmla="*/ 249 h 10242"/>
                    <a:gd name="connsiteX2" fmla="*/ 9292 w 10000"/>
                    <a:gd name="connsiteY2" fmla="*/ 0 h 10242"/>
                    <a:gd name="connsiteX3" fmla="*/ 10000 w 10000"/>
                    <a:gd name="connsiteY3" fmla="*/ 2213 h 10242"/>
                    <a:gd name="connsiteX4" fmla="*/ 8807 w 10000"/>
                    <a:gd name="connsiteY4" fmla="*/ 8022 h 10242"/>
                    <a:gd name="connsiteX5" fmla="*/ 8844 w 10000"/>
                    <a:gd name="connsiteY5" fmla="*/ 9580 h 10242"/>
                    <a:gd name="connsiteX6" fmla="*/ 6271 w 10000"/>
                    <a:gd name="connsiteY6" fmla="*/ 9229 h 10242"/>
                    <a:gd name="connsiteX7" fmla="*/ 5973 w 10000"/>
                    <a:gd name="connsiteY7" fmla="*/ 10242 h 10242"/>
                    <a:gd name="connsiteX8" fmla="*/ 0 w 10000"/>
                    <a:gd name="connsiteY8" fmla="*/ 9063 h 10242"/>
                    <a:gd name="connsiteX9" fmla="*/ 1050 w 10000"/>
                    <a:gd name="connsiteY9" fmla="*/ 6503 h 10242"/>
                    <a:gd name="connsiteX10" fmla="*/ 975 w 10000"/>
                    <a:gd name="connsiteY10" fmla="*/ 4595 h 10242"/>
                    <a:gd name="connsiteX11" fmla="*/ 1916 w 10000"/>
                    <a:gd name="connsiteY11" fmla="*/ 242 h 10242"/>
                    <a:gd name="connsiteX0" fmla="*/ 1879 w 9963"/>
                    <a:gd name="connsiteY0" fmla="*/ 242 h 10242"/>
                    <a:gd name="connsiteX1" fmla="*/ 8008 w 9963"/>
                    <a:gd name="connsiteY1" fmla="*/ 249 h 10242"/>
                    <a:gd name="connsiteX2" fmla="*/ 9255 w 9963"/>
                    <a:gd name="connsiteY2" fmla="*/ 0 h 10242"/>
                    <a:gd name="connsiteX3" fmla="*/ 9963 w 9963"/>
                    <a:gd name="connsiteY3" fmla="*/ 2213 h 10242"/>
                    <a:gd name="connsiteX4" fmla="*/ 8770 w 9963"/>
                    <a:gd name="connsiteY4" fmla="*/ 8022 h 10242"/>
                    <a:gd name="connsiteX5" fmla="*/ 8807 w 9963"/>
                    <a:gd name="connsiteY5" fmla="*/ 9580 h 10242"/>
                    <a:gd name="connsiteX6" fmla="*/ 6234 w 9963"/>
                    <a:gd name="connsiteY6" fmla="*/ 9229 h 10242"/>
                    <a:gd name="connsiteX7" fmla="*/ 5936 w 9963"/>
                    <a:gd name="connsiteY7" fmla="*/ 10242 h 10242"/>
                    <a:gd name="connsiteX8" fmla="*/ 0 w 9963"/>
                    <a:gd name="connsiteY8" fmla="*/ 9063 h 10242"/>
                    <a:gd name="connsiteX9" fmla="*/ 1013 w 9963"/>
                    <a:gd name="connsiteY9" fmla="*/ 6503 h 10242"/>
                    <a:gd name="connsiteX10" fmla="*/ 938 w 9963"/>
                    <a:gd name="connsiteY10" fmla="*/ 4595 h 10242"/>
                    <a:gd name="connsiteX11" fmla="*/ 1879 w 9963"/>
                    <a:gd name="connsiteY11" fmla="*/ 242 h 10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963" h="10242">
                      <a:moveTo>
                        <a:pt x="1879" y="242"/>
                      </a:moveTo>
                      <a:lnTo>
                        <a:pt x="8008" y="249"/>
                      </a:lnTo>
                      <a:lnTo>
                        <a:pt x="9255" y="0"/>
                      </a:lnTo>
                      <a:lnTo>
                        <a:pt x="9963" y="2213"/>
                      </a:lnTo>
                      <a:lnTo>
                        <a:pt x="8770" y="8022"/>
                      </a:lnTo>
                      <a:cubicBezTo>
                        <a:pt x="8795" y="8515"/>
                        <a:pt x="8782" y="9087"/>
                        <a:pt x="8807" y="9580"/>
                      </a:cubicBezTo>
                      <a:lnTo>
                        <a:pt x="6234" y="9229"/>
                      </a:lnTo>
                      <a:cubicBezTo>
                        <a:pt x="6135" y="9567"/>
                        <a:pt x="6035" y="9904"/>
                        <a:pt x="5936" y="10242"/>
                      </a:cubicBezTo>
                      <a:lnTo>
                        <a:pt x="0" y="9063"/>
                      </a:lnTo>
                      <a:lnTo>
                        <a:pt x="1013" y="6503"/>
                      </a:lnTo>
                      <a:lnTo>
                        <a:pt x="938" y="4595"/>
                      </a:lnTo>
                      <a:lnTo>
                        <a:pt x="1879" y="242"/>
                      </a:lnTo>
                      <a:close/>
                    </a:path>
                  </a:pathLst>
                </a:custGeom>
                <a:solidFill>
                  <a:srgbClr val="009900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0" name="Freeform 234">
                  <a:extLst>
                    <a:ext uri="{FF2B5EF4-FFF2-40B4-BE49-F238E27FC236}">
                      <a16:creationId xmlns:a16="http://schemas.microsoft.com/office/drawing/2014/main" id="{246C0776-C94C-D519-EDAC-E7652E77F7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900" y="1099100"/>
                  <a:ext cx="670730" cy="755717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3401 h 11997"/>
                    <a:gd name="connsiteX1" fmla="*/ 7036 w 10000"/>
                    <a:gd name="connsiteY1" fmla="*/ 0 h 11997"/>
                    <a:gd name="connsiteX2" fmla="*/ 10000 w 10000"/>
                    <a:gd name="connsiteY2" fmla="*/ 6644 h 11997"/>
                    <a:gd name="connsiteX3" fmla="*/ 2090 w 10000"/>
                    <a:gd name="connsiteY3" fmla="*/ 11997 h 11997"/>
                    <a:gd name="connsiteX4" fmla="*/ 0 w 10000"/>
                    <a:gd name="connsiteY4" fmla="*/ 3401 h 11997"/>
                    <a:gd name="connsiteX0" fmla="*/ 0 w 9561"/>
                    <a:gd name="connsiteY0" fmla="*/ 3304 h 11997"/>
                    <a:gd name="connsiteX1" fmla="*/ 6597 w 9561"/>
                    <a:gd name="connsiteY1" fmla="*/ 0 h 11997"/>
                    <a:gd name="connsiteX2" fmla="*/ 9561 w 9561"/>
                    <a:gd name="connsiteY2" fmla="*/ 6644 h 11997"/>
                    <a:gd name="connsiteX3" fmla="*/ 1651 w 9561"/>
                    <a:gd name="connsiteY3" fmla="*/ 11997 h 11997"/>
                    <a:gd name="connsiteX4" fmla="*/ 0 w 9561"/>
                    <a:gd name="connsiteY4" fmla="*/ 3304 h 11997"/>
                    <a:gd name="connsiteX0" fmla="*/ 0 w 10000"/>
                    <a:gd name="connsiteY0" fmla="*/ 3003 h 10249"/>
                    <a:gd name="connsiteX1" fmla="*/ 5365 w 10000"/>
                    <a:gd name="connsiteY1" fmla="*/ 1200 h 10249"/>
                    <a:gd name="connsiteX2" fmla="*/ 6900 w 10000"/>
                    <a:gd name="connsiteY2" fmla="*/ 249 h 10249"/>
                    <a:gd name="connsiteX3" fmla="*/ 10000 w 10000"/>
                    <a:gd name="connsiteY3" fmla="*/ 5787 h 10249"/>
                    <a:gd name="connsiteX4" fmla="*/ 1727 w 10000"/>
                    <a:gd name="connsiteY4" fmla="*/ 10249 h 10249"/>
                    <a:gd name="connsiteX5" fmla="*/ 0 w 10000"/>
                    <a:gd name="connsiteY5" fmla="*/ 3003 h 10249"/>
                    <a:gd name="connsiteX0" fmla="*/ 0 w 10000"/>
                    <a:gd name="connsiteY0" fmla="*/ 2754 h 10000"/>
                    <a:gd name="connsiteX1" fmla="*/ 5365 w 10000"/>
                    <a:gd name="connsiteY1" fmla="*/ 951 h 10000"/>
                    <a:gd name="connsiteX2" fmla="*/ 6900 w 10000"/>
                    <a:gd name="connsiteY2" fmla="*/ 0 h 10000"/>
                    <a:gd name="connsiteX3" fmla="*/ 10000 w 10000"/>
                    <a:gd name="connsiteY3" fmla="*/ 5538 h 10000"/>
                    <a:gd name="connsiteX4" fmla="*/ 1727 w 10000"/>
                    <a:gd name="connsiteY4" fmla="*/ 10000 h 10000"/>
                    <a:gd name="connsiteX5" fmla="*/ 0 w 10000"/>
                    <a:gd name="connsiteY5" fmla="*/ 2754 h 10000"/>
                    <a:gd name="connsiteX0" fmla="*/ 0 w 10000"/>
                    <a:gd name="connsiteY0" fmla="*/ 2754 h 10000"/>
                    <a:gd name="connsiteX1" fmla="*/ 5365 w 10000"/>
                    <a:gd name="connsiteY1" fmla="*/ 951 h 10000"/>
                    <a:gd name="connsiteX2" fmla="*/ 6900 w 10000"/>
                    <a:gd name="connsiteY2" fmla="*/ 0 h 10000"/>
                    <a:gd name="connsiteX3" fmla="*/ 10000 w 10000"/>
                    <a:gd name="connsiteY3" fmla="*/ 5538 h 10000"/>
                    <a:gd name="connsiteX4" fmla="*/ 1727 w 10000"/>
                    <a:gd name="connsiteY4" fmla="*/ 10000 h 10000"/>
                    <a:gd name="connsiteX5" fmla="*/ 0 w 10000"/>
                    <a:gd name="connsiteY5" fmla="*/ 2754 h 10000"/>
                    <a:gd name="connsiteX0" fmla="*/ 290 w 10290"/>
                    <a:gd name="connsiteY0" fmla="*/ 2754 h 12882"/>
                    <a:gd name="connsiteX1" fmla="*/ 5655 w 10290"/>
                    <a:gd name="connsiteY1" fmla="*/ 951 h 12882"/>
                    <a:gd name="connsiteX2" fmla="*/ 7190 w 10290"/>
                    <a:gd name="connsiteY2" fmla="*/ 0 h 12882"/>
                    <a:gd name="connsiteX3" fmla="*/ 10290 w 10290"/>
                    <a:gd name="connsiteY3" fmla="*/ 5538 h 12882"/>
                    <a:gd name="connsiteX4" fmla="*/ 0 w 10290"/>
                    <a:gd name="connsiteY4" fmla="*/ 12882 h 12882"/>
                    <a:gd name="connsiteX5" fmla="*/ 290 w 10290"/>
                    <a:gd name="connsiteY5" fmla="*/ 2754 h 12882"/>
                    <a:gd name="connsiteX0" fmla="*/ 881 w 10881"/>
                    <a:gd name="connsiteY0" fmla="*/ 2754 h 12882"/>
                    <a:gd name="connsiteX1" fmla="*/ 6246 w 10881"/>
                    <a:gd name="connsiteY1" fmla="*/ 951 h 12882"/>
                    <a:gd name="connsiteX2" fmla="*/ 7781 w 10881"/>
                    <a:gd name="connsiteY2" fmla="*/ 0 h 12882"/>
                    <a:gd name="connsiteX3" fmla="*/ 10881 w 10881"/>
                    <a:gd name="connsiteY3" fmla="*/ 5538 h 12882"/>
                    <a:gd name="connsiteX4" fmla="*/ 591 w 10881"/>
                    <a:gd name="connsiteY4" fmla="*/ 12882 h 12882"/>
                    <a:gd name="connsiteX5" fmla="*/ 1396 w 10881"/>
                    <a:gd name="connsiteY5" fmla="*/ 5132 h 12882"/>
                    <a:gd name="connsiteX6" fmla="*/ 881 w 10881"/>
                    <a:gd name="connsiteY6" fmla="*/ 2754 h 12882"/>
                    <a:gd name="connsiteX0" fmla="*/ 881 w 10881"/>
                    <a:gd name="connsiteY0" fmla="*/ 2754 h 12882"/>
                    <a:gd name="connsiteX1" fmla="*/ 6246 w 10881"/>
                    <a:gd name="connsiteY1" fmla="*/ 951 h 12882"/>
                    <a:gd name="connsiteX2" fmla="*/ 7781 w 10881"/>
                    <a:gd name="connsiteY2" fmla="*/ 0 h 12882"/>
                    <a:gd name="connsiteX3" fmla="*/ 10881 w 10881"/>
                    <a:gd name="connsiteY3" fmla="*/ 5538 h 12882"/>
                    <a:gd name="connsiteX4" fmla="*/ 591 w 10881"/>
                    <a:gd name="connsiteY4" fmla="*/ 12882 h 12882"/>
                    <a:gd name="connsiteX5" fmla="*/ 1396 w 10881"/>
                    <a:gd name="connsiteY5" fmla="*/ 5132 h 12882"/>
                    <a:gd name="connsiteX6" fmla="*/ 881 w 10881"/>
                    <a:gd name="connsiteY6" fmla="*/ 2754 h 12882"/>
                    <a:gd name="connsiteX0" fmla="*/ 983 w 10881"/>
                    <a:gd name="connsiteY0" fmla="*/ 2754 h 12882"/>
                    <a:gd name="connsiteX1" fmla="*/ 6246 w 10881"/>
                    <a:gd name="connsiteY1" fmla="*/ 951 h 12882"/>
                    <a:gd name="connsiteX2" fmla="*/ 7781 w 10881"/>
                    <a:gd name="connsiteY2" fmla="*/ 0 h 12882"/>
                    <a:gd name="connsiteX3" fmla="*/ 10881 w 10881"/>
                    <a:gd name="connsiteY3" fmla="*/ 5538 h 12882"/>
                    <a:gd name="connsiteX4" fmla="*/ 591 w 10881"/>
                    <a:gd name="connsiteY4" fmla="*/ 12882 h 12882"/>
                    <a:gd name="connsiteX5" fmla="*/ 1396 w 10881"/>
                    <a:gd name="connsiteY5" fmla="*/ 5132 h 12882"/>
                    <a:gd name="connsiteX6" fmla="*/ 983 w 10881"/>
                    <a:gd name="connsiteY6" fmla="*/ 2754 h 12882"/>
                    <a:gd name="connsiteX0" fmla="*/ 983 w 10881"/>
                    <a:gd name="connsiteY0" fmla="*/ 2754 h 12882"/>
                    <a:gd name="connsiteX1" fmla="*/ 3642 w 10881"/>
                    <a:gd name="connsiteY1" fmla="*/ 1804 h 12882"/>
                    <a:gd name="connsiteX2" fmla="*/ 6246 w 10881"/>
                    <a:gd name="connsiteY2" fmla="*/ 951 h 12882"/>
                    <a:gd name="connsiteX3" fmla="*/ 7781 w 10881"/>
                    <a:gd name="connsiteY3" fmla="*/ 0 h 12882"/>
                    <a:gd name="connsiteX4" fmla="*/ 10881 w 10881"/>
                    <a:gd name="connsiteY4" fmla="*/ 5538 h 12882"/>
                    <a:gd name="connsiteX5" fmla="*/ 591 w 10881"/>
                    <a:gd name="connsiteY5" fmla="*/ 12882 h 12882"/>
                    <a:gd name="connsiteX6" fmla="*/ 1396 w 10881"/>
                    <a:gd name="connsiteY6" fmla="*/ 5132 h 12882"/>
                    <a:gd name="connsiteX7" fmla="*/ 983 w 10881"/>
                    <a:gd name="connsiteY7" fmla="*/ 2754 h 12882"/>
                    <a:gd name="connsiteX0" fmla="*/ 1207 w 11105"/>
                    <a:gd name="connsiteY0" fmla="*/ 2754 h 13179"/>
                    <a:gd name="connsiteX1" fmla="*/ 3866 w 11105"/>
                    <a:gd name="connsiteY1" fmla="*/ 1804 h 13179"/>
                    <a:gd name="connsiteX2" fmla="*/ 6470 w 11105"/>
                    <a:gd name="connsiteY2" fmla="*/ 951 h 13179"/>
                    <a:gd name="connsiteX3" fmla="*/ 8005 w 11105"/>
                    <a:gd name="connsiteY3" fmla="*/ 0 h 13179"/>
                    <a:gd name="connsiteX4" fmla="*/ 11105 w 11105"/>
                    <a:gd name="connsiteY4" fmla="*/ 5538 h 13179"/>
                    <a:gd name="connsiteX5" fmla="*/ 815 w 11105"/>
                    <a:gd name="connsiteY5" fmla="*/ 12882 h 13179"/>
                    <a:gd name="connsiteX6" fmla="*/ 879 w 11105"/>
                    <a:gd name="connsiteY6" fmla="*/ 11140 h 13179"/>
                    <a:gd name="connsiteX7" fmla="*/ 1620 w 11105"/>
                    <a:gd name="connsiteY7" fmla="*/ 5132 h 13179"/>
                    <a:gd name="connsiteX8" fmla="*/ 1207 w 11105"/>
                    <a:gd name="connsiteY8" fmla="*/ 2754 h 13179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0 w 10290"/>
                    <a:gd name="connsiteY5" fmla="*/ 12882 h 12882"/>
                    <a:gd name="connsiteX6" fmla="*/ 64 w 10290"/>
                    <a:gd name="connsiteY6" fmla="*/ 11140 h 12882"/>
                    <a:gd name="connsiteX7" fmla="*/ 805 w 10290"/>
                    <a:gd name="connsiteY7" fmla="*/ 5132 h 12882"/>
                    <a:gd name="connsiteX8" fmla="*/ 392 w 10290"/>
                    <a:gd name="connsiteY8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0 w 10290"/>
                    <a:gd name="connsiteY5" fmla="*/ 12882 h 12882"/>
                    <a:gd name="connsiteX6" fmla="*/ 38 w 10290"/>
                    <a:gd name="connsiteY6" fmla="*/ 11181 h 12882"/>
                    <a:gd name="connsiteX7" fmla="*/ 805 w 10290"/>
                    <a:gd name="connsiteY7" fmla="*/ 5132 h 12882"/>
                    <a:gd name="connsiteX8" fmla="*/ 392 w 10290"/>
                    <a:gd name="connsiteY8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4583 w 10290"/>
                    <a:gd name="connsiteY5" fmla="*/ 12033 h 12882"/>
                    <a:gd name="connsiteX6" fmla="*/ 0 w 10290"/>
                    <a:gd name="connsiteY6" fmla="*/ 12882 h 12882"/>
                    <a:gd name="connsiteX7" fmla="*/ 38 w 10290"/>
                    <a:gd name="connsiteY7" fmla="*/ 11181 h 12882"/>
                    <a:gd name="connsiteX8" fmla="*/ 805 w 10290"/>
                    <a:gd name="connsiteY8" fmla="*/ 5132 h 12882"/>
                    <a:gd name="connsiteX9" fmla="*/ 392 w 10290"/>
                    <a:gd name="connsiteY9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4583 w 10290"/>
                    <a:gd name="connsiteY5" fmla="*/ 12033 h 12882"/>
                    <a:gd name="connsiteX6" fmla="*/ 0 w 10290"/>
                    <a:gd name="connsiteY6" fmla="*/ 12882 h 12882"/>
                    <a:gd name="connsiteX7" fmla="*/ 38 w 10290"/>
                    <a:gd name="connsiteY7" fmla="*/ 11181 h 12882"/>
                    <a:gd name="connsiteX8" fmla="*/ 805 w 10290"/>
                    <a:gd name="connsiteY8" fmla="*/ 5132 h 12882"/>
                    <a:gd name="connsiteX9" fmla="*/ 392 w 10290"/>
                    <a:gd name="connsiteY9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4583 w 10290"/>
                    <a:gd name="connsiteY5" fmla="*/ 12033 h 12882"/>
                    <a:gd name="connsiteX6" fmla="*/ 2515 w 10290"/>
                    <a:gd name="connsiteY6" fmla="*/ 12601 h 12882"/>
                    <a:gd name="connsiteX7" fmla="*/ 0 w 10290"/>
                    <a:gd name="connsiteY7" fmla="*/ 12882 h 12882"/>
                    <a:gd name="connsiteX8" fmla="*/ 38 w 10290"/>
                    <a:gd name="connsiteY8" fmla="*/ 11181 h 12882"/>
                    <a:gd name="connsiteX9" fmla="*/ 805 w 10290"/>
                    <a:gd name="connsiteY9" fmla="*/ 5132 h 12882"/>
                    <a:gd name="connsiteX10" fmla="*/ 392 w 10290"/>
                    <a:gd name="connsiteY10" fmla="*/ 2754 h 12882"/>
                    <a:gd name="connsiteX0" fmla="*/ 392 w 7190"/>
                    <a:gd name="connsiteY0" fmla="*/ 2754 h 12882"/>
                    <a:gd name="connsiteX1" fmla="*/ 3051 w 7190"/>
                    <a:gd name="connsiteY1" fmla="*/ 1804 h 12882"/>
                    <a:gd name="connsiteX2" fmla="*/ 5655 w 7190"/>
                    <a:gd name="connsiteY2" fmla="*/ 951 h 12882"/>
                    <a:gd name="connsiteX3" fmla="*/ 7190 w 7190"/>
                    <a:gd name="connsiteY3" fmla="*/ 0 h 12882"/>
                    <a:gd name="connsiteX4" fmla="*/ 5925 w 7190"/>
                    <a:gd name="connsiteY4" fmla="*/ 4077 h 12882"/>
                    <a:gd name="connsiteX5" fmla="*/ 4583 w 7190"/>
                    <a:gd name="connsiteY5" fmla="*/ 12033 h 12882"/>
                    <a:gd name="connsiteX6" fmla="*/ 2515 w 7190"/>
                    <a:gd name="connsiteY6" fmla="*/ 12601 h 12882"/>
                    <a:gd name="connsiteX7" fmla="*/ 0 w 7190"/>
                    <a:gd name="connsiteY7" fmla="*/ 12882 h 12882"/>
                    <a:gd name="connsiteX8" fmla="*/ 38 w 7190"/>
                    <a:gd name="connsiteY8" fmla="*/ 11181 h 12882"/>
                    <a:gd name="connsiteX9" fmla="*/ 805 w 7190"/>
                    <a:gd name="connsiteY9" fmla="*/ 5132 h 12882"/>
                    <a:gd name="connsiteX10" fmla="*/ 392 w 7190"/>
                    <a:gd name="connsiteY10" fmla="*/ 2754 h 12882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6374 w 10000"/>
                    <a:gd name="connsiteY5" fmla="*/ 9341 h 10000"/>
                    <a:gd name="connsiteX6" fmla="*/ 3498 w 10000"/>
                    <a:gd name="connsiteY6" fmla="*/ 9782 h 10000"/>
                    <a:gd name="connsiteX7" fmla="*/ 0 w 10000"/>
                    <a:gd name="connsiteY7" fmla="*/ 10000 h 10000"/>
                    <a:gd name="connsiteX8" fmla="*/ 53 w 10000"/>
                    <a:gd name="connsiteY8" fmla="*/ 8680 h 10000"/>
                    <a:gd name="connsiteX9" fmla="*/ 1120 w 10000"/>
                    <a:gd name="connsiteY9" fmla="*/ 3984 h 10000"/>
                    <a:gd name="connsiteX10" fmla="*/ 545 w 10000"/>
                    <a:gd name="connsiteY10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6374 w 10000"/>
                    <a:gd name="connsiteY6" fmla="*/ 9341 h 10000"/>
                    <a:gd name="connsiteX7" fmla="*/ 3498 w 10000"/>
                    <a:gd name="connsiteY7" fmla="*/ 9782 h 10000"/>
                    <a:gd name="connsiteX8" fmla="*/ 0 w 10000"/>
                    <a:gd name="connsiteY8" fmla="*/ 10000 h 10000"/>
                    <a:gd name="connsiteX9" fmla="*/ 53 w 10000"/>
                    <a:gd name="connsiteY9" fmla="*/ 8680 h 10000"/>
                    <a:gd name="connsiteX10" fmla="*/ 1120 w 10000"/>
                    <a:gd name="connsiteY10" fmla="*/ 3984 h 10000"/>
                    <a:gd name="connsiteX11" fmla="*/ 545 w 10000"/>
                    <a:gd name="connsiteY11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6374 w 10000"/>
                    <a:gd name="connsiteY6" fmla="*/ 9341 h 10000"/>
                    <a:gd name="connsiteX7" fmla="*/ 3498 w 10000"/>
                    <a:gd name="connsiteY7" fmla="*/ 9782 h 10000"/>
                    <a:gd name="connsiteX8" fmla="*/ 0 w 10000"/>
                    <a:gd name="connsiteY8" fmla="*/ 10000 h 10000"/>
                    <a:gd name="connsiteX9" fmla="*/ 53 w 10000"/>
                    <a:gd name="connsiteY9" fmla="*/ 8680 h 10000"/>
                    <a:gd name="connsiteX10" fmla="*/ 1120 w 10000"/>
                    <a:gd name="connsiteY10" fmla="*/ 3984 h 10000"/>
                    <a:gd name="connsiteX11" fmla="*/ 545 w 10000"/>
                    <a:gd name="connsiteY11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7226 w 10000"/>
                    <a:gd name="connsiteY6" fmla="*/ 7954 h 10000"/>
                    <a:gd name="connsiteX7" fmla="*/ 6374 w 10000"/>
                    <a:gd name="connsiteY7" fmla="*/ 9341 h 10000"/>
                    <a:gd name="connsiteX8" fmla="*/ 3498 w 10000"/>
                    <a:gd name="connsiteY8" fmla="*/ 9782 h 10000"/>
                    <a:gd name="connsiteX9" fmla="*/ 0 w 10000"/>
                    <a:gd name="connsiteY9" fmla="*/ 10000 h 10000"/>
                    <a:gd name="connsiteX10" fmla="*/ 53 w 10000"/>
                    <a:gd name="connsiteY10" fmla="*/ 8680 h 10000"/>
                    <a:gd name="connsiteX11" fmla="*/ 1120 w 10000"/>
                    <a:gd name="connsiteY11" fmla="*/ 3984 h 10000"/>
                    <a:gd name="connsiteX12" fmla="*/ 545 w 10000"/>
                    <a:gd name="connsiteY12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7190 w 10000"/>
                    <a:gd name="connsiteY6" fmla="*/ 8112 h 10000"/>
                    <a:gd name="connsiteX7" fmla="*/ 6374 w 10000"/>
                    <a:gd name="connsiteY7" fmla="*/ 9341 h 10000"/>
                    <a:gd name="connsiteX8" fmla="*/ 3498 w 10000"/>
                    <a:gd name="connsiteY8" fmla="*/ 9782 h 10000"/>
                    <a:gd name="connsiteX9" fmla="*/ 0 w 10000"/>
                    <a:gd name="connsiteY9" fmla="*/ 10000 h 10000"/>
                    <a:gd name="connsiteX10" fmla="*/ 53 w 10000"/>
                    <a:gd name="connsiteY10" fmla="*/ 8680 h 10000"/>
                    <a:gd name="connsiteX11" fmla="*/ 1120 w 10000"/>
                    <a:gd name="connsiteY11" fmla="*/ 3984 h 10000"/>
                    <a:gd name="connsiteX12" fmla="*/ 545 w 10000"/>
                    <a:gd name="connsiteY12" fmla="*/ 2138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00" h="10000">
                      <a:moveTo>
                        <a:pt x="545" y="2138"/>
                      </a:moveTo>
                      <a:cubicBezTo>
                        <a:pt x="1766" y="1882"/>
                        <a:pt x="3022" y="1657"/>
                        <a:pt x="4243" y="1400"/>
                      </a:cubicBezTo>
                      <a:lnTo>
                        <a:pt x="7865" y="738"/>
                      </a:lnTo>
                      <a:lnTo>
                        <a:pt x="10000" y="0"/>
                      </a:lnTo>
                      <a:lnTo>
                        <a:pt x="8241" y="3165"/>
                      </a:lnTo>
                      <a:cubicBezTo>
                        <a:pt x="8127" y="4278"/>
                        <a:pt x="8014" y="5392"/>
                        <a:pt x="7900" y="6505"/>
                      </a:cubicBezTo>
                      <a:cubicBezTo>
                        <a:pt x="7628" y="6978"/>
                        <a:pt x="7462" y="7639"/>
                        <a:pt x="7190" y="8112"/>
                      </a:cubicBezTo>
                      <a:lnTo>
                        <a:pt x="6374" y="9341"/>
                      </a:lnTo>
                      <a:cubicBezTo>
                        <a:pt x="5380" y="9446"/>
                        <a:pt x="4492" y="9677"/>
                        <a:pt x="3498" y="9782"/>
                      </a:cubicBezTo>
                      <a:lnTo>
                        <a:pt x="0" y="10000"/>
                      </a:lnTo>
                      <a:cubicBezTo>
                        <a:pt x="29" y="9549"/>
                        <a:pt x="24" y="9131"/>
                        <a:pt x="53" y="8680"/>
                      </a:cubicBezTo>
                      <a:cubicBezTo>
                        <a:pt x="239" y="7677"/>
                        <a:pt x="901" y="5053"/>
                        <a:pt x="1120" y="3984"/>
                      </a:cubicBezTo>
                      <a:lnTo>
                        <a:pt x="545" y="2138"/>
                      </a:lnTo>
                      <a:close/>
                    </a:path>
                  </a:pathLst>
                </a:custGeom>
                <a:solidFill>
                  <a:srgbClr val="0000FF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1" name="Freeform 234">
                  <a:extLst>
                    <a:ext uri="{FF2B5EF4-FFF2-40B4-BE49-F238E27FC236}">
                      <a16:creationId xmlns:a16="http://schemas.microsoft.com/office/drawing/2014/main" id="{F77FCD92-1AB5-0C58-FF4C-EF512199C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8210" y="1270850"/>
                  <a:ext cx="410020" cy="621589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3401 h 11997"/>
                    <a:gd name="connsiteX1" fmla="*/ 7036 w 10000"/>
                    <a:gd name="connsiteY1" fmla="*/ 0 h 11997"/>
                    <a:gd name="connsiteX2" fmla="*/ 10000 w 10000"/>
                    <a:gd name="connsiteY2" fmla="*/ 6644 h 11997"/>
                    <a:gd name="connsiteX3" fmla="*/ 2090 w 10000"/>
                    <a:gd name="connsiteY3" fmla="*/ 11997 h 11997"/>
                    <a:gd name="connsiteX4" fmla="*/ 0 w 10000"/>
                    <a:gd name="connsiteY4" fmla="*/ 3401 h 11997"/>
                    <a:gd name="connsiteX0" fmla="*/ 0 w 9561"/>
                    <a:gd name="connsiteY0" fmla="*/ 3304 h 11997"/>
                    <a:gd name="connsiteX1" fmla="*/ 6597 w 9561"/>
                    <a:gd name="connsiteY1" fmla="*/ 0 h 11997"/>
                    <a:gd name="connsiteX2" fmla="*/ 9561 w 9561"/>
                    <a:gd name="connsiteY2" fmla="*/ 6644 h 11997"/>
                    <a:gd name="connsiteX3" fmla="*/ 1651 w 9561"/>
                    <a:gd name="connsiteY3" fmla="*/ 11997 h 11997"/>
                    <a:gd name="connsiteX4" fmla="*/ 0 w 9561"/>
                    <a:gd name="connsiteY4" fmla="*/ 3304 h 11997"/>
                    <a:gd name="connsiteX0" fmla="*/ 0 w 10000"/>
                    <a:gd name="connsiteY0" fmla="*/ 3003 h 10249"/>
                    <a:gd name="connsiteX1" fmla="*/ 5365 w 10000"/>
                    <a:gd name="connsiteY1" fmla="*/ 1200 h 10249"/>
                    <a:gd name="connsiteX2" fmla="*/ 6900 w 10000"/>
                    <a:gd name="connsiteY2" fmla="*/ 249 h 10249"/>
                    <a:gd name="connsiteX3" fmla="*/ 10000 w 10000"/>
                    <a:gd name="connsiteY3" fmla="*/ 5787 h 10249"/>
                    <a:gd name="connsiteX4" fmla="*/ 1727 w 10000"/>
                    <a:gd name="connsiteY4" fmla="*/ 10249 h 10249"/>
                    <a:gd name="connsiteX5" fmla="*/ 0 w 10000"/>
                    <a:gd name="connsiteY5" fmla="*/ 3003 h 10249"/>
                    <a:gd name="connsiteX0" fmla="*/ 0 w 10000"/>
                    <a:gd name="connsiteY0" fmla="*/ 2754 h 10000"/>
                    <a:gd name="connsiteX1" fmla="*/ 5365 w 10000"/>
                    <a:gd name="connsiteY1" fmla="*/ 951 h 10000"/>
                    <a:gd name="connsiteX2" fmla="*/ 6900 w 10000"/>
                    <a:gd name="connsiteY2" fmla="*/ 0 h 10000"/>
                    <a:gd name="connsiteX3" fmla="*/ 10000 w 10000"/>
                    <a:gd name="connsiteY3" fmla="*/ 5538 h 10000"/>
                    <a:gd name="connsiteX4" fmla="*/ 1727 w 10000"/>
                    <a:gd name="connsiteY4" fmla="*/ 10000 h 10000"/>
                    <a:gd name="connsiteX5" fmla="*/ 0 w 10000"/>
                    <a:gd name="connsiteY5" fmla="*/ 2754 h 10000"/>
                    <a:gd name="connsiteX0" fmla="*/ 0 w 10000"/>
                    <a:gd name="connsiteY0" fmla="*/ 2754 h 10000"/>
                    <a:gd name="connsiteX1" fmla="*/ 5365 w 10000"/>
                    <a:gd name="connsiteY1" fmla="*/ 951 h 10000"/>
                    <a:gd name="connsiteX2" fmla="*/ 6900 w 10000"/>
                    <a:gd name="connsiteY2" fmla="*/ 0 h 10000"/>
                    <a:gd name="connsiteX3" fmla="*/ 10000 w 10000"/>
                    <a:gd name="connsiteY3" fmla="*/ 5538 h 10000"/>
                    <a:gd name="connsiteX4" fmla="*/ 1727 w 10000"/>
                    <a:gd name="connsiteY4" fmla="*/ 10000 h 10000"/>
                    <a:gd name="connsiteX5" fmla="*/ 0 w 10000"/>
                    <a:gd name="connsiteY5" fmla="*/ 2754 h 10000"/>
                    <a:gd name="connsiteX0" fmla="*/ 290 w 10290"/>
                    <a:gd name="connsiteY0" fmla="*/ 2754 h 12882"/>
                    <a:gd name="connsiteX1" fmla="*/ 5655 w 10290"/>
                    <a:gd name="connsiteY1" fmla="*/ 951 h 12882"/>
                    <a:gd name="connsiteX2" fmla="*/ 7190 w 10290"/>
                    <a:gd name="connsiteY2" fmla="*/ 0 h 12882"/>
                    <a:gd name="connsiteX3" fmla="*/ 10290 w 10290"/>
                    <a:gd name="connsiteY3" fmla="*/ 5538 h 12882"/>
                    <a:gd name="connsiteX4" fmla="*/ 0 w 10290"/>
                    <a:gd name="connsiteY4" fmla="*/ 12882 h 12882"/>
                    <a:gd name="connsiteX5" fmla="*/ 290 w 10290"/>
                    <a:gd name="connsiteY5" fmla="*/ 2754 h 12882"/>
                    <a:gd name="connsiteX0" fmla="*/ 881 w 10881"/>
                    <a:gd name="connsiteY0" fmla="*/ 2754 h 12882"/>
                    <a:gd name="connsiteX1" fmla="*/ 6246 w 10881"/>
                    <a:gd name="connsiteY1" fmla="*/ 951 h 12882"/>
                    <a:gd name="connsiteX2" fmla="*/ 7781 w 10881"/>
                    <a:gd name="connsiteY2" fmla="*/ 0 h 12882"/>
                    <a:gd name="connsiteX3" fmla="*/ 10881 w 10881"/>
                    <a:gd name="connsiteY3" fmla="*/ 5538 h 12882"/>
                    <a:gd name="connsiteX4" fmla="*/ 591 w 10881"/>
                    <a:gd name="connsiteY4" fmla="*/ 12882 h 12882"/>
                    <a:gd name="connsiteX5" fmla="*/ 1396 w 10881"/>
                    <a:gd name="connsiteY5" fmla="*/ 5132 h 12882"/>
                    <a:gd name="connsiteX6" fmla="*/ 881 w 10881"/>
                    <a:gd name="connsiteY6" fmla="*/ 2754 h 12882"/>
                    <a:gd name="connsiteX0" fmla="*/ 881 w 10881"/>
                    <a:gd name="connsiteY0" fmla="*/ 2754 h 12882"/>
                    <a:gd name="connsiteX1" fmla="*/ 6246 w 10881"/>
                    <a:gd name="connsiteY1" fmla="*/ 951 h 12882"/>
                    <a:gd name="connsiteX2" fmla="*/ 7781 w 10881"/>
                    <a:gd name="connsiteY2" fmla="*/ 0 h 12882"/>
                    <a:gd name="connsiteX3" fmla="*/ 10881 w 10881"/>
                    <a:gd name="connsiteY3" fmla="*/ 5538 h 12882"/>
                    <a:gd name="connsiteX4" fmla="*/ 591 w 10881"/>
                    <a:gd name="connsiteY4" fmla="*/ 12882 h 12882"/>
                    <a:gd name="connsiteX5" fmla="*/ 1396 w 10881"/>
                    <a:gd name="connsiteY5" fmla="*/ 5132 h 12882"/>
                    <a:gd name="connsiteX6" fmla="*/ 881 w 10881"/>
                    <a:gd name="connsiteY6" fmla="*/ 2754 h 12882"/>
                    <a:gd name="connsiteX0" fmla="*/ 983 w 10881"/>
                    <a:gd name="connsiteY0" fmla="*/ 2754 h 12882"/>
                    <a:gd name="connsiteX1" fmla="*/ 6246 w 10881"/>
                    <a:gd name="connsiteY1" fmla="*/ 951 h 12882"/>
                    <a:gd name="connsiteX2" fmla="*/ 7781 w 10881"/>
                    <a:gd name="connsiteY2" fmla="*/ 0 h 12882"/>
                    <a:gd name="connsiteX3" fmla="*/ 10881 w 10881"/>
                    <a:gd name="connsiteY3" fmla="*/ 5538 h 12882"/>
                    <a:gd name="connsiteX4" fmla="*/ 591 w 10881"/>
                    <a:gd name="connsiteY4" fmla="*/ 12882 h 12882"/>
                    <a:gd name="connsiteX5" fmla="*/ 1396 w 10881"/>
                    <a:gd name="connsiteY5" fmla="*/ 5132 h 12882"/>
                    <a:gd name="connsiteX6" fmla="*/ 983 w 10881"/>
                    <a:gd name="connsiteY6" fmla="*/ 2754 h 12882"/>
                    <a:gd name="connsiteX0" fmla="*/ 983 w 10881"/>
                    <a:gd name="connsiteY0" fmla="*/ 2754 h 12882"/>
                    <a:gd name="connsiteX1" fmla="*/ 3642 w 10881"/>
                    <a:gd name="connsiteY1" fmla="*/ 1804 h 12882"/>
                    <a:gd name="connsiteX2" fmla="*/ 6246 w 10881"/>
                    <a:gd name="connsiteY2" fmla="*/ 951 h 12882"/>
                    <a:gd name="connsiteX3" fmla="*/ 7781 w 10881"/>
                    <a:gd name="connsiteY3" fmla="*/ 0 h 12882"/>
                    <a:gd name="connsiteX4" fmla="*/ 10881 w 10881"/>
                    <a:gd name="connsiteY4" fmla="*/ 5538 h 12882"/>
                    <a:gd name="connsiteX5" fmla="*/ 591 w 10881"/>
                    <a:gd name="connsiteY5" fmla="*/ 12882 h 12882"/>
                    <a:gd name="connsiteX6" fmla="*/ 1396 w 10881"/>
                    <a:gd name="connsiteY6" fmla="*/ 5132 h 12882"/>
                    <a:gd name="connsiteX7" fmla="*/ 983 w 10881"/>
                    <a:gd name="connsiteY7" fmla="*/ 2754 h 12882"/>
                    <a:gd name="connsiteX0" fmla="*/ 1207 w 11105"/>
                    <a:gd name="connsiteY0" fmla="*/ 2754 h 13179"/>
                    <a:gd name="connsiteX1" fmla="*/ 3866 w 11105"/>
                    <a:gd name="connsiteY1" fmla="*/ 1804 h 13179"/>
                    <a:gd name="connsiteX2" fmla="*/ 6470 w 11105"/>
                    <a:gd name="connsiteY2" fmla="*/ 951 h 13179"/>
                    <a:gd name="connsiteX3" fmla="*/ 8005 w 11105"/>
                    <a:gd name="connsiteY3" fmla="*/ 0 h 13179"/>
                    <a:gd name="connsiteX4" fmla="*/ 11105 w 11105"/>
                    <a:gd name="connsiteY4" fmla="*/ 5538 h 13179"/>
                    <a:gd name="connsiteX5" fmla="*/ 815 w 11105"/>
                    <a:gd name="connsiteY5" fmla="*/ 12882 h 13179"/>
                    <a:gd name="connsiteX6" fmla="*/ 879 w 11105"/>
                    <a:gd name="connsiteY6" fmla="*/ 11140 h 13179"/>
                    <a:gd name="connsiteX7" fmla="*/ 1620 w 11105"/>
                    <a:gd name="connsiteY7" fmla="*/ 5132 h 13179"/>
                    <a:gd name="connsiteX8" fmla="*/ 1207 w 11105"/>
                    <a:gd name="connsiteY8" fmla="*/ 2754 h 13179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0 w 10290"/>
                    <a:gd name="connsiteY5" fmla="*/ 12882 h 12882"/>
                    <a:gd name="connsiteX6" fmla="*/ 64 w 10290"/>
                    <a:gd name="connsiteY6" fmla="*/ 11140 h 12882"/>
                    <a:gd name="connsiteX7" fmla="*/ 805 w 10290"/>
                    <a:gd name="connsiteY7" fmla="*/ 5132 h 12882"/>
                    <a:gd name="connsiteX8" fmla="*/ 392 w 10290"/>
                    <a:gd name="connsiteY8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0 w 10290"/>
                    <a:gd name="connsiteY5" fmla="*/ 12882 h 12882"/>
                    <a:gd name="connsiteX6" fmla="*/ 38 w 10290"/>
                    <a:gd name="connsiteY6" fmla="*/ 11181 h 12882"/>
                    <a:gd name="connsiteX7" fmla="*/ 805 w 10290"/>
                    <a:gd name="connsiteY7" fmla="*/ 5132 h 12882"/>
                    <a:gd name="connsiteX8" fmla="*/ 392 w 10290"/>
                    <a:gd name="connsiteY8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4583 w 10290"/>
                    <a:gd name="connsiteY5" fmla="*/ 12033 h 12882"/>
                    <a:gd name="connsiteX6" fmla="*/ 0 w 10290"/>
                    <a:gd name="connsiteY6" fmla="*/ 12882 h 12882"/>
                    <a:gd name="connsiteX7" fmla="*/ 38 w 10290"/>
                    <a:gd name="connsiteY7" fmla="*/ 11181 h 12882"/>
                    <a:gd name="connsiteX8" fmla="*/ 805 w 10290"/>
                    <a:gd name="connsiteY8" fmla="*/ 5132 h 12882"/>
                    <a:gd name="connsiteX9" fmla="*/ 392 w 10290"/>
                    <a:gd name="connsiteY9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4583 w 10290"/>
                    <a:gd name="connsiteY5" fmla="*/ 12033 h 12882"/>
                    <a:gd name="connsiteX6" fmla="*/ 0 w 10290"/>
                    <a:gd name="connsiteY6" fmla="*/ 12882 h 12882"/>
                    <a:gd name="connsiteX7" fmla="*/ 38 w 10290"/>
                    <a:gd name="connsiteY7" fmla="*/ 11181 h 12882"/>
                    <a:gd name="connsiteX8" fmla="*/ 805 w 10290"/>
                    <a:gd name="connsiteY8" fmla="*/ 5132 h 12882"/>
                    <a:gd name="connsiteX9" fmla="*/ 392 w 10290"/>
                    <a:gd name="connsiteY9" fmla="*/ 2754 h 12882"/>
                    <a:gd name="connsiteX0" fmla="*/ 392 w 10290"/>
                    <a:gd name="connsiteY0" fmla="*/ 2754 h 12882"/>
                    <a:gd name="connsiteX1" fmla="*/ 3051 w 10290"/>
                    <a:gd name="connsiteY1" fmla="*/ 1804 h 12882"/>
                    <a:gd name="connsiteX2" fmla="*/ 5655 w 10290"/>
                    <a:gd name="connsiteY2" fmla="*/ 951 h 12882"/>
                    <a:gd name="connsiteX3" fmla="*/ 7190 w 10290"/>
                    <a:gd name="connsiteY3" fmla="*/ 0 h 12882"/>
                    <a:gd name="connsiteX4" fmla="*/ 10290 w 10290"/>
                    <a:gd name="connsiteY4" fmla="*/ 5538 h 12882"/>
                    <a:gd name="connsiteX5" fmla="*/ 4583 w 10290"/>
                    <a:gd name="connsiteY5" fmla="*/ 12033 h 12882"/>
                    <a:gd name="connsiteX6" fmla="*/ 2515 w 10290"/>
                    <a:gd name="connsiteY6" fmla="*/ 12601 h 12882"/>
                    <a:gd name="connsiteX7" fmla="*/ 0 w 10290"/>
                    <a:gd name="connsiteY7" fmla="*/ 12882 h 12882"/>
                    <a:gd name="connsiteX8" fmla="*/ 38 w 10290"/>
                    <a:gd name="connsiteY8" fmla="*/ 11181 h 12882"/>
                    <a:gd name="connsiteX9" fmla="*/ 805 w 10290"/>
                    <a:gd name="connsiteY9" fmla="*/ 5132 h 12882"/>
                    <a:gd name="connsiteX10" fmla="*/ 392 w 10290"/>
                    <a:gd name="connsiteY10" fmla="*/ 2754 h 12882"/>
                    <a:gd name="connsiteX0" fmla="*/ 392 w 7190"/>
                    <a:gd name="connsiteY0" fmla="*/ 2754 h 12882"/>
                    <a:gd name="connsiteX1" fmla="*/ 3051 w 7190"/>
                    <a:gd name="connsiteY1" fmla="*/ 1804 h 12882"/>
                    <a:gd name="connsiteX2" fmla="*/ 5655 w 7190"/>
                    <a:gd name="connsiteY2" fmla="*/ 951 h 12882"/>
                    <a:gd name="connsiteX3" fmla="*/ 7190 w 7190"/>
                    <a:gd name="connsiteY3" fmla="*/ 0 h 12882"/>
                    <a:gd name="connsiteX4" fmla="*/ 5925 w 7190"/>
                    <a:gd name="connsiteY4" fmla="*/ 4077 h 12882"/>
                    <a:gd name="connsiteX5" fmla="*/ 4583 w 7190"/>
                    <a:gd name="connsiteY5" fmla="*/ 12033 h 12882"/>
                    <a:gd name="connsiteX6" fmla="*/ 2515 w 7190"/>
                    <a:gd name="connsiteY6" fmla="*/ 12601 h 12882"/>
                    <a:gd name="connsiteX7" fmla="*/ 0 w 7190"/>
                    <a:gd name="connsiteY7" fmla="*/ 12882 h 12882"/>
                    <a:gd name="connsiteX8" fmla="*/ 38 w 7190"/>
                    <a:gd name="connsiteY8" fmla="*/ 11181 h 12882"/>
                    <a:gd name="connsiteX9" fmla="*/ 805 w 7190"/>
                    <a:gd name="connsiteY9" fmla="*/ 5132 h 12882"/>
                    <a:gd name="connsiteX10" fmla="*/ 392 w 7190"/>
                    <a:gd name="connsiteY10" fmla="*/ 2754 h 12882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6374 w 10000"/>
                    <a:gd name="connsiteY5" fmla="*/ 9341 h 10000"/>
                    <a:gd name="connsiteX6" fmla="*/ 3498 w 10000"/>
                    <a:gd name="connsiteY6" fmla="*/ 9782 h 10000"/>
                    <a:gd name="connsiteX7" fmla="*/ 0 w 10000"/>
                    <a:gd name="connsiteY7" fmla="*/ 10000 h 10000"/>
                    <a:gd name="connsiteX8" fmla="*/ 53 w 10000"/>
                    <a:gd name="connsiteY8" fmla="*/ 8680 h 10000"/>
                    <a:gd name="connsiteX9" fmla="*/ 1120 w 10000"/>
                    <a:gd name="connsiteY9" fmla="*/ 3984 h 10000"/>
                    <a:gd name="connsiteX10" fmla="*/ 545 w 10000"/>
                    <a:gd name="connsiteY10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6374 w 10000"/>
                    <a:gd name="connsiteY6" fmla="*/ 9341 h 10000"/>
                    <a:gd name="connsiteX7" fmla="*/ 3498 w 10000"/>
                    <a:gd name="connsiteY7" fmla="*/ 9782 h 10000"/>
                    <a:gd name="connsiteX8" fmla="*/ 0 w 10000"/>
                    <a:gd name="connsiteY8" fmla="*/ 10000 h 10000"/>
                    <a:gd name="connsiteX9" fmla="*/ 53 w 10000"/>
                    <a:gd name="connsiteY9" fmla="*/ 8680 h 10000"/>
                    <a:gd name="connsiteX10" fmla="*/ 1120 w 10000"/>
                    <a:gd name="connsiteY10" fmla="*/ 3984 h 10000"/>
                    <a:gd name="connsiteX11" fmla="*/ 545 w 10000"/>
                    <a:gd name="connsiteY11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6374 w 10000"/>
                    <a:gd name="connsiteY6" fmla="*/ 9341 h 10000"/>
                    <a:gd name="connsiteX7" fmla="*/ 3498 w 10000"/>
                    <a:gd name="connsiteY7" fmla="*/ 9782 h 10000"/>
                    <a:gd name="connsiteX8" fmla="*/ 0 w 10000"/>
                    <a:gd name="connsiteY8" fmla="*/ 10000 h 10000"/>
                    <a:gd name="connsiteX9" fmla="*/ 53 w 10000"/>
                    <a:gd name="connsiteY9" fmla="*/ 8680 h 10000"/>
                    <a:gd name="connsiteX10" fmla="*/ 1120 w 10000"/>
                    <a:gd name="connsiteY10" fmla="*/ 3984 h 10000"/>
                    <a:gd name="connsiteX11" fmla="*/ 545 w 10000"/>
                    <a:gd name="connsiteY11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7226 w 10000"/>
                    <a:gd name="connsiteY6" fmla="*/ 7954 h 10000"/>
                    <a:gd name="connsiteX7" fmla="*/ 6374 w 10000"/>
                    <a:gd name="connsiteY7" fmla="*/ 9341 h 10000"/>
                    <a:gd name="connsiteX8" fmla="*/ 3498 w 10000"/>
                    <a:gd name="connsiteY8" fmla="*/ 9782 h 10000"/>
                    <a:gd name="connsiteX9" fmla="*/ 0 w 10000"/>
                    <a:gd name="connsiteY9" fmla="*/ 10000 h 10000"/>
                    <a:gd name="connsiteX10" fmla="*/ 53 w 10000"/>
                    <a:gd name="connsiteY10" fmla="*/ 8680 h 10000"/>
                    <a:gd name="connsiteX11" fmla="*/ 1120 w 10000"/>
                    <a:gd name="connsiteY11" fmla="*/ 3984 h 10000"/>
                    <a:gd name="connsiteX12" fmla="*/ 545 w 10000"/>
                    <a:gd name="connsiteY12" fmla="*/ 2138 h 10000"/>
                    <a:gd name="connsiteX0" fmla="*/ 545 w 10000"/>
                    <a:gd name="connsiteY0" fmla="*/ 2138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7190 w 10000"/>
                    <a:gd name="connsiteY6" fmla="*/ 8112 h 10000"/>
                    <a:gd name="connsiteX7" fmla="*/ 6374 w 10000"/>
                    <a:gd name="connsiteY7" fmla="*/ 9341 h 10000"/>
                    <a:gd name="connsiteX8" fmla="*/ 3498 w 10000"/>
                    <a:gd name="connsiteY8" fmla="*/ 9782 h 10000"/>
                    <a:gd name="connsiteX9" fmla="*/ 0 w 10000"/>
                    <a:gd name="connsiteY9" fmla="*/ 10000 h 10000"/>
                    <a:gd name="connsiteX10" fmla="*/ 53 w 10000"/>
                    <a:gd name="connsiteY10" fmla="*/ 8680 h 10000"/>
                    <a:gd name="connsiteX11" fmla="*/ 1120 w 10000"/>
                    <a:gd name="connsiteY11" fmla="*/ 3984 h 10000"/>
                    <a:gd name="connsiteX12" fmla="*/ 545 w 10000"/>
                    <a:gd name="connsiteY12" fmla="*/ 2138 h 10000"/>
                    <a:gd name="connsiteX0" fmla="*/ 1120 w 10000"/>
                    <a:gd name="connsiteY0" fmla="*/ 3984 h 10000"/>
                    <a:gd name="connsiteX1" fmla="*/ 4243 w 10000"/>
                    <a:gd name="connsiteY1" fmla="*/ 1400 h 10000"/>
                    <a:gd name="connsiteX2" fmla="*/ 7865 w 10000"/>
                    <a:gd name="connsiteY2" fmla="*/ 738 h 10000"/>
                    <a:gd name="connsiteX3" fmla="*/ 10000 w 10000"/>
                    <a:gd name="connsiteY3" fmla="*/ 0 h 10000"/>
                    <a:gd name="connsiteX4" fmla="*/ 8241 w 10000"/>
                    <a:gd name="connsiteY4" fmla="*/ 3165 h 10000"/>
                    <a:gd name="connsiteX5" fmla="*/ 7900 w 10000"/>
                    <a:gd name="connsiteY5" fmla="*/ 6505 h 10000"/>
                    <a:gd name="connsiteX6" fmla="*/ 7190 w 10000"/>
                    <a:gd name="connsiteY6" fmla="*/ 8112 h 10000"/>
                    <a:gd name="connsiteX7" fmla="*/ 6374 w 10000"/>
                    <a:gd name="connsiteY7" fmla="*/ 9341 h 10000"/>
                    <a:gd name="connsiteX8" fmla="*/ 3498 w 10000"/>
                    <a:gd name="connsiteY8" fmla="*/ 9782 h 10000"/>
                    <a:gd name="connsiteX9" fmla="*/ 0 w 10000"/>
                    <a:gd name="connsiteY9" fmla="*/ 10000 h 10000"/>
                    <a:gd name="connsiteX10" fmla="*/ 53 w 10000"/>
                    <a:gd name="connsiteY10" fmla="*/ 8680 h 10000"/>
                    <a:gd name="connsiteX11" fmla="*/ 1120 w 10000"/>
                    <a:gd name="connsiteY11" fmla="*/ 3984 h 10000"/>
                    <a:gd name="connsiteX0" fmla="*/ 1120 w 10000"/>
                    <a:gd name="connsiteY0" fmla="*/ 4160 h 10176"/>
                    <a:gd name="connsiteX1" fmla="*/ 267 w 10000"/>
                    <a:gd name="connsiteY1" fmla="*/ 0 h 10176"/>
                    <a:gd name="connsiteX2" fmla="*/ 7865 w 10000"/>
                    <a:gd name="connsiteY2" fmla="*/ 914 h 10176"/>
                    <a:gd name="connsiteX3" fmla="*/ 10000 w 10000"/>
                    <a:gd name="connsiteY3" fmla="*/ 176 h 10176"/>
                    <a:gd name="connsiteX4" fmla="*/ 8241 w 10000"/>
                    <a:gd name="connsiteY4" fmla="*/ 3341 h 10176"/>
                    <a:gd name="connsiteX5" fmla="*/ 7900 w 10000"/>
                    <a:gd name="connsiteY5" fmla="*/ 6681 h 10176"/>
                    <a:gd name="connsiteX6" fmla="*/ 7190 w 10000"/>
                    <a:gd name="connsiteY6" fmla="*/ 8288 h 10176"/>
                    <a:gd name="connsiteX7" fmla="*/ 6374 w 10000"/>
                    <a:gd name="connsiteY7" fmla="*/ 9517 h 10176"/>
                    <a:gd name="connsiteX8" fmla="*/ 3498 w 10000"/>
                    <a:gd name="connsiteY8" fmla="*/ 9958 h 10176"/>
                    <a:gd name="connsiteX9" fmla="*/ 0 w 10000"/>
                    <a:gd name="connsiteY9" fmla="*/ 10176 h 10176"/>
                    <a:gd name="connsiteX10" fmla="*/ 53 w 10000"/>
                    <a:gd name="connsiteY10" fmla="*/ 8856 h 10176"/>
                    <a:gd name="connsiteX11" fmla="*/ 1120 w 10000"/>
                    <a:gd name="connsiteY11" fmla="*/ 4160 h 10176"/>
                    <a:gd name="connsiteX0" fmla="*/ 47 w 10205"/>
                    <a:gd name="connsiteY0" fmla="*/ 820 h 10176"/>
                    <a:gd name="connsiteX1" fmla="*/ 472 w 10205"/>
                    <a:gd name="connsiteY1" fmla="*/ 0 h 10176"/>
                    <a:gd name="connsiteX2" fmla="*/ 8070 w 10205"/>
                    <a:gd name="connsiteY2" fmla="*/ 914 h 10176"/>
                    <a:gd name="connsiteX3" fmla="*/ 10205 w 10205"/>
                    <a:gd name="connsiteY3" fmla="*/ 176 h 10176"/>
                    <a:gd name="connsiteX4" fmla="*/ 8446 w 10205"/>
                    <a:gd name="connsiteY4" fmla="*/ 3341 h 10176"/>
                    <a:gd name="connsiteX5" fmla="*/ 8105 w 10205"/>
                    <a:gd name="connsiteY5" fmla="*/ 6681 h 10176"/>
                    <a:gd name="connsiteX6" fmla="*/ 7395 w 10205"/>
                    <a:gd name="connsiteY6" fmla="*/ 8288 h 10176"/>
                    <a:gd name="connsiteX7" fmla="*/ 6579 w 10205"/>
                    <a:gd name="connsiteY7" fmla="*/ 9517 h 10176"/>
                    <a:gd name="connsiteX8" fmla="*/ 3703 w 10205"/>
                    <a:gd name="connsiteY8" fmla="*/ 9958 h 10176"/>
                    <a:gd name="connsiteX9" fmla="*/ 205 w 10205"/>
                    <a:gd name="connsiteY9" fmla="*/ 10176 h 10176"/>
                    <a:gd name="connsiteX10" fmla="*/ 258 w 10205"/>
                    <a:gd name="connsiteY10" fmla="*/ 8856 h 10176"/>
                    <a:gd name="connsiteX11" fmla="*/ 47 w 10205"/>
                    <a:gd name="connsiteY11" fmla="*/ 820 h 10176"/>
                    <a:gd name="connsiteX0" fmla="*/ 47 w 10205"/>
                    <a:gd name="connsiteY0" fmla="*/ 852 h 10208"/>
                    <a:gd name="connsiteX1" fmla="*/ 579 w 10205"/>
                    <a:gd name="connsiteY1" fmla="*/ 0 h 10208"/>
                    <a:gd name="connsiteX2" fmla="*/ 8070 w 10205"/>
                    <a:gd name="connsiteY2" fmla="*/ 946 h 10208"/>
                    <a:gd name="connsiteX3" fmla="*/ 10205 w 10205"/>
                    <a:gd name="connsiteY3" fmla="*/ 208 h 10208"/>
                    <a:gd name="connsiteX4" fmla="*/ 8446 w 10205"/>
                    <a:gd name="connsiteY4" fmla="*/ 3373 h 10208"/>
                    <a:gd name="connsiteX5" fmla="*/ 8105 w 10205"/>
                    <a:gd name="connsiteY5" fmla="*/ 6713 h 10208"/>
                    <a:gd name="connsiteX6" fmla="*/ 7395 w 10205"/>
                    <a:gd name="connsiteY6" fmla="*/ 8320 h 10208"/>
                    <a:gd name="connsiteX7" fmla="*/ 6579 w 10205"/>
                    <a:gd name="connsiteY7" fmla="*/ 9549 h 10208"/>
                    <a:gd name="connsiteX8" fmla="*/ 3703 w 10205"/>
                    <a:gd name="connsiteY8" fmla="*/ 9990 h 10208"/>
                    <a:gd name="connsiteX9" fmla="*/ 205 w 10205"/>
                    <a:gd name="connsiteY9" fmla="*/ 10208 h 10208"/>
                    <a:gd name="connsiteX10" fmla="*/ 258 w 10205"/>
                    <a:gd name="connsiteY10" fmla="*/ 8888 h 10208"/>
                    <a:gd name="connsiteX11" fmla="*/ 47 w 10205"/>
                    <a:gd name="connsiteY11" fmla="*/ 852 h 10208"/>
                    <a:gd name="connsiteX0" fmla="*/ 290 w 10448"/>
                    <a:gd name="connsiteY0" fmla="*/ 852 h 10208"/>
                    <a:gd name="connsiteX1" fmla="*/ 822 w 10448"/>
                    <a:gd name="connsiteY1" fmla="*/ 0 h 10208"/>
                    <a:gd name="connsiteX2" fmla="*/ 8313 w 10448"/>
                    <a:gd name="connsiteY2" fmla="*/ 946 h 10208"/>
                    <a:gd name="connsiteX3" fmla="*/ 10448 w 10448"/>
                    <a:gd name="connsiteY3" fmla="*/ 208 h 10208"/>
                    <a:gd name="connsiteX4" fmla="*/ 8689 w 10448"/>
                    <a:gd name="connsiteY4" fmla="*/ 3373 h 10208"/>
                    <a:gd name="connsiteX5" fmla="*/ 8348 w 10448"/>
                    <a:gd name="connsiteY5" fmla="*/ 6713 h 10208"/>
                    <a:gd name="connsiteX6" fmla="*/ 7638 w 10448"/>
                    <a:gd name="connsiteY6" fmla="*/ 8320 h 10208"/>
                    <a:gd name="connsiteX7" fmla="*/ 6822 w 10448"/>
                    <a:gd name="connsiteY7" fmla="*/ 9549 h 10208"/>
                    <a:gd name="connsiteX8" fmla="*/ 3946 w 10448"/>
                    <a:gd name="connsiteY8" fmla="*/ 9990 h 10208"/>
                    <a:gd name="connsiteX9" fmla="*/ 448 w 10448"/>
                    <a:gd name="connsiteY9" fmla="*/ 10208 h 10208"/>
                    <a:gd name="connsiteX10" fmla="*/ 501 w 10448"/>
                    <a:gd name="connsiteY10" fmla="*/ 8888 h 10208"/>
                    <a:gd name="connsiteX11" fmla="*/ 3 w 10448"/>
                    <a:gd name="connsiteY11" fmla="*/ 4043 h 10208"/>
                    <a:gd name="connsiteX12" fmla="*/ 290 w 10448"/>
                    <a:gd name="connsiteY12" fmla="*/ 852 h 10208"/>
                    <a:gd name="connsiteX0" fmla="*/ 287 w 10445"/>
                    <a:gd name="connsiteY0" fmla="*/ 852 h 10208"/>
                    <a:gd name="connsiteX1" fmla="*/ 819 w 10445"/>
                    <a:gd name="connsiteY1" fmla="*/ 0 h 10208"/>
                    <a:gd name="connsiteX2" fmla="*/ 8310 w 10445"/>
                    <a:gd name="connsiteY2" fmla="*/ 946 h 10208"/>
                    <a:gd name="connsiteX3" fmla="*/ 10445 w 10445"/>
                    <a:gd name="connsiteY3" fmla="*/ 208 h 10208"/>
                    <a:gd name="connsiteX4" fmla="*/ 8686 w 10445"/>
                    <a:gd name="connsiteY4" fmla="*/ 3373 h 10208"/>
                    <a:gd name="connsiteX5" fmla="*/ 8345 w 10445"/>
                    <a:gd name="connsiteY5" fmla="*/ 6713 h 10208"/>
                    <a:gd name="connsiteX6" fmla="*/ 7635 w 10445"/>
                    <a:gd name="connsiteY6" fmla="*/ 8320 h 10208"/>
                    <a:gd name="connsiteX7" fmla="*/ 6819 w 10445"/>
                    <a:gd name="connsiteY7" fmla="*/ 9549 h 10208"/>
                    <a:gd name="connsiteX8" fmla="*/ 3943 w 10445"/>
                    <a:gd name="connsiteY8" fmla="*/ 9990 h 10208"/>
                    <a:gd name="connsiteX9" fmla="*/ 445 w 10445"/>
                    <a:gd name="connsiteY9" fmla="*/ 10208 h 10208"/>
                    <a:gd name="connsiteX10" fmla="*/ 498 w 10445"/>
                    <a:gd name="connsiteY10" fmla="*/ 8888 h 10208"/>
                    <a:gd name="connsiteX11" fmla="*/ 0 w 10445"/>
                    <a:gd name="connsiteY11" fmla="*/ 4043 h 10208"/>
                    <a:gd name="connsiteX12" fmla="*/ 287 w 10445"/>
                    <a:gd name="connsiteY12" fmla="*/ 852 h 10208"/>
                    <a:gd name="connsiteX0" fmla="*/ 1848 w 12006"/>
                    <a:gd name="connsiteY0" fmla="*/ 852 h 10208"/>
                    <a:gd name="connsiteX1" fmla="*/ 2380 w 12006"/>
                    <a:gd name="connsiteY1" fmla="*/ 0 h 10208"/>
                    <a:gd name="connsiteX2" fmla="*/ 9871 w 12006"/>
                    <a:gd name="connsiteY2" fmla="*/ 946 h 10208"/>
                    <a:gd name="connsiteX3" fmla="*/ 12006 w 12006"/>
                    <a:gd name="connsiteY3" fmla="*/ 208 h 10208"/>
                    <a:gd name="connsiteX4" fmla="*/ 10247 w 12006"/>
                    <a:gd name="connsiteY4" fmla="*/ 3373 h 10208"/>
                    <a:gd name="connsiteX5" fmla="*/ 9906 w 12006"/>
                    <a:gd name="connsiteY5" fmla="*/ 6713 h 10208"/>
                    <a:gd name="connsiteX6" fmla="*/ 9196 w 12006"/>
                    <a:gd name="connsiteY6" fmla="*/ 8320 h 10208"/>
                    <a:gd name="connsiteX7" fmla="*/ 8380 w 12006"/>
                    <a:gd name="connsiteY7" fmla="*/ 9549 h 10208"/>
                    <a:gd name="connsiteX8" fmla="*/ 5504 w 12006"/>
                    <a:gd name="connsiteY8" fmla="*/ 9990 h 10208"/>
                    <a:gd name="connsiteX9" fmla="*/ 2006 w 12006"/>
                    <a:gd name="connsiteY9" fmla="*/ 10208 h 10208"/>
                    <a:gd name="connsiteX10" fmla="*/ 0 w 12006"/>
                    <a:gd name="connsiteY10" fmla="*/ 7060 h 10208"/>
                    <a:gd name="connsiteX11" fmla="*/ 1561 w 12006"/>
                    <a:gd name="connsiteY11" fmla="*/ 4043 h 10208"/>
                    <a:gd name="connsiteX12" fmla="*/ 1848 w 12006"/>
                    <a:gd name="connsiteY12" fmla="*/ 852 h 10208"/>
                    <a:gd name="connsiteX0" fmla="*/ 1848 w 12006"/>
                    <a:gd name="connsiteY0" fmla="*/ 852 h 10208"/>
                    <a:gd name="connsiteX1" fmla="*/ 2380 w 12006"/>
                    <a:gd name="connsiteY1" fmla="*/ 0 h 10208"/>
                    <a:gd name="connsiteX2" fmla="*/ 9871 w 12006"/>
                    <a:gd name="connsiteY2" fmla="*/ 946 h 10208"/>
                    <a:gd name="connsiteX3" fmla="*/ 12006 w 12006"/>
                    <a:gd name="connsiteY3" fmla="*/ 208 h 10208"/>
                    <a:gd name="connsiteX4" fmla="*/ 10247 w 12006"/>
                    <a:gd name="connsiteY4" fmla="*/ 3373 h 10208"/>
                    <a:gd name="connsiteX5" fmla="*/ 9906 w 12006"/>
                    <a:gd name="connsiteY5" fmla="*/ 6713 h 10208"/>
                    <a:gd name="connsiteX6" fmla="*/ 9196 w 12006"/>
                    <a:gd name="connsiteY6" fmla="*/ 8320 h 10208"/>
                    <a:gd name="connsiteX7" fmla="*/ 8380 w 12006"/>
                    <a:gd name="connsiteY7" fmla="*/ 9549 h 10208"/>
                    <a:gd name="connsiteX8" fmla="*/ 5504 w 12006"/>
                    <a:gd name="connsiteY8" fmla="*/ 9990 h 10208"/>
                    <a:gd name="connsiteX9" fmla="*/ 2006 w 12006"/>
                    <a:gd name="connsiteY9" fmla="*/ 10208 h 10208"/>
                    <a:gd name="connsiteX10" fmla="*/ 0 w 12006"/>
                    <a:gd name="connsiteY10" fmla="*/ 7060 h 10208"/>
                    <a:gd name="connsiteX11" fmla="*/ 1561 w 12006"/>
                    <a:gd name="connsiteY11" fmla="*/ 4043 h 10208"/>
                    <a:gd name="connsiteX12" fmla="*/ 1848 w 12006"/>
                    <a:gd name="connsiteY12" fmla="*/ 852 h 10208"/>
                    <a:gd name="connsiteX0" fmla="*/ 1848 w 12006"/>
                    <a:gd name="connsiteY0" fmla="*/ 852 h 10208"/>
                    <a:gd name="connsiteX1" fmla="*/ 2380 w 12006"/>
                    <a:gd name="connsiteY1" fmla="*/ 0 h 10208"/>
                    <a:gd name="connsiteX2" fmla="*/ 9871 w 12006"/>
                    <a:gd name="connsiteY2" fmla="*/ 946 h 10208"/>
                    <a:gd name="connsiteX3" fmla="*/ 12006 w 12006"/>
                    <a:gd name="connsiteY3" fmla="*/ 208 h 10208"/>
                    <a:gd name="connsiteX4" fmla="*/ 10247 w 12006"/>
                    <a:gd name="connsiteY4" fmla="*/ 3373 h 10208"/>
                    <a:gd name="connsiteX5" fmla="*/ 9906 w 12006"/>
                    <a:gd name="connsiteY5" fmla="*/ 6713 h 10208"/>
                    <a:gd name="connsiteX6" fmla="*/ 9196 w 12006"/>
                    <a:gd name="connsiteY6" fmla="*/ 8320 h 10208"/>
                    <a:gd name="connsiteX7" fmla="*/ 8380 w 12006"/>
                    <a:gd name="connsiteY7" fmla="*/ 9549 h 10208"/>
                    <a:gd name="connsiteX8" fmla="*/ 5504 w 12006"/>
                    <a:gd name="connsiteY8" fmla="*/ 9990 h 10208"/>
                    <a:gd name="connsiteX9" fmla="*/ 2006 w 12006"/>
                    <a:gd name="connsiteY9" fmla="*/ 10208 h 10208"/>
                    <a:gd name="connsiteX10" fmla="*/ 0 w 12006"/>
                    <a:gd name="connsiteY10" fmla="*/ 7060 h 10208"/>
                    <a:gd name="connsiteX11" fmla="*/ 780 w 12006"/>
                    <a:gd name="connsiteY11" fmla="*/ 5745 h 10208"/>
                    <a:gd name="connsiteX12" fmla="*/ 1561 w 12006"/>
                    <a:gd name="connsiteY12" fmla="*/ 4043 h 10208"/>
                    <a:gd name="connsiteX13" fmla="*/ 1848 w 12006"/>
                    <a:gd name="connsiteY13" fmla="*/ 852 h 10208"/>
                    <a:gd name="connsiteX0" fmla="*/ 1778 w 11936"/>
                    <a:gd name="connsiteY0" fmla="*/ 852 h 10208"/>
                    <a:gd name="connsiteX1" fmla="*/ 2310 w 11936"/>
                    <a:gd name="connsiteY1" fmla="*/ 0 h 10208"/>
                    <a:gd name="connsiteX2" fmla="*/ 9801 w 11936"/>
                    <a:gd name="connsiteY2" fmla="*/ 946 h 10208"/>
                    <a:gd name="connsiteX3" fmla="*/ 11936 w 11936"/>
                    <a:gd name="connsiteY3" fmla="*/ 208 h 10208"/>
                    <a:gd name="connsiteX4" fmla="*/ 10177 w 11936"/>
                    <a:gd name="connsiteY4" fmla="*/ 3373 h 10208"/>
                    <a:gd name="connsiteX5" fmla="*/ 9836 w 11936"/>
                    <a:gd name="connsiteY5" fmla="*/ 6713 h 10208"/>
                    <a:gd name="connsiteX6" fmla="*/ 9126 w 11936"/>
                    <a:gd name="connsiteY6" fmla="*/ 8320 h 10208"/>
                    <a:gd name="connsiteX7" fmla="*/ 8310 w 11936"/>
                    <a:gd name="connsiteY7" fmla="*/ 9549 h 10208"/>
                    <a:gd name="connsiteX8" fmla="*/ 5434 w 11936"/>
                    <a:gd name="connsiteY8" fmla="*/ 9990 h 10208"/>
                    <a:gd name="connsiteX9" fmla="*/ 1936 w 11936"/>
                    <a:gd name="connsiteY9" fmla="*/ 10208 h 10208"/>
                    <a:gd name="connsiteX10" fmla="*/ 1 w 11936"/>
                    <a:gd name="connsiteY10" fmla="*/ 7060 h 10208"/>
                    <a:gd name="connsiteX11" fmla="*/ 710 w 11936"/>
                    <a:gd name="connsiteY11" fmla="*/ 5745 h 10208"/>
                    <a:gd name="connsiteX12" fmla="*/ 1491 w 11936"/>
                    <a:gd name="connsiteY12" fmla="*/ 4043 h 10208"/>
                    <a:gd name="connsiteX13" fmla="*/ 1778 w 11936"/>
                    <a:gd name="connsiteY13" fmla="*/ 852 h 10208"/>
                    <a:gd name="connsiteX0" fmla="*/ 1778 w 11936"/>
                    <a:gd name="connsiteY0" fmla="*/ 852 h 10208"/>
                    <a:gd name="connsiteX1" fmla="*/ 2310 w 11936"/>
                    <a:gd name="connsiteY1" fmla="*/ 0 h 10208"/>
                    <a:gd name="connsiteX2" fmla="*/ 9801 w 11936"/>
                    <a:gd name="connsiteY2" fmla="*/ 946 h 10208"/>
                    <a:gd name="connsiteX3" fmla="*/ 11936 w 11936"/>
                    <a:gd name="connsiteY3" fmla="*/ 208 h 10208"/>
                    <a:gd name="connsiteX4" fmla="*/ 10177 w 11936"/>
                    <a:gd name="connsiteY4" fmla="*/ 3373 h 10208"/>
                    <a:gd name="connsiteX5" fmla="*/ 9836 w 11936"/>
                    <a:gd name="connsiteY5" fmla="*/ 6713 h 10208"/>
                    <a:gd name="connsiteX6" fmla="*/ 9126 w 11936"/>
                    <a:gd name="connsiteY6" fmla="*/ 8320 h 10208"/>
                    <a:gd name="connsiteX7" fmla="*/ 8310 w 11936"/>
                    <a:gd name="connsiteY7" fmla="*/ 9549 h 10208"/>
                    <a:gd name="connsiteX8" fmla="*/ 5434 w 11936"/>
                    <a:gd name="connsiteY8" fmla="*/ 9990 h 10208"/>
                    <a:gd name="connsiteX9" fmla="*/ 1936 w 11936"/>
                    <a:gd name="connsiteY9" fmla="*/ 10208 h 10208"/>
                    <a:gd name="connsiteX10" fmla="*/ 1 w 11936"/>
                    <a:gd name="connsiteY10" fmla="*/ 7060 h 10208"/>
                    <a:gd name="connsiteX11" fmla="*/ 852 w 11936"/>
                    <a:gd name="connsiteY11" fmla="*/ 5587 h 10208"/>
                    <a:gd name="connsiteX12" fmla="*/ 1491 w 11936"/>
                    <a:gd name="connsiteY12" fmla="*/ 4043 h 10208"/>
                    <a:gd name="connsiteX13" fmla="*/ 1778 w 11936"/>
                    <a:gd name="connsiteY13" fmla="*/ 852 h 10208"/>
                    <a:gd name="connsiteX0" fmla="*/ 1778 w 11936"/>
                    <a:gd name="connsiteY0" fmla="*/ 852 h 9990"/>
                    <a:gd name="connsiteX1" fmla="*/ 2310 w 11936"/>
                    <a:gd name="connsiteY1" fmla="*/ 0 h 9990"/>
                    <a:gd name="connsiteX2" fmla="*/ 9801 w 11936"/>
                    <a:gd name="connsiteY2" fmla="*/ 946 h 9990"/>
                    <a:gd name="connsiteX3" fmla="*/ 11936 w 11936"/>
                    <a:gd name="connsiteY3" fmla="*/ 208 h 9990"/>
                    <a:gd name="connsiteX4" fmla="*/ 10177 w 11936"/>
                    <a:gd name="connsiteY4" fmla="*/ 3373 h 9990"/>
                    <a:gd name="connsiteX5" fmla="*/ 9836 w 11936"/>
                    <a:gd name="connsiteY5" fmla="*/ 6713 h 9990"/>
                    <a:gd name="connsiteX6" fmla="*/ 9126 w 11936"/>
                    <a:gd name="connsiteY6" fmla="*/ 8320 h 9990"/>
                    <a:gd name="connsiteX7" fmla="*/ 8310 w 11936"/>
                    <a:gd name="connsiteY7" fmla="*/ 9549 h 9990"/>
                    <a:gd name="connsiteX8" fmla="*/ 5434 w 11936"/>
                    <a:gd name="connsiteY8" fmla="*/ 9990 h 9990"/>
                    <a:gd name="connsiteX9" fmla="*/ 2078 w 11936"/>
                    <a:gd name="connsiteY9" fmla="*/ 8286 h 9990"/>
                    <a:gd name="connsiteX10" fmla="*/ 1 w 11936"/>
                    <a:gd name="connsiteY10" fmla="*/ 7060 h 9990"/>
                    <a:gd name="connsiteX11" fmla="*/ 852 w 11936"/>
                    <a:gd name="connsiteY11" fmla="*/ 5587 h 9990"/>
                    <a:gd name="connsiteX12" fmla="*/ 1491 w 11936"/>
                    <a:gd name="connsiteY12" fmla="*/ 4043 h 9990"/>
                    <a:gd name="connsiteX13" fmla="*/ 1778 w 11936"/>
                    <a:gd name="connsiteY13" fmla="*/ 852 h 9990"/>
                    <a:gd name="connsiteX0" fmla="*/ 1489 w 9999"/>
                    <a:gd name="connsiteY0" fmla="*/ 853 h 10000"/>
                    <a:gd name="connsiteX1" fmla="*/ 1934 w 9999"/>
                    <a:gd name="connsiteY1" fmla="*/ 0 h 10000"/>
                    <a:gd name="connsiteX2" fmla="*/ 8210 w 9999"/>
                    <a:gd name="connsiteY2" fmla="*/ 947 h 10000"/>
                    <a:gd name="connsiteX3" fmla="*/ 9999 w 9999"/>
                    <a:gd name="connsiteY3" fmla="*/ 208 h 10000"/>
                    <a:gd name="connsiteX4" fmla="*/ 8525 w 9999"/>
                    <a:gd name="connsiteY4" fmla="*/ 3376 h 10000"/>
                    <a:gd name="connsiteX5" fmla="*/ 8240 w 9999"/>
                    <a:gd name="connsiteY5" fmla="*/ 6720 h 10000"/>
                    <a:gd name="connsiteX6" fmla="*/ 7645 w 9999"/>
                    <a:gd name="connsiteY6" fmla="*/ 8328 h 10000"/>
                    <a:gd name="connsiteX7" fmla="*/ 6961 w 9999"/>
                    <a:gd name="connsiteY7" fmla="*/ 9559 h 10000"/>
                    <a:gd name="connsiteX8" fmla="*/ 4552 w 9999"/>
                    <a:gd name="connsiteY8" fmla="*/ 10000 h 10000"/>
                    <a:gd name="connsiteX9" fmla="*/ 1740 w 9999"/>
                    <a:gd name="connsiteY9" fmla="*/ 8294 h 10000"/>
                    <a:gd name="connsiteX10" fmla="*/ 0 w 9999"/>
                    <a:gd name="connsiteY10" fmla="*/ 7067 h 10000"/>
                    <a:gd name="connsiteX11" fmla="*/ 713 w 9999"/>
                    <a:gd name="connsiteY11" fmla="*/ 5593 h 10000"/>
                    <a:gd name="connsiteX12" fmla="*/ 1248 w 9999"/>
                    <a:gd name="connsiteY12" fmla="*/ 4047 h 10000"/>
                    <a:gd name="connsiteX13" fmla="*/ 1489 w 9999"/>
                    <a:gd name="connsiteY13" fmla="*/ 853 h 10000"/>
                    <a:gd name="connsiteX0" fmla="*/ 1489 w 10000"/>
                    <a:gd name="connsiteY0" fmla="*/ 853 h 10000"/>
                    <a:gd name="connsiteX1" fmla="*/ 1934 w 10000"/>
                    <a:gd name="connsiteY1" fmla="*/ 0 h 10000"/>
                    <a:gd name="connsiteX2" fmla="*/ 8211 w 10000"/>
                    <a:gd name="connsiteY2" fmla="*/ 947 h 10000"/>
                    <a:gd name="connsiteX3" fmla="*/ 10000 w 10000"/>
                    <a:gd name="connsiteY3" fmla="*/ 208 h 10000"/>
                    <a:gd name="connsiteX4" fmla="*/ 8526 w 10000"/>
                    <a:gd name="connsiteY4" fmla="*/ 3376 h 10000"/>
                    <a:gd name="connsiteX5" fmla="*/ 8241 w 10000"/>
                    <a:gd name="connsiteY5" fmla="*/ 6720 h 10000"/>
                    <a:gd name="connsiteX6" fmla="*/ 7646 w 10000"/>
                    <a:gd name="connsiteY6" fmla="*/ 8328 h 10000"/>
                    <a:gd name="connsiteX7" fmla="*/ 6962 w 10000"/>
                    <a:gd name="connsiteY7" fmla="*/ 9559 h 10000"/>
                    <a:gd name="connsiteX8" fmla="*/ 4552 w 10000"/>
                    <a:gd name="connsiteY8" fmla="*/ 10000 h 10000"/>
                    <a:gd name="connsiteX9" fmla="*/ 1740 w 10000"/>
                    <a:gd name="connsiteY9" fmla="*/ 8294 h 10000"/>
                    <a:gd name="connsiteX10" fmla="*/ 0 w 10000"/>
                    <a:gd name="connsiteY10" fmla="*/ 7099 h 10000"/>
                    <a:gd name="connsiteX11" fmla="*/ 713 w 10000"/>
                    <a:gd name="connsiteY11" fmla="*/ 5593 h 10000"/>
                    <a:gd name="connsiteX12" fmla="*/ 1248 w 10000"/>
                    <a:gd name="connsiteY12" fmla="*/ 4047 h 10000"/>
                    <a:gd name="connsiteX13" fmla="*/ 1489 w 10000"/>
                    <a:gd name="connsiteY13" fmla="*/ 853 h 10000"/>
                    <a:gd name="connsiteX0" fmla="*/ 1489 w 10000"/>
                    <a:gd name="connsiteY0" fmla="*/ 853 h 10000"/>
                    <a:gd name="connsiteX1" fmla="*/ 1934 w 10000"/>
                    <a:gd name="connsiteY1" fmla="*/ 0 h 10000"/>
                    <a:gd name="connsiteX2" fmla="*/ 8211 w 10000"/>
                    <a:gd name="connsiteY2" fmla="*/ 947 h 10000"/>
                    <a:gd name="connsiteX3" fmla="*/ 10000 w 10000"/>
                    <a:gd name="connsiteY3" fmla="*/ 208 h 10000"/>
                    <a:gd name="connsiteX4" fmla="*/ 8526 w 10000"/>
                    <a:gd name="connsiteY4" fmla="*/ 3376 h 10000"/>
                    <a:gd name="connsiteX5" fmla="*/ 8241 w 10000"/>
                    <a:gd name="connsiteY5" fmla="*/ 6720 h 10000"/>
                    <a:gd name="connsiteX6" fmla="*/ 7646 w 10000"/>
                    <a:gd name="connsiteY6" fmla="*/ 8328 h 10000"/>
                    <a:gd name="connsiteX7" fmla="*/ 6962 w 10000"/>
                    <a:gd name="connsiteY7" fmla="*/ 9559 h 10000"/>
                    <a:gd name="connsiteX8" fmla="*/ 4552 w 10000"/>
                    <a:gd name="connsiteY8" fmla="*/ 10000 h 10000"/>
                    <a:gd name="connsiteX9" fmla="*/ 1651 w 10000"/>
                    <a:gd name="connsiteY9" fmla="*/ 8199 h 10000"/>
                    <a:gd name="connsiteX10" fmla="*/ 0 w 10000"/>
                    <a:gd name="connsiteY10" fmla="*/ 7099 h 10000"/>
                    <a:gd name="connsiteX11" fmla="*/ 713 w 10000"/>
                    <a:gd name="connsiteY11" fmla="*/ 5593 h 10000"/>
                    <a:gd name="connsiteX12" fmla="*/ 1248 w 10000"/>
                    <a:gd name="connsiteY12" fmla="*/ 4047 h 10000"/>
                    <a:gd name="connsiteX13" fmla="*/ 1489 w 10000"/>
                    <a:gd name="connsiteY13" fmla="*/ 853 h 10000"/>
                    <a:gd name="connsiteX0" fmla="*/ 1489 w 10000"/>
                    <a:gd name="connsiteY0" fmla="*/ 853 h 9564"/>
                    <a:gd name="connsiteX1" fmla="*/ 1934 w 10000"/>
                    <a:gd name="connsiteY1" fmla="*/ 0 h 9564"/>
                    <a:gd name="connsiteX2" fmla="*/ 8211 w 10000"/>
                    <a:gd name="connsiteY2" fmla="*/ 947 h 9564"/>
                    <a:gd name="connsiteX3" fmla="*/ 10000 w 10000"/>
                    <a:gd name="connsiteY3" fmla="*/ 208 h 9564"/>
                    <a:gd name="connsiteX4" fmla="*/ 8526 w 10000"/>
                    <a:gd name="connsiteY4" fmla="*/ 3376 h 9564"/>
                    <a:gd name="connsiteX5" fmla="*/ 8241 w 10000"/>
                    <a:gd name="connsiteY5" fmla="*/ 6720 h 9564"/>
                    <a:gd name="connsiteX6" fmla="*/ 7646 w 10000"/>
                    <a:gd name="connsiteY6" fmla="*/ 8328 h 9564"/>
                    <a:gd name="connsiteX7" fmla="*/ 6962 w 10000"/>
                    <a:gd name="connsiteY7" fmla="*/ 9559 h 9564"/>
                    <a:gd name="connsiteX8" fmla="*/ 2113 w 10000"/>
                    <a:gd name="connsiteY8" fmla="*/ 8234 h 9564"/>
                    <a:gd name="connsiteX9" fmla="*/ 1651 w 10000"/>
                    <a:gd name="connsiteY9" fmla="*/ 8199 h 9564"/>
                    <a:gd name="connsiteX10" fmla="*/ 0 w 10000"/>
                    <a:gd name="connsiteY10" fmla="*/ 7099 h 9564"/>
                    <a:gd name="connsiteX11" fmla="*/ 713 w 10000"/>
                    <a:gd name="connsiteY11" fmla="*/ 5593 h 9564"/>
                    <a:gd name="connsiteX12" fmla="*/ 1248 w 10000"/>
                    <a:gd name="connsiteY12" fmla="*/ 4047 h 9564"/>
                    <a:gd name="connsiteX13" fmla="*/ 1489 w 10000"/>
                    <a:gd name="connsiteY13" fmla="*/ 853 h 9564"/>
                    <a:gd name="connsiteX0" fmla="*/ 1489 w 10000"/>
                    <a:gd name="connsiteY0" fmla="*/ 892 h 10000"/>
                    <a:gd name="connsiteX1" fmla="*/ 1934 w 10000"/>
                    <a:gd name="connsiteY1" fmla="*/ 0 h 10000"/>
                    <a:gd name="connsiteX2" fmla="*/ 8211 w 10000"/>
                    <a:gd name="connsiteY2" fmla="*/ 990 h 10000"/>
                    <a:gd name="connsiteX3" fmla="*/ 10000 w 10000"/>
                    <a:gd name="connsiteY3" fmla="*/ 217 h 10000"/>
                    <a:gd name="connsiteX4" fmla="*/ 8526 w 10000"/>
                    <a:gd name="connsiteY4" fmla="*/ 3530 h 10000"/>
                    <a:gd name="connsiteX5" fmla="*/ 8241 w 10000"/>
                    <a:gd name="connsiteY5" fmla="*/ 7026 h 10000"/>
                    <a:gd name="connsiteX6" fmla="*/ 7646 w 10000"/>
                    <a:gd name="connsiteY6" fmla="*/ 8708 h 10000"/>
                    <a:gd name="connsiteX7" fmla="*/ 6962 w 10000"/>
                    <a:gd name="connsiteY7" fmla="*/ 9995 h 10000"/>
                    <a:gd name="connsiteX8" fmla="*/ 1994 w 10000"/>
                    <a:gd name="connsiteY8" fmla="*/ 8609 h 10000"/>
                    <a:gd name="connsiteX9" fmla="*/ 1651 w 10000"/>
                    <a:gd name="connsiteY9" fmla="*/ 8573 h 10000"/>
                    <a:gd name="connsiteX10" fmla="*/ 0 w 10000"/>
                    <a:gd name="connsiteY10" fmla="*/ 7423 h 10000"/>
                    <a:gd name="connsiteX11" fmla="*/ 713 w 10000"/>
                    <a:gd name="connsiteY11" fmla="*/ 5848 h 10000"/>
                    <a:gd name="connsiteX12" fmla="*/ 1248 w 10000"/>
                    <a:gd name="connsiteY12" fmla="*/ 4231 h 10000"/>
                    <a:gd name="connsiteX13" fmla="*/ 1489 w 10000"/>
                    <a:gd name="connsiteY13" fmla="*/ 892 h 10000"/>
                    <a:gd name="connsiteX0" fmla="*/ 1489 w 10000"/>
                    <a:gd name="connsiteY0" fmla="*/ 892 h 8708"/>
                    <a:gd name="connsiteX1" fmla="*/ 1934 w 10000"/>
                    <a:gd name="connsiteY1" fmla="*/ 0 h 8708"/>
                    <a:gd name="connsiteX2" fmla="*/ 8211 w 10000"/>
                    <a:gd name="connsiteY2" fmla="*/ 990 h 8708"/>
                    <a:gd name="connsiteX3" fmla="*/ 10000 w 10000"/>
                    <a:gd name="connsiteY3" fmla="*/ 217 h 8708"/>
                    <a:gd name="connsiteX4" fmla="*/ 8526 w 10000"/>
                    <a:gd name="connsiteY4" fmla="*/ 3530 h 8708"/>
                    <a:gd name="connsiteX5" fmla="*/ 8241 w 10000"/>
                    <a:gd name="connsiteY5" fmla="*/ 7026 h 8708"/>
                    <a:gd name="connsiteX6" fmla="*/ 7646 w 10000"/>
                    <a:gd name="connsiteY6" fmla="*/ 8708 h 8708"/>
                    <a:gd name="connsiteX7" fmla="*/ 2887 w 10000"/>
                    <a:gd name="connsiteY7" fmla="*/ 6730 h 8708"/>
                    <a:gd name="connsiteX8" fmla="*/ 1994 w 10000"/>
                    <a:gd name="connsiteY8" fmla="*/ 8609 h 8708"/>
                    <a:gd name="connsiteX9" fmla="*/ 1651 w 10000"/>
                    <a:gd name="connsiteY9" fmla="*/ 8573 h 8708"/>
                    <a:gd name="connsiteX10" fmla="*/ 0 w 10000"/>
                    <a:gd name="connsiteY10" fmla="*/ 7423 h 8708"/>
                    <a:gd name="connsiteX11" fmla="*/ 713 w 10000"/>
                    <a:gd name="connsiteY11" fmla="*/ 5848 h 8708"/>
                    <a:gd name="connsiteX12" fmla="*/ 1248 w 10000"/>
                    <a:gd name="connsiteY12" fmla="*/ 4231 h 8708"/>
                    <a:gd name="connsiteX13" fmla="*/ 1489 w 10000"/>
                    <a:gd name="connsiteY13" fmla="*/ 892 h 8708"/>
                    <a:gd name="connsiteX0" fmla="*/ 1489 w 10000"/>
                    <a:gd name="connsiteY0" fmla="*/ 1024 h 10000"/>
                    <a:gd name="connsiteX1" fmla="*/ 1934 w 10000"/>
                    <a:gd name="connsiteY1" fmla="*/ 0 h 10000"/>
                    <a:gd name="connsiteX2" fmla="*/ 8211 w 10000"/>
                    <a:gd name="connsiteY2" fmla="*/ 1137 h 10000"/>
                    <a:gd name="connsiteX3" fmla="*/ 10000 w 10000"/>
                    <a:gd name="connsiteY3" fmla="*/ 249 h 10000"/>
                    <a:gd name="connsiteX4" fmla="*/ 8526 w 10000"/>
                    <a:gd name="connsiteY4" fmla="*/ 4054 h 10000"/>
                    <a:gd name="connsiteX5" fmla="*/ 8241 w 10000"/>
                    <a:gd name="connsiteY5" fmla="*/ 8068 h 10000"/>
                    <a:gd name="connsiteX6" fmla="*/ 7646 w 10000"/>
                    <a:gd name="connsiteY6" fmla="*/ 10000 h 10000"/>
                    <a:gd name="connsiteX7" fmla="*/ 2887 w 10000"/>
                    <a:gd name="connsiteY7" fmla="*/ 7729 h 10000"/>
                    <a:gd name="connsiteX8" fmla="*/ 1994 w 10000"/>
                    <a:gd name="connsiteY8" fmla="*/ 9886 h 10000"/>
                    <a:gd name="connsiteX9" fmla="*/ 1651 w 10000"/>
                    <a:gd name="connsiteY9" fmla="*/ 9845 h 10000"/>
                    <a:gd name="connsiteX10" fmla="*/ 0 w 10000"/>
                    <a:gd name="connsiteY10" fmla="*/ 8524 h 10000"/>
                    <a:gd name="connsiteX11" fmla="*/ 713 w 10000"/>
                    <a:gd name="connsiteY11" fmla="*/ 6716 h 10000"/>
                    <a:gd name="connsiteX12" fmla="*/ 1248 w 10000"/>
                    <a:gd name="connsiteY12" fmla="*/ 4859 h 10000"/>
                    <a:gd name="connsiteX13" fmla="*/ 1489 w 10000"/>
                    <a:gd name="connsiteY13" fmla="*/ 1024 h 10000"/>
                    <a:gd name="connsiteX0" fmla="*/ 1489 w 10000"/>
                    <a:gd name="connsiteY0" fmla="*/ 1024 h 10000"/>
                    <a:gd name="connsiteX1" fmla="*/ 1934 w 10000"/>
                    <a:gd name="connsiteY1" fmla="*/ 0 h 10000"/>
                    <a:gd name="connsiteX2" fmla="*/ 8211 w 10000"/>
                    <a:gd name="connsiteY2" fmla="*/ 1137 h 10000"/>
                    <a:gd name="connsiteX3" fmla="*/ 10000 w 10000"/>
                    <a:gd name="connsiteY3" fmla="*/ 249 h 10000"/>
                    <a:gd name="connsiteX4" fmla="*/ 8526 w 10000"/>
                    <a:gd name="connsiteY4" fmla="*/ 4054 h 10000"/>
                    <a:gd name="connsiteX5" fmla="*/ 8241 w 10000"/>
                    <a:gd name="connsiteY5" fmla="*/ 8068 h 10000"/>
                    <a:gd name="connsiteX6" fmla="*/ 7646 w 10000"/>
                    <a:gd name="connsiteY6" fmla="*/ 10000 h 10000"/>
                    <a:gd name="connsiteX7" fmla="*/ 2887 w 10000"/>
                    <a:gd name="connsiteY7" fmla="*/ 7843 h 10000"/>
                    <a:gd name="connsiteX8" fmla="*/ 1994 w 10000"/>
                    <a:gd name="connsiteY8" fmla="*/ 9886 h 10000"/>
                    <a:gd name="connsiteX9" fmla="*/ 1651 w 10000"/>
                    <a:gd name="connsiteY9" fmla="*/ 9845 h 10000"/>
                    <a:gd name="connsiteX10" fmla="*/ 0 w 10000"/>
                    <a:gd name="connsiteY10" fmla="*/ 8524 h 10000"/>
                    <a:gd name="connsiteX11" fmla="*/ 713 w 10000"/>
                    <a:gd name="connsiteY11" fmla="*/ 6716 h 10000"/>
                    <a:gd name="connsiteX12" fmla="*/ 1248 w 10000"/>
                    <a:gd name="connsiteY12" fmla="*/ 4859 h 10000"/>
                    <a:gd name="connsiteX13" fmla="*/ 1489 w 10000"/>
                    <a:gd name="connsiteY13" fmla="*/ 1024 h 10000"/>
                    <a:gd name="connsiteX0" fmla="*/ 1489 w 10000"/>
                    <a:gd name="connsiteY0" fmla="*/ 1024 h 9886"/>
                    <a:gd name="connsiteX1" fmla="*/ 1934 w 10000"/>
                    <a:gd name="connsiteY1" fmla="*/ 0 h 9886"/>
                    <a:gd name="connsiteX2" fmla="*/ 8211 w 10000"/>
                    <a:gd name="connsiteY2" fmla="*/ 1137 h 9886"/>
                    <a:gd name="connsiteX3" fmla="*/ 10000 w 10000"/>
                    <a:gd name="connsiteY3" fmla="*/ 249 h 9886"/>
                    <a:gd name="connsiteX4" fmla="*/ 8526 w 10000"/>
                    <a:gd name="connsiteY4" fmla="*/ 4054 h 9886"/>
                    <a:gd name="connsiteX5" fmla="*/ 8241 w 10000"/>
                    <a:gd name="connsiteY5" fmla="*/ 8068 h 9886"/>
                    <a:gd name="connsiteX6" fmla="*/ 2857 w 10000"/>
                    <a:gd name="connsiteY6" fmla="*/ 6061 h 9886"/>
                    <a:gd name="connsiteX7" fmla="*/ 2887 w 10000"/>
                    <a:gd name="connsiteY7" fmla="*/ 7843 h 9886"/>
                    <a:gd name="connsiteX8" fmla="*/ 1994 w 10000"/>
                    <a:gd name="connsiteY8" fmla="*/ 9886 h 9886"/>
                    <a:gd name="connsiteX9" fmla="*/ 1651 w 10000"/>
                    <a:gd name="connsiteY9" fmla="*/ 9845 h 9886"/>
                    <a:gd name="connsiteX10" fmla="*/ 0 w 10000"/>
                    <a:gd name="connsiteY10" fmla="*/ 8524 h 9886"/>
                    <a:gd name="connsiteX11" fmla="*/ 713 w 10000"/>
                    <a:gd name="connsiteY11" fmla="*/ 6716 h 9886"/>
                    <a:gd name="connsiteX12" fmla="*/ 1248 w 10000"/>
                    <a:gd name="connsiteY12" fmla="*/ 4859 h 9886"/>
                    <a:gd name="connsiteX13" fmla="*/ 1489 w 10000"/>
                    <a:gd name="connsiteY13" fmla="*/ 1024 h 9886"/>
                    <a:gd name="connsiteX0" fmla="*/ 1489 w 10000"/>
                    <a:gd name="connsiteY0" fmla="*/ 1036 h 10000"/>
                    <a:gd name="connsiteX1" fmla="*/ 1934 w 10000"/>
                    <a:gd name="connsiteY1" fmla="*/ 0 h 10000"/>
                    <a:gd name="connsiteX2" fmla="*/ 8211 w 10000"/>
                    <a:gd name="connsiteY2" fmla="*/ 1150 h 10000"/>
                    <a:gd name="connsiteX3" fmla="*/ 10000 w 10000"/>
                    <a:gd name="connsiteY3" fmla="*/ 252 h 10000"/>
                    <a:gd name="connsiteX4" fmla="*/ 8526 w 10000"/>
                    <a:gd name="connsiteY4" fmla="*/ 4101 h 10000"/>
                    <a:gd name="connsiteX5" fmla="*/ 4047 w 10000"/>
                    <a:gd name="connsiteY5" fmla="*/ 4330 h 10000"/>
                    <a:gd name="connsiteX6" fmla="*/ 2857 w 10000"/>
                    <a:gd name="connsiteY6" fmla="*/ 6131 h 10000"/>
                    <a:gd name="connsiteX7" fmla="*/ 2887 w 10000"/>
                    <a:gd name="connsiteY7" fmla="*/ 7933 h 10000"/>
                    <a:gd name="connsiteX8" fmla="*/ 1994 w 10000"/>
                    <a:gd name="connsiteY8" fmla="*/ 10000 h 10000"/>
                    <a:gd name="connsiteX9" fmla="*/ 1651 w 10000"/>
                    <a:gd name="connsiteY9" fmla="*/ 9959 h 10000"/>
                    <a:gd name="connsiteX10" fmla="*/ 0 w 10000"/>
                    <a:gd name="connsiteY10" fmla="*/ 8622 h 10000"/>
                    <a:gd name="connsiteX11" fmla="*/ 713 w 10000"/>
                    <a:gd name="connsiteY11" fmla="*/ 6793 h 10000"/>
                    <a:gd name="connsiteX12" fmla="*/ 1248 w 10000"/>
                    <a:gd name="connsiteY12" fmla="*/ 4915 h 10000"/>
                    <a:gd name="connsiteX13" fmla="*/ 1489 w 10000"/>
                    <a:gd name="connsiteY13" fmla="*/ 1036 h 10000"/>
                    <a:gd name="connsiteX0" fmla="*/ 1489 w 10000"/>
                    <a:gd name="connsiteY0" fmla="*/ 1036 h 10000"/>
                    <a:gd name="connsiteX1" fmla="*/ 1934 w 10000"/>
                    <a:gd name="connsiteY1" fmla="*/ 0 h 10000"/>
                    <a:gd name="connsiteX2" fmla="*/ 8211 w 10000"/>
                    <a:gd name="connsiteY2" fmla="*/ 1150 h 10000"/>
                    <a:gd name="connsiteX3" fmla="*/ 10000 w 10000"/>
                    <a:gd name="connsiteY3" fmla="*/ 252 h 10000"/>
                    <a:gd name="connsiteX4" fmla="*/ 8526 w 10000"/>
                    <a:gd name="connsiteY4" fmla="*/ 4101 h 10000"/>
                    <a:gd name="connsiteX5" fmla="*/ 4047 w 10000"/>
                    <a:gd name="connsiteY5" fmla="*/ 4330 h 10000"/>
                    <a:gd name="connsiteX6" fmla="*/ 3182 w 10000"/>
                    <a:gd name="connsiteY6" fmla="*/ 5490 h 10000"/>
                    <a:gd name="connsiteX7" fmla="*/ 2857 w 10000"/>
                    <a:gd name="connsiteY7" fmla="*/ 6131 h 10000"/>
                    <a:gd name="connsiteX8" fmla="*/ 2887 w 10000"/>
                    <a:gd name="connsiteY8" fmla="*/ 7933 h 10000"/>
                    <a:gd name="connsiteX9" fmla="*/ 1994 w 10000"/>
                    <a:gd name="connsiteY9" fmla="*/ 10000 h 10000"/>
                    <a:gd name="connsiteX10" fmla="*/ 1651 w 10000"/>
                    <a:gd name="connsiteY10" fmla="*/ 9959 h 10000"/>
                    <a:gd name="connsiteX11" fmla="*/ 0 w 10000"/>
                    <a:gd name="connsiteY11" fmla="*/ 8622 h 10000"/>
                    <a:gd name="connsiteX12" fmla="*/ 713 w 10000"/>
                    <a:gd name="connsiteY12" fmla="*/ 6793 h 10000"/>
                    <a:gd name="connsiteX13" fmla="*/ 1248 w 10000"/>
                    <a:gd name="connsiteY13" fmla="*/ 4915 h 10000"/>
                    <a:gd name="connsiteX14" fmla="*/ 1489 w 10000"/>
                    <a:gd name="connsiteY14" fmla="*/ 1036 h 10000"/>
                    <a:gd name="connsiteX0" fmla="*/ 1489 w 10000"/>
                    <a:gd name="connsiteY0" fmla="*/ 1036 h 10000"/>
                    <a:gd name="connsiteX1" fmla="*/ 1934 w 10000"/>
                    <a:gd name="connsiteY1" fmla="*/ 0 h 10000"/>
                    <a:gd name="connsiteX2" fmla="*/ 8211 w 10000"/>
                    <a:gd name="connsiteY2" fmla="*/ 1150 h 10000"/>
                    <a:gd name="connsiteX3" fmla="*/ 10000 w 10000"/>
                    <a:gd name="connsiteY3" fmla="*/ 252 h 10000"/>
                    <a:gd name="connsiteX4" fmla="*/ 8526 w 10000"/>
                    <a:gd name="connsiteY4" fmla="*/ 4101 h 10000"/>
                    <a:gd name="connsiteX5" fmla="*/ 4047 w 10000"/>
                    <a:gd name="connsiteY5" fmla="*/ 4330 h 10000"/>
                    <a:gd name="connsiteX6" fmla="*/ 3182 w 10000"/>
                    <a:gd name="connsiteY6" fmla="*/ 5490 h 10000"/>
                    <a:gd name="connsiteX7" fmla="*/ 2857 w 10000"/>
                    <a:gd name="connsiteY7" fmla="*/ 6131 h 10000"/>
                    <a:gd name="connsiteX8" fmla="*/ 2887 w 10000"/>
                    <a:gd name="connsiteY8" fmla="*/ 7933 h 10000"/>
                    <a:gd name="connsiteX9" fmla="*/ 1994 w 10000"/>
                    <a:gd name="connsiteY9" fmla="*/ 10000 h 10000"/>
                    <a:gd name="connsiteX10" fmla="*/ 1651 w 10000"/>
                    <a:gd name="connsiteY10" fmla="*/ 9959 h 10000"/>
                    <a:gd name="connsiteX11" fmla="*/ 0 w 10000"/>
                    <a:gd name="connsiteY11" fmla="*/ 8622 h 10000"/>
                    <a:gd name="connsiteX12" fmla="*/ 713 w 10000"/>
                    <a:gd name="connsiteY12" fmla="*/ 6793 h 10000"/>
                    <a:gd name="connsiteX13" fmla="*/ 1248 w 10000"/>
                    <a:gd name="connsiteY13" fmla="*/ 4915 h 10000"/>
                    <a:gd name="connsiteX14" fmla="*/ 1489 w 10000"/>
                    <a:gd name="connsiteY14" fmla="*/ 1036 h 10000"/>
                    <a:gd name="connsiteX0" fmla="*/ 1489 w 10000"/>
                    <a:gd name="connsiteY0" fmla="*/ 1036 h 10000"/>
                    <a:gd name="connsiteX1" fmla="*/ 1934 w 10000"/>
                    <a:gd name="connsiteY1" fmla="*/ 0 h 10000"/>
                    <a:gd name="connsiteX2" fmla="*/ 8211 w 10000"/>
                    <a:gd name="connsiteY2" fmla="*/ 1150 h 10000"/>
                    <a:gd name="connsiteX3" fmla="*/ 10000 w 10000"/>
                    <a:gd name="connsiteY3" fmla="*/ 252 h 10000"/>
                    <a:gd name="connsiteX4" fmla="*/ 8526 w 10000"/>
                    <a:gd name="connsiteY4" fmla="*/ 4101 h 10000"/>
                    <a:gd name="connsiteX5" fmla="*/ 4047 w 10000"/>
                    <a:gd name="connsiteY5" fmla="*/ 4330 h 10000"/>
                    <a:gd name="connsiteX6" fmla="*/ 3182 w 10000"/>
                    <a:gd name="connsiteY6" fmla="*/ 5490 h 10000"/>
                    <a:gd name="connsiteX7" fmla="*/ 2857 w 10000"/>
                    <a:gd name="connsiteY7" fmla="*/ 6131 h 10000"/>
                    <a:gd name="connsiteX8" fmla="*/ 2887 w 10000"/>
                    <a:gd name="connsiteY8" fmla="*/ 7933 h 10000"/>
                    <a:gd name="connsiteX9" fmla="*/ 1994 w 10000"/>
                    <a:gd name="connsiteY9" fmla="*/ 10000 h 10000"/>
                    <a:gd name="connsiteX10" fmla="*/ 1651 w 10000"/>
                    <a:gd name="connsiteY10" fmla="*/ 9959 h 10000"/>
                    <a:gd name="connsiteX11" fmla="*/ 0 w 10000"/>
                    <a:gd name="connsiteY11" fmla="*/ 8622 h 10000"/>
                    <a:gd name="connsiteX12" fmla="*/ 713 w 10000"/>
                    <a:gd name="connsiteY12" fmla="*/ 6793 h 10000"/>
                    <a:gd name="connsiteX13" fmla="*/ 1248 w 10000"/>
                    <a:gd name="connsiteY13" fmla="*/ 4915 h 10000"/>
                    <a:gd name="connsiteX14" fmla="*/ 1489 w 10000"/>
                    <a:gd name="connsiteY14" fmla="*/ 1036 h 10000"/>
                    <a:gd name="connsiteX0" fmla="*/ 1489 w 10000"/>
                    <a:gd name="connsiteY0" fmla="*/ 1036 h 10000"/>
                    <a:gd name="connsiteX1" fmla="*/ 1934 w 10000"/>
                    <a:gd name="connsiteY1" fmla="*/ 0 h 10000"/>
                    <a:gd name="connsiteX2" fmla="*/ 8211 w 10000"/>
                    <a:gd name="connsiteY2" fmla="*/ 1150 h 10000"/>
                    <a:gd name="connsiteX3" fmla="*/ 10000 w 10000"/>
                    <a:gd name="connsiteY3" fmla="*/ 252 h 10000"/>
                    <a:gd name="connsiteX4" fmla="*/ 8526 w 10000"/>
                    <a:gd name="connsiteY4" fmla="*/ 4101 h 10000"/>
                    <a:gd name="connsiteX5" fmla="*/ 3958 w 10000"/>
                    <a:gd name="connsiteY5" fmla="*/ 4598 h 10000"/>
                    <a:gd name="connsiteX6" fmla="*/ 3182 w 10000"/>
                    <a:gd name="connsiteY6" fmla="*/ 5490 h 10000"/>
                    <a:gd name="connsiteX7" fmla="*/ 2857 w 10000"/>
                    <a:gd name="connsiteY7" fmla="*/ 6131 h 10000"/>
                    <a:gd name="connsiteX8" fmla="*/ 2887 w 10000"/>
                    <a:gd name="connsiteY8" fmla="*/ 7933 h 10000"/>
                    <a:gd name="connsiteX9" fmla="*/ 1994 w 10000"/>
                    <a:gd name="connsiteY9" fmla="*/ 10000 h 10000"/>
                    <a:gd name="connsiteX10" fmla="*/ 1651 w 10000"/>
                    <a:gd name="connsiteY10" fmla="*/ 9959 h 10000"/>
                    <a:gd name="connsiteX11" fmla="*/ 0 w 10000"/>
                    <a:gd name="connsiteY11" fmla="*/ 8622 h 10000"/>
                    <a:gd name="connsiteX12" fmla="*/ 713 w 10000"/>
                    <a:gd name="connsiteY12" fmla="*/ 6793 h 10000"/>
                    <a:gd name="connsiteX13" fmla="*/ 1248 w 10000"/>
                    <a:gd name="connsiteY13" fmla="*/ 4915 h 10000"/>
                    <a:gd name="connsiteX14" fmla="*/ 1489 w 10000"/>
                    <a:gd name="connsiteY14" fmla="*/ 1036 h 10000"/>
                    <a:gd name="connsiteX0" fmla="*/ 1489 w 10000"/>
                    <a:gd name="connsiteY0" fmla="*/ 1036 h 10000"/>
                    <a:gd name="connsiteX1" fmla="*/ 1934 w 10000"/>
                    <a:gd name="connsiteY1" fmla="*/ 0 h 10000"/>
                    <a:gd name="connsiteX2" fmla="*/ 8211 w 10000"/>
                    <a:gd name="connsiteY2" fmla="*/ 1150 h 10000"/>
                    <a:gd name="connsiteX3" fmla="*/ 10000 w 10000"/>
                    <a:gd name="connsiteY3" fmla="*/ 252 h 10000"/>
                    <a:gd name="connsiteX4" fmla="*/ 4510 w 10000"/>
                    <a:gd name="connsiteY4" fmla="*/ 3603 h 10000"/>
                    <a:gd name="connsiteX5" fmla="*/ 3958 w 10000"/>
                    <a:gd name="connsiteY5" fmla="*/ 4598 h 10000"/>
                    <a:gd name="connsiteX6" fmla="*/ 3182 w 10000"/>
                    <a:gd name="connsiteY6" fmla="*/ 5490 h 10000"/>
                    <a:gd name="connsiteX7" fmla="*/ 2857 w 10000"/>
                    <a:gd name="connsiteY7" fmla="*/ 6131 h 10000"/>
                    <a:gd name="connsiteX8" fmla="*/ 2887 w 10000"/>
                    <a:gd name="connsiteY8" fmla="*/ 7933 h 10000"/>
                    <a:gd name="connsiteX9" fmla="*/ 1994 w 10000"/>
                    <a:gd name="connsiteY9" fmla="*/ 10000 h 10000"/>
                    <a:gd name="connsiteX10" fmla="*/ 1651 w 10000"/>
                    <a:gd name="connsiteY10" fmla="*/ 9959 h 10000"/>
                    <a:gd name="connsiteX11" fmla="*/ 0 w 10000"/>
                    <a:gd name="connsiteY11" fmla="*/ 8622 h 10000"/>
                    <a:gd name="connsiteX12" fmla="*/ 713 w 10000"/>
                    <a:gd name="connsiteY12" fmla="*/ 6793 h 10000"/>
                    <a:gd name="connsiteX13" fmla="*/ 1248 w 10000"/>
                    <a:gd name="connsiteY13" fmla="*/ 4915 h 10000"/>
                    <a:gd name="connsiteX14" fmla="*/ 1489 w 10000"/>
                    <a:gd name="connsiteY14" fmla="*/ 1036 h 10000"/>
                    <a:gd name="connsiteX0" fmla="*/ 1489 w 8211"/>
                    <a:gd name="connsiteY0" fmla="*/ 1036 h 10000"/>
                    <a:gd name="connsiteX1" fmla="*/ 1934 w 8211"/>
                    <a:gd name="connsiteY1" fmla="*/ 0 h 10000"/>
                    <a:gd name="connsiteX2" fmla="*/ 8211 w 8211"/>
                    <a:gd name="connsiteY2" fmla="*/ 1150 h 10000"/>
                    <a:gd name="connsiteX3" fmla="*/ 5122 w 8211"/>
                    <a:gd name="connsiteY3" fmla="*/ 2244 h 10000"/>
                    <a:gd name="connsiteX4" fmla="*/ 4510 w 8211"/>
                    <a:gd name="connsiteY4" fmla="*/ 3603 h 10000"/>
                    <a:gd name="connsiteX5" fmla="*/ 3958 w 8211"/>
                    <a:gd name="connsiteY5" fmla="*/ 4598 h 10000"/>
                    <a:gd name="connsiteX6" fmla="*/ 3182 w 8211"/>
                    <a:gd name="connsiteY6" fmla="*/ 5490 h 10000"/>
                    <a:gd name="connsiteX7" fmla="*/ 2857 w 8211"/>
                    <a:gd name="connsiteY7" fmla="*/ 6131 h 10000"/>
                    <a:gd name="connsiteX8" fmla="*/ 2887 w 8211"/>
                    <a:gd name="connsiteY8" fmla="*/ 7933 h 10000"/>
                    <a:gd name="connsiteX9" fmla="*/ 1994 w 8211"/>
                    <a:gd name="connsiteY9" fmla="*/ 10000 h 10000"/>
                    <a:gd name="connsiteX10" fmla="*/ 1651 w 8211"/>
                    <a:gd name="connsiteY10" fmla="*/ 9959 h 10000"/>
                    <a:gd name="connsiteX11" fmla="*/ 0 w 8211"/>
                    <a:gd name="connsiteY11" fmla="*/ 8622 h 10000"/>
                    <a:gd name="connsiteX12" fmla="*/ 713 w 8211"/>
                    <a:gd name="connsiteY12" fmla="*/ 6793 h 10000"/>
                    <a:gd name="connsiteX13" fmla="*/ 1248 w 8211"/>
                    <a:gd name="connsiteY13" fmla="*/ 4915 h 10000"/>
                    <a:gd name="connsiteX14" fmla="*/ 1489 w 8211"/>
                    <a:gd name="connsiteY14" fmla="*/ 1036 h 10000"/>
                    <a:gd name="connsiteX0" fmla="*/ 1813 w 6238"/>
                    <a:gd name="connsiteY0" fmla="*/ 1036 h 10000"/>
                    <a:gd name="connsiteX1" fmla="*/ 2355 w 6238"/>
                    <a:gd name="connsiteY1" fmla="*/ 0 h 10000"/>
                    <a:gd name="connsiteX2" fmla="*/ 6238 w 6238"/>
                    <a:gd name="connsiteY2" fmla="*/ 2244 h 10000"/>
                    <a:gd name="connsiteX3" fmla="*/ 5493 w 6238"/>
                    <a:gd name="connsiteY3" fmla="*/ 3603 h 10000"/>
                    <a:gd name="connsiteX4" fmla="*/ 4820 w 6238"/>
                    <a:gd name="connsiteY4" fmla="*/ 4598 h 10000"/>
                    <a:gd name="connsiteX5" fmla="*/ 3875 w 6238"/>
                    <a:gd name="connsiteY5" fmla="*/ 5490 h 10000"/>
                    <a:gd name="connsiteX6" fmla="*/ 3479 w 6238"/>
                    <a:gd name="connsiteY6" fmla="*/ 6131 h 10000"/>
                    <a:gd name="connsiteX7" fmla="*/ 3516 w 6238"/>
                    <a:gd name="connsiteY7" fmla="*/ 7933 h 10000"/>
                    <a:gd name="connsiteX8" fmla="*/ 2428 w 6238"/>
                    <a:gd name="connsiteY8" fmla="*/ 10000 h 10000"/>
                    <a:gd name="connsiteX9" fmla="*/ 2011 w 6238"/>
                    <a:gd name="connsiteY9" fmla="*/ 9959 h 10000"/>
                    <a:gd name="connsiteX10" fmla="*/ 0 w 6238"/>
                    <a:gd name="connsiteY10" fmla="*/ 8622 h 10000"/>
                    <a:gd name="connsiteX11" fmla="*/ 868 w 6238"/>
                    <a:gd name="connsiteY11" fmla="*/ 6793 h 10000"/>
                    <a:gd name="connsiteX12" fmla="*/ 1520 w 6238"/>
                    <a:gd name="connsiteY12" fmla="*/ 4915 h 10000"/>
                    <a:gd name="connsiteX13" fmla="*/ 1813 w 6238"/>
                    <a:gd name="connsiteY13" fmla="*/ 1036 h 10000"/>
                    <a:gd name="connsiteX0" fmla="*/ 2906 w 10000"/>
                    <a:gd name="connsiteY0" fmla="*/ 1036 h 10000"/>
                    <a:gd name="connsiteX1" fmla="*/ 3775 w 10000"/>
                    <a:gd name="connsiteY1" fmla="*/ 0 h 10000"/>
                    <a:gd name="connsiteX2" fmla="*/ 10000 w 10000"/>
                    <a:gd name="connsiteY2" fmla="*/ 2244 h 10000"/>
                    <a:gd name="connsiteX3" fmla="*/ 9233 w 10000"/>
                    <a:gd name="connsiteY3" fmla="*/ 2847 h 10000"/>
                    <a:gd name="connsiteX4" fmla="*/ 8806 w 10000"/>
                    <a:gd name="connsiteY4" fmla="*/ 3603 h 10000"/>
                    <a:gd name="connsiteX5" fmla="*/ 7727 w 10000"/>
                    <a:gd name="connsiteY5" fmla="*/ 4598 h 10000"/>
                    <a:gd name="connsiteX6" fmla="*/ 6212 w 10000"/>
                    <a:gd name="connsiteY6" fmla="*/ 5490 h 10000"/>
                    <a:gd name="connsiteX7" fmla="*/ 5577 w 10000"/>
                    <a:gd name="connsiteY7" fmla="*/ 6131 h 10000"/>
                    <a:gd name="connsiteX8" fmla="*/ 5636 w 10000"/>
                    <a:gd name="connsiteY8" fmla="*/ 7933 h 10000"/>
                    <a:gd name="connsiteX9" fmla="*/ 3892 w 10000"/>
                    <a:gd name="connsiteY9" fmla="*/ 10000 h 10000"/>
                    <a:gd name="connsiteX10" fmla="*/ 3224 w 10000"/>
                    <a:gd name="connsiteY10" fmla="*/ 9959 h 10000"/>
                    <a:gd name="connsiteX11" fmla="*/ 0 w 10000"/>
                    <a:gd name="connsiteY11" fmla="*/ 8622 h 10000"/>
                    <a:gd name="connsiteX12" fmla="*/ 1391 w 10000"/>
                    <a:gd name="connsiteY12" fmla="*/ 6793 h 10000"/>
                    <a:gd name="connsiteX13" fmla="*/ 2437 w 10000"/>
                    <a:gd name="connsiteY13" fmla="*/ 4915 h 10000"/>
                    <a:gd name="connsiteX14" fmla="*/ 2906 w 10000"/>
                    <a:gd name="connsiteY14" fmla="*/ 1036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000" h="10000">
                      <a:moveTo>
                        <a:pt x="2906" y="1036"/>
                      </a:moveTo>
                      <a:lnTo>
                        <a:pt x="3775" y="0"/>
                      </a:lnTo>
                      <a:lnTo>
                        <a:pt x="10000" y="2244"/>
                      </a:lnTo>
                      <a:cubicBezTo>
                        <a:pt x="9822" y="2458"/>
                        <a:pt x="9411" y="2633"/>
                        <a:pt x="9233" y="2847"/>
                      </a:cubicBezTo>
                      <a:lnTo>
                        <a:pt x="8806" y="3603"/>
                      </a:lnTo>
                      <a:lnTo>
                        <a:pt x="7727" y="4598"/>
                      </a:lnTo>
                      <a:lnTo>
                        <a:pt x="6212" y="5490"/>
                      </a:lnTo>
                      <a:lnTo>
                        <a:pt x="5577" y="6131"/>
                      </a:lnTo>
                      <a:cubicBezTo>
                        <a:pt x="5598" y="6732"/>
                        <a:pt x="5617" y="7332"/>
                        <a:pt x="5636" y="7933"/>
                      </a:cubicBezTo>
                      <a:lnTo>
                        <a:pt x="3892" y="10000"/>
                      </a:lnTo>
                      <a:lnTo>
                        <a:pt x="3224" y="9959"/>
                      </a:lnTo>
                      <a:lnTo>
                        <a:pt x="0" y="8622"/>
                      </a:lnTo>
                      <a:cubicBezTo>
                        <a:pt x="386" y="8025"/>
                        <a:pt x="1005" y="7389"/>
                        <a:pt x="1391" y="6793"/>
                      </a:cubicBezTo>
                      <a:lnTo>
                        <a:pt x="2437" y="4915"/>
                      </a:lnTo>
                      <a:cubicBezTo>
                        <a:pt x="2595" y="3622"/>
                        <a:pt x="2749" y="2329"/>
                        <a:pt x="2906" y="1036"/>
                      </a:cubicBezTo>
                      <a:close/>
                    </a:path>
                  </a:pathLst>
                </a:custGeom>
                <a:solidFill>
                  <a:srgbClr val="FF0000">
                    <a:alpha val="8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2" name="Freeform 234">
                  <a:extLst>
                    <a:ext uri="{FF2B5EF4-FFF2-40B4-BE49-F238E27FC236}">
                      <a16:creationId xmlns:a16="http://schemas.microsoft.com/office/drawing/2014/main" id="{ED27DEB2-92ED-3CB9-7B07-CD33C314A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2325" y="1808994"/>
                  <a:ext cx="861939" cy="681821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8027 h 16623"/>
                    <a:gd name="connsiteX1" fmla="*/ 1814 w 10000"/>
                    <a:gd name="connsiteY1" fmla="*/ 0 h 16623"/>
                    <a:gd name="connsiteX2" fmla="*/ 10000 w 10000"/>
                    <a:gd name="connsiteY2" fmla="*/ 11270 h 16623"/>
                    <a:gd name="connsiteX3" fmla="*/ 2090 w 10000"/>
                    <a:gd name="connsiteY3" fmla="*/ 16623 h 16623"/>
                    <a:gd name="connsiteX4" fmla="*/ 0 w 10000"/>
                    <a:gd name="connsiteY4" fmla="*/ 8027 h 16623"/>
                    <a:gd name="connsiteX0" fmla="*/ 0 w 9561"/>
                    <a:gd name="connsiteY0" fmla="*/ 6663 h 16623"/>
                    <a:gd name="connsiteX1" fmla="*/ 1375 w 9561"/>
                    <a:gd name="connsiteY1" fmla="*/ 0 h 16623"/>
                    <a:gd name="connsiteX2" fmla="*/ 9561 w 9561"/>
                    <a:gd name="connsiteY2" fmla="*/ 11270 h 16623"/>
                    <a:gd name="connsiteX3" fmla="*/ 1651 w 9561"/>
                    <a:gd name="connsiteY3" fmla="*/ 16623 h 16623"/>
                    <a:gd name="connsiteX4" fmla="*/ 0 w 9561"/>
                    <a:gd name="connsiteY4" fmla="*/ 6663 h 16623"/>
                    <a:gd name="connsiteX0" fmla="*/ 0 w 10000"/>
                    <a:gd name="connsiteY0" fmla="*/ 4008 h 10000"/>
                    <a:gd name="connsiteX1" fmla="*/ 1438 w 10000"/>
                    <a:gd name="connsiteY1" fmla="*/ 0 h 10000"/>
                    <a:gd name="connsiteX2" fmla="*/ 10000 w 10000"/>
                    <a:gd name="connsiteY2" fmla="*/ 6780 h 10000"/>
                    <a:gd name="connsiteX3" fmla="*/ 1727 w 10000"/>
                    <a:gd name="connsiteY3" fmla="*/ 10000 h 10000"/>
                    <a:gd name="connsiteX4" fmla="*/ 0 w 10000"/>
                    <a:gd name="connsiteY4" fmla="*/ 4008 h 10000"/>
                    <a:gd name="connsiteX0" fmla="*/ 2332 w 12332"/>
                    <a:gd name="connsiteY0" fmla="*/ 4008 h 7044"/>
                    <a:gd name="connsiteX1" fmla="*/ 3770 w 12332"/>
                    <a:gd name="connsiteY1" fmla="*/ 0 h 7044"/>
                    <a:gd name="connsiteX2" fmla="*/ 12332 w 12332"/>
                    <a:gd name="connsiteY2" fmla="*/ 6780 h 7044"/>
                    <a:gd name="connsiteX3" fmla="*/ 0 w 12332"/>
                    <a:gd name="connsiteY3" fmla="*/ 4551 h 7044"/>
                    <a:gd name="connsiteX4" fmla="*/ 2332 w 12332"/>
                    <a:gd name="connsiteY4" fmla="*/ 4008 h 7044"/>
                    <a:gd name="connsiteX0" fmla="*/ 2410 w 10519"/>
                    <a:gd name="connsiteY0" fmla="*/ 5690 h 10129"/>
                    <a:gd name="connsiteX1" fmla="*/ 3576 w 10519"/>
                    <a:gd name="connsiteY1" fmla="*/ 0 h 10129"/>
                    <a:gd name="connsiteX2" fmla="*/ 10519 w 10519"/>
                    <a:gd name="connsiteY2" fmla="*/ 9625 h 10129"/>
                    <a:gd name="connsiteX3" fmla="*/ 854 w 10519"/>
                    <a:gd name="connsiteY3" fmla="*/ 9204 h 10129"/>
                    <a:gd name="connsiteX4" fmla="*/ 519 w 10519"/>
                    <a:gd name="connsiteY4" fmla="*/ 6461 h 10129"/>
                    <a:gd name="connsiteX5" fmla="*/ 2410 w 10519"/>
                    <a:gd name="connsiteY5" fmla="*/ 5690 h 10129"/>
                    <a:gd name="connsiteX0" fmla="*/ 1891 w 10000"/>
                    <a:gd name="connsiteY0" fmla="*/ 5690 h 10129"/>
                    <a:gd name="connsiteX1" fmla="*/ 3057 w 10000"/>
                    <a:gd name="connsiteY1" fmla="*/ 0 h 10129"/>
                    <a:gd name="connsiteX2" fmla="*/ 10000 w 10000"/>
                    <a:gd name="connsiteY2" fmla="*/ 9625 h 10129"/>
                    <a:gd name="connsiteX3" fmla="*/ 335 w 10000"/>
                    <a:gd name="connsiteY3" fmla="*/ 9204 h 10129"/>
                    <a:gd name="connsiteX4" fmla="*/ 0 w 10000"/>
                    <a:gd name="connsiteY4" fmla="*/ 6461 h 10129"/>
                    <a:gd name="connsiteX5" fmla="*/ 1891 w 10000"/>
                    <a:gd name="connsiteY5" fmla="*/ 5690 h 10129"/>
                    <a:gd name="connsiteX0" fmla="*/ 1891 w 10000"/>
                    <a:gd name="connsiteY0" fmla="*/ 5690 h 10616"/>
                    <a:gd name="connsiteX1" fmla="*/ 3057 w 10000"/>
                    <a:gd name="connsiteY1" fmla="*/ 0 h 10616"/>
                    <a:gd name="connsiteX2" fmla="*/ 10000 w 10000"/>
                    <a:gd name="connsiteY2" fmla="*/ 9625 h 10616"/>
                    <a:gd name="connsiteX3" fmla="*/ 1038 w 10000"/>
                    <a:gd name="connsiteY3" fmla="*/ 10369 h 10616"/>
                    <a:gd name="connsiteX4" fmla="*/ 335 w 10000"/>
                    <a:gd name="connsiteY4" fmla="*/ 9204 h 10616"/>
                    <a:gd name="connsiteX5" fmla="*/ 0 w 10000"/>
                    <a:gd name="connsiteY5" fmla="*/ 6461 h 10616"/>
                    <a:gd name="connsiteX6" fmla="*/ 1891 w 10000"/>
                    <a:gd name="connsiteY6" fmla="*/ 5690 h 10616"/>
                    <a:gd name="connsiteX0" fmla="*/ 1891 w 10000"/>
                    <a:gd name="connsiteY0" fmla="*/ 5690 h 10616"/>
                    <a:gd name="connsiteX1" fmla="*/ 3057 w 10000"/>
                    <a:gd name="connsiteY1" fmla="*/ 0 h 10616"/>
                    <a:gd name="connsiteX2" fmla="*/ 10000 w 10000"/>
                    <a:gd name="connsiteY2" fmla="*/ 9625 h 10616"/>
                    <a:gd name="connsiteX3" fmla="*/ 1038 w 10000"/>
                    <a:gd name="connsiteY3" fmla="*/ 10369 h 10616"/>
                    <a:gd name="connsiteX4" fmla="*/ 335 w 10000"/>
                    <a:gd name="connsiteY4" fmla="*/ 9204 h 10616"/>
                    <a:gd name="connsiteX5" fmla="*/ 0 w 10000"/>
                    <a:gd name="connsiteY5" fmla="*/ 6461 h 10616"/>
                    <a:gd name="connsiteX6" fmla="*/ 1891 w 10000"/>
                    <a:gd name="connsiteY6" fmla="*/ 5690 h 10616"/>
                    <a:gd name="connsiteX0" fmla="*/ 1891 w 10000"/>
                    <a:gd name="connsiteY0" fmla="*/ 5690 h 11915"/>
                    <a:gd name="connsiteX1" fmla="*/ 3057 w 10000"/>
                    <a:gd name="connsiteY1" fmla="*/ 0 h 11915"/>
                    <a:gd name="connsiteX2" fmla="*/ 10000 w 10000"/>
                    <a:gd name="connsiteY2" fmla="*/ 9625 h 11915"/>
                    <a:gd name="connsiteX3" fmla="*/ 914 w 10000"/>
                    <a:gd name="connsiteY3" fmla="*/ 11908 h 11915"/>
                    <a:gd name="connsiteX4" fmla="*/ 1038 w 10000"/>
                    <a:gd name="connsiteY4" fmla="*/ 10369 h 11915"/>
                    <a:gd name="connsiteX5" fmla="*/ 335 w 10000"/>
                    <a:gd name="connsiteY5" fmla="*/ 9204 h 11915"/>
                    <a:gd name="connsiteX6" fmla="*/ 0 w 10000"/>
                    <a:gd name="connsiteY6" fmla="*/ 6461 h 11915"/>
                    <a:gd name="connsiteX7" fmla="*/ 1891 w 10000"/>
                    <a:gd name="connsiteY7" fmla="*/ 5690 h 11915"/>
                    <a:gd name="connsiteX0" fmla="*/ 1891 w 10000"/>
                    <a:gd name="connsiteY0" fmla="*/ 5690 h 11908"/>
                    <a:gd name="connsiteX1" fmla="*/ 3057 w 10000"/>
                    <a:gd name="connsiteY1" fmla="*/ 0 h 11908"/>
                    <a:gd name="connsiteX2" fmla="*/ 10000 w 10000"/>
                    <a:gd name="connsiteY2" fmla="*/ 9625 h 11908"/>
                    <a:gd name="connsiteX3" fmla="*/ 914 w 10000"/>
                    <a:gd name="connsiteY3" fmla="*/ 11908 h 11908"/>
                    <a:gd name="connsiteX4" fmla="*/ 1038 w 10000"/>
                    <a:gd name="connsiteY4" fmla="*/ 10369 h 11908"/>
                    <a:gd name="connsiteX5" fmla="*/ 335 w 10000"/>
                    <a:gd name="connsiteY5" fmla="*/ 9204 h 11908"/>
                    <a:gd name="connsiteX6" fmla="*/ 0 w 10000"/>
                    <a:gd name="connsiteY6" fmla="*/ 6461 h 11908"/>
                    <a:gd name="connsiteX7" fmla="*/ 1891 w 10000"/>
                    <a:gd name="connsiteY7" fmla="*/ 5690 h 11908"/>
                    <a:gd name="connsiteX0" fmla="*/ 1891 w 10022"/>
                    <a:gd name="connsiteY0" fmla="*/ 5690 h 11930"/>
                    <a:gd name="connsiteX1" fmla="*/ 3057 w 10022"/>
                    <a:gd name="connsiteY1" fmla="*/ 0 h 11930"/>
                    <a:gd name="connsiteX2" fmla="*/ 10000 w 10022"/>
                    <a:gd name="connsiteY2" fmla="*/ 9625 h 11930"/>
                    <a:gd name="connsiteX3" fmla="*/ 2487 w 10022"/>
                    <a:gd name="connsiteY3" fmla="*/ 10909 h 11930"/>
                    <a:gd name="connsiteX4" fmla="*/ 914 w 10022"/>
                    <a:gd name="connsiteY4" fmla="*/ 11908 h 11930"/>
                    <a:gd name="connsiteX5" fmla="*/ 1038 w 10022"/>
                    <a:gd name="connsiteY5" fmla="*/ 10369 h 11930"/>
                    <a:gd name="connsiteX6" fmla="*/ 335 w 10022"/>
                    <a:gd name="connsiteY6" fmla="*/ 9204 h 11930"/>
                    <a:gd name="connsiteX7" fmla="*/ 0 w 10022"/>
                    <a:gd name="connsiteY7" fmla="*/ 6461 h 11930"/>
                    <a:gd name="connsiteX8" fmla="*/ 1891 w 10022"/>
                    <a:gd name="connsiteY8" fmla="*/ 5690 h 11930"/>
                    <a:gd name="connsiteX0" fmla="*/ 1891 w 10022"/>
                    <a:gd name="connsiteY0" fmla="*/ 5690 h 11908"/>
                    <a:gd name="connsiteX1" fmla="*/ 3057 w 10022"/>
                    <a:gd name="connsiteY1" fmla="*/ 0 h 11908"/>
                    <a:gd name="connsiteX2" fmla="*/ 10000 w 10022"/>
                    <a:gd name="connsiteY2" fmla="*/ 9625 h 11908"/>
                    <a:gd name="connsiteX3" fmla="*/ 2487 w 10022"/>
                    <a:gd name="connsiteY3" fmla="*/ 10909 h 11908"/>
                    <a:gd name="connsiteX4" fmla="*/ 914 w 10022"/>
                    <a:gd name="connsiteY4" fmla="*/ 11908 h 11908"/>
                    <a:gd name="connsiteX5" fmla="*/ 1038 w 10022"/>
                    <a:gd name="connsiteY5" fmla="*/ 10369 h 11908"/>
                    <a:gd name="connsiteX6" fmla="*/ 335 w 10022"/>
                    <a:gd name="connsiteY6" fmla="*/ 9204 h 11908"/>
                    <a:gd name="connsiteX7" fmla="*/ 0 w 10022"/>
                    <a:gd name="connsiteY7" fmla="*/ 6461 h 11908"/>
                    <a:gd name="connsiteX8" fmla="*/ 1891 w 10022"/>
                    <a:gd name="connsiteY8" fmla="*/ 5690 h 11908"/>
                    <a:gd name="connsiteX0" fmla="*/ 1891 w 10082"/>
                    <a:gd name="connsiteY0" fmla="*/ 5690 h 11908"/>
                    <a:gd name="connsiteX1" fmla="*/ 3057 w 10082"/>
                    <a:gd name="connsiteY1" fmla="*/ 0 h 11908"/>
                    <a:gd name="connsiteX2" fmla="*/ 10000 w 10082"/>
                    <a:gd name="connsiteY2" fmla="*/ 9625 h 11908"/>
                    <a:gd name="connsiteX3" fmla="*/ 5716 w 10082"/>
                    <a:gd name="connsiteY3" fmla="*/ 9579 h 11908"/>
                    <a:gd name="connsiteX4" fmla="*/ 2487 w 10082"/>
                    <a:gd name="connsiteY4" fmla="*/ 10909 h 11908"/>
                    <a:gd name="connsiteX5" fmla="*/ 914 w 10082"/>
                    <a:gd name="connsiteY5" fmla="*/ 11908 h 11908"/>
                    <a:gd name="connsiteX6" fmla="*/ 1038 w 10082"/>
                    <a:gd name="connsiteY6" fmla="*/ 10369 h 11908"/>
                    <a:gd name="connsiteX7" fmla="*/ 335 w 10082"/>
                    <a:gd name="connsiteY7" fmla="*/ 9204 h 11908"/>
                    <a:gd name="connsiteX8" fmla="*/ 0 w 10082"/>
                    <a:gd name="connsiteY8" fmla="*/ 6461 h 11908"/>
                    <a:gd name="connsiteX9" fmla="*/ 1891 w 10082"/>
                    <a:gd name="connsiteY9" fmla="*/ 5690 h 11908"/>
                    <a:gd name="connsiteX0" fmla="*/ 1891 w 10082"/>
                    <a:gd name="connsiteY0" fmla="*/ 5690 h 11908"/>
                    <a:gd name="connsiteX1" fmla="*/ 3057 w 10082"/>
                    <a:gd name="connsiteY1" fmla="*/ 0 h 11908"/>
                    <a:gd name="connsiteX2" fmla="*/ 10000 w 10082"/>
                    <a:gd name="connsiteY2" fmla="*/ 9625 h 11908"/>
                    <a:gd name="connsiteX3" fmla="*/ 5716 w 10082"/>
                    <a:gd name="connsiteY3" fmla="*/ 9579 h 11908"/>
                    <a:gd name="connsiteX4" fmla="*/ 2487 w 10082"/>
                    <a:gd name="connsiteY4" fmla="*/ 10909 h 11908"/>
                    <a:gd name="connsiteX5" fmla="*/ 914 w 10082"/>
                    <a:gd name="connsiteY5" fmla="*/ 11908 h 11908"/>
                    <a:gd name="connsiteX6" fmla="*/ 1038 w 10082"/>
                    <a:gd name="connsiteY6" fmla="*/ 10369 h 11908"/>
                    <a:gd name="connsiteX7" fmla="*/ 335 w 10082"/>
                    <a:gd name="connsiteY7" fmla="*/ 9204 h 11908"/>
                    <a:gd name="connsiteX8" fmla="*/ 0 w 10082"/>
                    <a:gd name="connsiteY8" fmla="*/ 6461 h 11908"/>
                    <a:gd name="connsiteX9" fmla="*/ 1891 w 10082"/>
                    <a:gd name="connsiteY9" fmla="*/ 5690 h 11908"/>
                    <a:gd name="connsiteX0" fmla="*/ 1891 w 6747"/>
                    <a:gd name="connsiteY0" fmla="*/ 5690 h 11908"/>
                    <a:gd name="connsiteX1" fmla="*/ 3057 w 6747"/>
                    <a:gd name="connsiteY1" fmla="*/ 0 h 11908"/>
                    <a:gd name="connsiteX2" fmla="*/ 6295 w 6747"/>
                    <a:gd name="connsiteY2" fmla="*/ 1307 h 11908"/>
                    <a:gd name="connsiteX3" fmla="*/ 5716 w 6747"/>
                    <a:gd name="connsiteY3" fmla="*/ 9579 h 11908"/>
                    <a:gd name="connsiteX4" fmla="*/ 2487 w 6747"/>
                    <a:gd name="connsiteY4" fmla="*/ 10909 h 11908"/>
                    <a:gd name="connsiteX5" fmla="*/ 914 w 6747"/>
                    <a:gd name="connsiteY5" fmla="*/ 11908 h 11908"/>
                    <a:gd name="connsiteX6" fmla="*/ 1038 w 6747"/>
                    <a:gd name="connsiteY6" fmla="*/ 10369 h 11908"/>
                    <a:gd name="connsiteX7" fmla="*/ 335 w 6747"/>
                    <a:gd name="connsiteY7" fmla="*/ 9204 h 11908"/>
                    <a:gd name="connsiteX8" fmla="*/ 0 w 6747"/>
                    <a:gd name="connsiteY8" fmla="*/ 6461 h 11908"/>
                    <a:gd name="connsiteX9" fmla="*/ 1891 w 6747"/>
                    <a:gd name="connsiteY9" fmla="*/ 5690 h 11908"/>
                    <a:gd name="connsiteX0" fmla="*/ 2803 w 9871"/>
                    <a:gd name="connsiteY0" fmla="*/ 4778 h 10000"/>
                    <a:gd name="connsiteX1" fmla="*/ 4531 w 9871"/>
                    <a:gd name="connsiteY1" fmla="*/ 0 h 10000"/>
                    <a:gd name="connsiteX2" fmla="*/ 9330 w 9871"/>
                    <a:gd name="connsiteY2" fmla="*/ 1098 h 10000"/>
                    <a:gd name="connsiteX3" fmla="*/ 9638 w 9871"/>
                    <a:gd name="connsiteY3" fmla="*/ 5739 h 10000"/>
                    <a:gd name="connsiteX4" fmla="*/ 8472 w 9871"/>
                    <a:gd name="connsiteY4" fmla="*/ 8044 h 10000"/>
                    <a:gd name="connsiteX5" fmla="*/ 3686 w 9871"/>
                    <a:gd name="connsiteY5" fmla="*/ 9161 h 10000"/>
                    <a:gd name="connsiteX6" fmla="*/ 1355 w 9871"/>
                    <a:gd name="connsiteY6" fmla="*/ 10000 h 10000"/>
                    <a:gd name="connsiteX7" fmla="*/ 1538 w 9871"/>
                    <a:gd name="connsiteY7" fmla="*/ 8708 h 10000"/>
                    <a:gd name="connsiteX8" fmla="*/ 497 w 9871"/>
                    <a:gd name="connsiteY8" fmla="*/ 7729 h 10000"/>
                    <a:gd name="connsiteX9" fmla="*/ 0 w 9871"/>
                    <a:gd name="connsiteY9" fmla="*/ 5426 h 10000"/>
                    <a:gd name="connsiteX10" fmla="*/ 2803 w 9871"/>
                    <a:gd name="connsiteY10" fmla="*/ 4778 h 10000"/>
                    <a:gd name="connsiteX0" fmla="*/ 2840 w 10000"/>
                    <a:gd name="connsiteY0" fmla="*/ 4778 h 10000"/>
                    <a:gd name="connsiteX1" fmla="*/ 4590 w 10000"/>
                    <a:gd name="connsiteY1" fmla="*/ 0 h 10000"/>
                    <a:gd name="connsiteX2" fmla="*/ 9452 w 10000"/>
                    <a:gd name="connsiteY2" fmla="*/ 1098 h 10000"/>
                    <a:gd name="connsiteX3" fmla="*/ 9764 w 10000"/>
                    <a:gd name="connsiteY3" fmla="*/ 5739 h 10000"/>
                    <a:gd name="connsiteX4" fmla="*/ 8583 w 10000"/>
                    <a:gd name="connsiteY4" fmla="*/ 8044 h 10000"/>
                    <a:gd name="connsiteX5" fmla="*/ 3734 w 10000"/>
                    <a:gd name="connsiteY5" fmla="*/ 9161 h 10000"/>
                    <a:gd name="connsiteX6" fmla="*/ 1373 w 10000"/>
                    <a:gd name="connsiteY6" fmla="*/ 10000 h 10000"/>
                    <a:gd name="connsiteX7" fmla="*/ 1558 w 10000"/>
                    <a:gd name="connsiteY7" fmla="*/ 8708 h 10000"/>
                    <a:gd name="connsiteX8" fmla="*/ 503 w 10000"/>
                    <a:gd name="connsiteY8" fmla="*/ 7729 h 10000"/>
                    <a:gd name="connsiteX9" fmla="*/ 0 w 10000"/>
                    <a:gd name="connsiteY9" fmla="*/ 5426 h 10000"/>
                    <a:gd name="connsiteX10" fmla="*/ 2840 w 10000"/>
                    <a:gd name="connsiteY10" fmla="*/ 4778 h 10000"/>
                    <a:gd name="connsiteX0" fmla="*/ 2840 w 10030"/>
                    <a:gd name="connsiteY0" fmla="*/ 4778 h 10000"/>
                    <a:gd name="connsiteX1" fmla="*/ 4590 w 10030"/>
                    <a:gd name="connsiteY1" fmla="*/ 0 h 10000"/>
                    <a:gd name="connsiteX2" fmla="*/ 9452 w 10030"/>
                    <a:gd name="connsiteY2" fmla="*/ 1098 h 10000"/>
                    <a:gd name="connsiteX3" fmla="*/ 9982 w 10030"/>
                    <a:gd name="connsiteY3" fmla="*/ 5774 h 10000"/>
                    <a:gd name="connsiteX4" fmla="*/ 9764 w 10030"/>
                    <a:gd name="connsiteY4" fmla="*/ 5739 h 10000"/>
                    <a:gd name="connsiteX5" fmla="*/ 8583 w 10030"/>
                    <a:gd name="connsiteY5" fmla="*/ 8044 h 10000"/>
                    <a:gd name="connsiteX6" fmla="*/ 3734 w 10030"/>
                    <a:gd name="connsiteY6" fmla="*/ 9161 h 10000"/>
                    <a:gd name="connsiteX7" fmla="*/ 1373 w 10030"/>
                    <a:gd name="connsiteY7" fmla="*/ 10000 h 10000"/>
                    <a:gd name="connsiteX8" fmla="*/ 1558 w 10030"/>
                    <a:gd name="connsiteY8" fmla="*/ 8708 h 10000"/>
                    <a:gd name="connsiteX9" fmla="*/ 503 w 10030"/>
                    <a:gd name="connsiteY9" fmla="*/ 7729 h 10000"/>
                    <a:gd name="connsiteX10" fmla="*/ 0 w 10030"/>
                    <a:gd name="connsiteY10" fmla="*/ 5426 h 10000"/>
                    <a:gd name="connsiteX11" fmla="*/ 2840 w 10030"/>
                    <a:gd name="connsiteY11" fmla="*/ 4778 h 10000"/>
                    <a:gd name="connsiteX0" fmla="*/ 2840 w 10305"/>
                    <a:gd name="connsiteY0" fmla="*/ 4778 h 10000"/>
                    <a:gd name="connsiteX1" fmla="*/ 4590 w 10305"/>
                    <a:gd name="connsiteY1" fmla="*/ 0 h 10000"/>
                    <a:gd name="connsiteX2" fmla="*/ 9452 w 10305"/>
                    <a:gd name="connsiteY2" fmla="*/ 1098 h 10000"/>
                    <a:gd name="connsiteX3" fmla="*/ 10292 w 10305"/>
                    <a:gd name="connsiteY3" fmla="*/ 5110 h 10000"/>
                    <a:gd name="connsiteX4" fmla="*/ 9982 w 10305"/>
                    <a:gd name="connsiteY4" fmla="*/ 5774 h 10000"/>
                    <a:gd name="connsiteX5" fmla="*/ 9764 w 10305"/>
                    <a:gd name="connsiteY5" fmla="*/ 5739 h 10000"/>
                    <a:gd name="connsiteX6" fmla="*/ 8583 w 10305"/>
                    <a:gd name="connsiteY6" fmla="*/ 8044 h 10000"/>
                    <a:gd name="connsiteX7" fmla="*/ 3734 w 10305"/>
                    <a:gd name="connsiteY7" fmla="*/ 9161 h 10000"/>
                    <a:gd name="connsiteX8" fmla="*/ 1373 w 10305"/>
                    <a:gd name="connsiteY8" fmla="*/ 10000 h 10000"/>
                    <a:gd name="connsiteX9" fmla="*/ 1558 w 10305"/>
                    <a:gd name="connsiteY9" fmla="*/ 8708 h 10000"/>
                    <a:gd name="connsiteX10" fmla="*/ 503 w 10305"/>
                    <a:gd name="connsiteY10" fmla="*/ 7729 h 10000"/>
                    <a:gd name="connsiteX11" fmla="*/ 0 w 10305"/>
                    <a:gd name="connsiteY11" fmla="*/ 5426 h 10000"/>
                    <a:gd name="connsiteX12" fmla="*/ 2840 w 10305"/>
                    <a:gd name="connsiteY12" fmla="*/ 4778 h 10000"/>
                    <a:gd name="connsiteX0" fmla="*/ 2840 w 10292"/>
                    <a:gd name="connsiteY0" fmla="*/ 4778 h 10000"/>
                    <a:gd name="connsiteX1" fmla="*/ 4590 w 10292"/>
                    <a:gd name="connsiteY1" fmla="*/ 0 h 10000"/>
                    <a:gd name="connsiteX2" fmla="*/ 9452 w 10292"/>
                    <a:gd name="connsiteY2" fmla="*/ 1098 h 10000"/>
                    <a:gd name="connsiteX3" fmla="*/ 10292 w 10292"/>
                    <a:gd name="connsiteY3" fmla="*/ 5110 h 10000"/>
                    <a:gd name="connsiteX4" fmla="*/ 9982 w 10292"/>
                    <a:gd name="connsiteY4" fmla="*/ 5774 h 10000"/>
                    <a:gd name="connsiteX5" fmla="*/ 9764 w 10292"/>
                    <a:gd name="connsiteY5" fmla="*/ 5739 h 10000"/>
                    <a:gd name="connsiteX6" fmla="*/ 8583 w 10292"/>
                    <a:gd name="connsiteY6" fmla="*/ 8044 h 10000"/>
                    <a:gd name="connsiteX7" fmla="*/ 3734 w 10292"/>
                    <a:gd name="connsiteY7" fmla="*/ 9161 h 10000"/>
                    <a:gd name="connsiteX8" fmla="*/ 1373 w 10292"/>
                    <a:gd name="connsiteY8" fmla="*/ 10000 h 10000"/>
                    <a:gd name="connsiteX9" fmla="*/ 1558 w 10292"/>
                    <a:gd name="connsiteY9" fmla="*/ 8708 h 10000"/>
                    <a:gd name="connsiteX10" fmla="*/ 503 w 10292"/>
                    <a:gd name="connsiteY10" fmla="*/ 7729 h 10000"/>
                    <a:gd name="connsiteX11" fmla="*/ 0 w 10292"/>
                    <a:gd name="connsiteY11" fmla="*/ 5426 h 10000"/>
                    <a:gd name="connsiteX12" fmla="*/ 2840 w 10292"/>
                    <a:gd name="connsiteY12" fmla="*/ 4778 h 10000"/>
                    <a:gd name="connsiteX0" fmla="*/ 2840 w 10292"/>
                    <a:gd name="connsiteY0" fmla="*/ 4778 h 10000"/>
                    <a:gd name="connsiteX1" fmla="*/ 4590 w 10292"/>
                    <a:gd name="connsiteY1" fmla="*/ 0 h 10000"/>
                    <a:gd name="connsiteX2" fmla="*/ 9452 w 10292"/>
                    <a:gd name="connsiteY2" fmla="*/ 1098 h 10000"/>
                    <a:gd name="connsiteX3" fmla="*/ 10292 w 10292"/>
                    <a:gd name="connsiteY3" fmla="*/ 5110 h 10000"/>
                    <a:gd name="connsiteX4" fmla="*/ 9982 w 10292"/>
                    <a:gd name="connsiteY4" fmla="*/ 5774 h 10000"/>
                    <a:gd name="connsiteX5" fmla="*/ 9764 w 10292"/>
                    <a:gd name="connsiteY5" fmla="*/ 5739 h 10000"/>
                    <a:gd name="connsiteX6" fmla="*/ 8583 w 10292"/>
                    <a:gd name="connsiteY6" fmla="*/ 8044 h 10000"/>
                    <a:gd name="connsiteX7" fmla="*/ 3734 w 10292"/>
                    <a:gd name="connsiteY7" fmla="*/ 9161 h 10000"/>
                    <a:gd name="connsiteX8" fmla="*/ 1373 w 10292"/>
                    <a:gd name="connsiteY8" fmla="*/ 10000 h 10000"/>
                    <a:gd name="connsiteX9" fmla="*/ 1558 w 10292"/>
                    <a:gd name="connsiteY9" fmla="*/ 8708 h 10000"/>
                    <a:gd name="connsiteX10" fmla="*/ 503 w 10292"/>
                    <a:gd name="connsiteY10" fmla="*/ 7729 h 10000"/>
                    <a:gd name="connsiteX11" fmla="*/ 0 w 10292"/>
                    <a:gd name="connsiteY11" fmla="*/ 5426 h 10000"/>
                    <a:gd name="connsiteX12" fmla="*/ 2840 w 10292"/>
                    <a:gd name="connsiteY12" fmla="*/ 4778 h 10000"/>
                    <a:gd name="connsiteX0" fmla="*/ 2840 w 10962"/>
                    <a:gd name="connsiteY0" fmla="*/ 4778 h 10000"/>
                    <a:gd name="connsiteX1" fmla="*/ 4590 w 10962"/>
                    <a:gd name="connsiteY1" fmla="*/ 0 h 10000"/>
                    <a:gd name="connsiteX2" fmla="*/ 9452 w 10962"/>
                    <a:gd name="connsiteY2" fmla="*/ 1098 h 10000"/>
                    <a:gd name="connsiteX3" fmla="*/ 10945 w 10962"/>
                    <a:gd name="connsiteY3" fmla="*/ 5215 h 10000"/>
                    <a:gd name="connsiteX4" fmla="*/ 10292 w 10962"/>
                    <a:gd name="connsiteY4" fmla="*/ 5110 h 10000"/>
                    <a:gd name="connsiteX5" fmla="*/ 9982 w 10962"/>
                    <a:gd name="connsiteY5" fmla="*/ 5774 h 10000"/>
                    <a:gd name="connsiteX6" fmla="*/ 9764 w 10962"/>
                    <a:gd name="connsiteY6" fmla="*/ 5739 h 10000"/>
                    <a:gd name="connsiteX7" fmla="*/ 8583 w 10962"/>
                    <a:gd name="connsiteY7" fmla="*/ 8044 h 10000"/>
                    <a:gd name="connsiteX8" fmla="*/ 3734 w 10962"/>
                    <a:gd name="connsiteY8" fmla="*/ 9161 h 10000"/>
                    <a:gd name="connsiteX9" fmla="*/ 1373 w 10962"/>
                    <a:gd name="connsiteY9" fmla="*/ 10000 h 10000"/>
                    <a:gd name="connsiteX10" fmla="*/ 1558 w 10962"/>
                    <a:gd name="connsiteY10" fmla="*/ 8708 h 10000"/>
                    <a:gd name="connsiteX11" fmla="*/ 503 w 10962"/>
                    <a:gd name="connsiteY11" fmla="*/ 7729 h 10000"/>
                    <a:gd name="connsiteX12" fmla="*/ 0 w 10962"/>
                    <a:gd name="connsiteY12" fmla="*/ 5426 h 10000"/>
                    <a:gd name="connsiteX13" fmla="*/ 2840 w 10962"/>
                    <a:gd name="connsiteY13" fmla="*/ 4778 h 10000"/>
                    <a:gd name="connsiteX0" fmla="*/ 2840 w 10945"/>
                    <a:gd name="connsiteY0" fmla="*/ 4778 h 10000"/>
                    <a:gd name="connsiteX1" fmla="*/ 4590 w 10945"/>
                    <a:gd name="connsiteY1" fmla="*/ 0 h 10000"/>
                    <a:gd name="connsiteX2" fmla="*/ 9452 w 10945"/>
                    <a:gd name="connsiteY2" fmla="*/ 1098 h 10000"/>
                    <a:gd name="connsiteX3" fmla="*/ 10945 w 10945"/>
                    <a:gd name="connsiteY3" fmla="*/ 5215 h 10000"/>
                    <a:gd name="connsiteX4" fmla="*/ 10292 w 10945"/>
                    <a:gd name="connsiteY4" fmla="*/ 5110 h 10000"/>
                    <a:gd name="connsiteX5" fmla="*/ 9982 w 10945"/>
                    <a:gd name="connsiteY5" fmla="*/ 5774 h 10000"/>
                    <a:gd name="connsiteX6" fmla="*/ 9764 w 10945"/>
                    <a:gd name="connsiteY6" fmla="*/ 5739 h 10000"/>
                    <a:gd name="connsiteX7" fmla="*/ 8583 w 10945"/>
                    <a:gd name="connsiteY7" fmla="*/ 8044 h 10000"/>
                    <a:gd name="connsiteX8" fmla="*/ 3734 w 10945"/>
                    <a:gd name="connsiteY8" fmla="*/ 9161 h 10000"/>
                    <a:gd name="connsiteX9" fmla="*/ 1373 w 10945"/>
                    <a:gd name="connsiteY9" fmla="*/ 10000 h 10000"/>
                    <a:gd name="connsiteX10" fmla="*/ 1558 w 10945"/>
                    <a:gd name="connsiteY10" fmla="*/ 8708 h 10000"/>
                    <a:gd name="connsiteX11" fmla="*/ 503 w 10945"/>
                    <a:gd name="connsiteY11" fmla="*/ 7729 h 10000"/>
                    <a:gd name="connsiteX12" fmla="*/ 0 w 10945"/>
                    <a:gd name="connsiteY12" fmla="*/ 5426 h 10000"/>
                    <a:gd name="connsiteX13" fmla="*/ 2840 w 10945"/>
                    <a:gd name="connsiteY13" fmla="*/ 4778 h 10000"/>
                    <a:gd name="connsiteX0" fmla="*/ 2840 w 11218"/>
                    <a:gd name="connsiteY0" fmla="*/ 4778 h 10000"/>
                    <a:gd name="connsiteX1" fmla="*/ 4590 w 11218"/>
                    <a:gd name="connsiteY1" fmla="*/ 0 h 10000"/>
                    <a:gd name="connsiteX2" fmla="*/ 9452 w 11218"/>
                    <a:gd name="connsiteY2" fmla="*/ 1098 h 10000"/>
                    <a:gd name="connsiteX3" fmla="*/ 11132 w 11218"/>
                    <a:gd name="connsiteY3" fmla="*/ 4481 h 10000"/>
                    <a:gd name="connsiteX4" fmla="*/ 10945 w 11218"/>
                    <a:gd name="connsiteY4" fmla="*/ 5215 h 10000"/>
                    <a:gd name="connsiteX5" fmla="*/ 10292 w 11218"/>
                    <a:gd name="connsiteY5" fmla="*/ 5110 h 10000"/>
                    <a:gd name="connsiteX6" fmla="*/ 9982 w 11218"/>
                    <a:gd name="connsiteY6" fmla="*/ 5774 h 10000"/>
                    <a:gd name="connsiteX7" fmla="*/ 9764 w 11218"/>
                    <a:gd name="connsiteY7" fmla="*/ 5739 h 10000"/>
                    <a:gd name="connsiteX8" fmla="*/ 8583 w 11218"/>
                    <a:gd name="connsiteY8" fmla="*/ 8044 h 10000"/>
                    <a:gd name="connsiteX9" fmla="*/ 3734 w 11218"/>
                    <a:gd name="connsiteY9" fmla="*/ 9161 h 10000"/>
                    <a:gd name="connsiteX10" fmla="*/ 1373 w 11218"/>
                    <a:gd name="connsiteY10" fmla="*/ 10000 h 10000"/>
                    <a:gd name="connsiteX11" fmla="*/ 1558 w 11218"/>
                    <a:gd name="connsiteY11" fmla="*/ 8708 h 10000"/>
                    <a:gd name="connsiteX12" fmla="*/ 503 w 11218"/>
                    <a:gd name="connsiteY12" fmla="*/ 7729 h 10000"/>
                    <a:gd name="connsiteX13" fmla="*/ 0 w 11218"/>
                    <a:gd name="connsiteY13" fmla="*/ 5426 h 10000"/>
                    <a:gd name="connsiteX14" fmla="*/ 2840 w 11218"/>
                    <a:gd name="connsiteY14" fmla="*/ 4778 h 10000"/>
                    <a:gd name="connsiteX0" fmla="*/ 2840 w 11132"/>
                    <a:gd name="connsiteY0" fmla="*/ 4778 h 10000"/>
                    <a:gd name="connsiteX1" fmla="*/ 4590 w 11132"/>
                    <a:gd name="connsiteY1" fmla="*/ 0 h 10000"/>
                    <a:gd name="connsiteX2" fmla="*/ 9452 w 11132"/>
                    <a:gd name="connsiteY2" fmla="*/ 1098 h 10000"/>
                    <a:gd name="connsiteX3" fmla="*/ 11132 w 11132"/>
                    <a:gd name="connsiteY3" fmla="*/ 4481 h 10000"/>
                    <a:gd name="connsiteX4" fmla="*/ 10945 w 11132"/>
                    <a:gd name="connsiteY4" fmla="*/ 5215 h 10000"/>
                    <a:gd name="connsiteX5" fmla="*/ 10292 w 11132"/>
                    <a:gd name="connsiteY5" fmla="*/ 5110 h 10000"/>
                    <a:gd name="connsiteX6" fmla="*/ 9982 w 11132"/>
                    <a:gd name="connsiteY6" fmla="*/ 5774 h 10000"/>
                    <a:gd name="connsiteX7" fmla="*/ 9764 w 11132"/>
                    <a:gd name="connsiteY7" fmla="*/ 5739 h 10000"/>
                    <a:gd name="connsiteX8" fmla="*/ 8583 w 11132"/>
                    <a:gd name="connsiteY8" fmla="*/ 8044 h 10000"/>
                    <a:gd name="connsiteX9" fmla="*/ 3734 w 11132"/>
                    <a:gd name="connsiteY9" fmla="*/ 9161 h 10000"/>
                    <a:gd name="connsiteX10" fmla="*/ 1373 w 11132"/>
                    <a:gd name="connsiteY10" fmla="*/ 10000 h 10000"/>
                    <a:gd name="connsiteX11" fmla="*/ 1558 w 11132"/>
                    <a:gd name="connsiteY11" fmla="*/ 8708 h 10000"/>
                    <a:gd name="connsiteX12" fmla="*/ 503 w 11132"/>
                    <a:gd name="connsiteY12" fmla="*/ 7729 h 10000"/>
                    <a:gd name="connsiteX13" fmla="*/ 0 w 11132"/>
                    <a:gd name="connsiteY13" fmla="*/ 5426 h 10000"/>
                    <a:gd name="connsiteX14" fmla="*/ 2840 w 11132"/>
                    <a:gd name="connsiteY14" fmla="*/ 4778 h 10000"/>
                    <a:gd name="connsiteX0" fmla="*/ 2840 w 11601"/>
                    <a:gd name="connsiteY0" fmla="*/ 4778 h 10000"/>
                    <a:gd name="connsiteX1" fmla="*/ 4590 w 11601"/>
                    <a:gd name="connsiteY1" fmla="*/ 0 h 10000"/>
                    <a:gd name="connsiteX2" fmla="*/ 9452 w 11601"/>
                    <a:gd name="connsiteY2" fmla="*/ 1098 h 10000"/>
                    <a:gd name="connsiteX3" fmla="*/ 11536 w 11601"/>
                    <a:gd name="connsiteY3" fmla="*/ 4691 h 10000"/>
                    <a:gd name="connsiteX4" fmla="*/ 11132 w 11601"/>
                    <a:gd name="connsiteY4" fmla="*/ 4481 h 10000"/>
                    <a:gd name="connsiteX5" fmla="*/ 10945 w 11601"/>
                    <a:gd name="connsiteY5" fmla="*/ 5215 h 10000"/>
                    <a:gd name="connsiteX6" fmla="*/ 10292 w 11601"/>
                    <a:gd name="connsiteY6" fmla="*/ 5110 h 10000"/>
                    <a:gd name="connsiteX7" fmla="*/ 9982 w 11601"/>
                    <a:gd name="connsiteY7" fmla="*/ 5774 h 10000"/>
                    <a:gd name="connsiteX8" fmla="*/ 9764 w 11601"/>
                    <a:gd name="connsiteY8" fmla="*/ 5739 h 10000"/>
                    <a:gd name="connsiteX9" fmla="*/ 8583 w 11601"/>
                    <a:gd name="connsiteY9" fmla="*/ 8044 h 10000"/>
                    <a:gd name="connsiteX10" fmla="*/ 3734 w 11601"/>
                    <a:gd name="connsiteY10" fmla="*/ 9161 h 10000"/>
                    <a:gd name="connsiteX11" fmla="*/ 1373 w 11601"/>
                    <a:gd name="connsiteY11" fmla="*/ 10000 h 10000"/>
                    <a:gd name="connsiteX12" fmla="*/ 1558 w 11601"/>
                    <a:gd name="connsiteY12" fmla="*/ 8708 h 10000"/>
                    <a:gd name="connsiteX13" fmla="*/ 503 w 11601"/>
                    <a:gd name="connsiteY13" fmla="*/ 7729 h 10000"/>
                    <a:gd name="connsiteX14" fmla="*/ 0 w 11601"/>
                    <a:gd name="connsiteY14" fmla="*/ 5426 h 10000"/>
                    <a:gd name="connsiteX15" fmla="*/ 2840 w 11601"/>
                    <a:gd name="connsiteY15" fmla="*/ 4778 h 10000"/>
                    <a:gd name="connsiteX0" fmla="*/ 2840 w 11536"/>
                    <a:gd name="connsiteY0" fmla="*/ 4778 h 10000"/>
                    <a:gd name="connsiteX1" fmla="*/ 4590 w 11536"/>
                    <a:gd name="connsiteY1" fmla="*/ 0 h 10000"/>
                    <a:gd name="connsiteX2" fmla="*/ 9452 w 11536"/>
                    <a:gd name="connsiteY2" fmla="*/ 1098 h 10000"/>
                    <a:gd name="connsiteX3" fmla="*/ 11536 w 11536"/>
                    <a:gd name="connsiteY3" fmla="*/ 4691 h 10000"/>
                    <a:gd name="connsiteX4" fmla="*/ 11132 w 11536"/>
                    <a:gd name="connsiteY4" fmla="*/ 4481 h 10000"/>
                    <a:gd name="connsiteX5" fmla="*/ 10945 w 11536"/>
                    <a:gd name="connsiteY5" fmla="*/ 5215 h 10000"/>
                    <a:gd name="connsiteX6" fmla="*/ 10292 w 11536"/>
                    <a:gd name="connsiteY6" fmla="*/ 5110 h 10000"/>
                    <a:gd name="connsiteX7" fmla="*/ 9982 w 11536"/>
                    <a:gd name="connsiteY7" fmla="*/ 5774 h 10000"/>
                    <a:gd name="connsiteX8" fmla="*/ 9764 w 11536"/>
                    <a:gd name="connsiteY8" fmla="*/ 5739 h 10000"/>
                    <a:gd name="connsiteX9" fmla="*/ 8583 w 11536"/>
                    <a:gd name="connsiteY9" fmla="*/ 8044 h 10000"/>
                    <a:gd name="connsiteX10" fmla="*/ 3734 w 11536"/>
                    <a:gd name="connsiteY10" fmla="*/ 9161 h 10000"/>
                    <a:gd name="connsiteX11" fmla="*/ 1373 w 11536"/>
                    <a:gd name="connsiteY11" fmla="*/ 10000 h 10000"/>
                    <a:gd name="connsiteX12" fmla="*/ 1558 w 11536"/>
                    <a:gd name="connsiteY12" fmla="*/ 8708 h 10000"/>
                    <a:gd name="connsiteX13" fmla="*/ 503 w 11536"/>
                    <a:gd name="connsiteY13" fmla="*/ 7729 h 10000"/>
                    <a:gd name="connsiteX14" fmla="*/ 0 w 11536"/>
                    <a:gd name="connsiteY14" fmla="*/ 5426 h 10000"/>
                    <a:gd name="connsiteX15" fmla="*/ 2840 w 11536"/>
                    <a:gd name="connsiteY15" fmla="*/ 4778 h 10000"/>
                    <a:gd name="connsiteX0" fmla="*/ 2840 w 12028"/>
                    <a:gd name="connsiteY0" fmla="*/ 4778 h 10000"/>
                    <a:gd name="connsiteX1" fmla="*/ 4590 w 12028"/>
                    <a:gd name="connsiteY1" fmla="*/ 0 h 10000"/>
                    <a:gd name="connsiteX2" fmla="*/ 9452 w 12028"/>
                    <a:gd name="connsiteY2" fmla="*/ 1098 h 10000"/>
                    <a:gd name="connsiteX3" fmla="*/ 11940 w 12028"/>
                    <a:gd name="connsiteY3" fmla="*/ 3504 h 10000"/>
                    <a:gd name="connsiteX4" fmla="*/ 11536 w 12028"/>
                    <a:gd name="connsiteY4" fmla="*/ 4691 h 10000"/>
                    <a:gd name="connsiteX5" fmla="*/ 11132 w 12028"/>
                    <a:gd name="connsiteY5" fmla="*/ 4481 h 10000"/>
                    <a:gd name="connsiteX6" fmla="*/ 10945 w 12028"/>
                    <a:gd name="connsiteY6" fmla="*/ 5215 h 10000"/>
                    <a:gd name="connsiteX7" fmla="*/ 10292 w 12028"/>
                    <a:gd name="connsiteY7" fmla="*/ 5110 h 10000"/>
                    <a:gd name="connsiteX8" fmla="*/ 9982 w 12028"/>
                    <a:gd name="connsiteY8" fmla="*/ 5774 h 10000"/>
                    <a:gd name="connsiteX9" fmla="*/ 9764 w 12028"/>
                    <a:gd name="connsiteY9" fmla="*/ 5739 h 10000"/>
                    <a:gd name="connsiteX10" fmla="*/ 8583 w 12028"/>
                    <a:gd name="connsiteY10" fmla="*/ 8044 h 10000"/>
                    <a:gd name="connsiteX11" fmla="*/ 3734 w 12028"/>
                    <a:gd name="connsiteY11" fmla="*/ 9161 h 10000"/>
                    <a:gd name="connsiteX12" fmla="*/ 1373 w 12028"/>
                    <a:gd name="connsiteY12" fmla="*/ 10000 h 10000"/>
                    <a:gd name="connsiteX13" fmla="*/ 1558 w 12028"/>
                    <a:gd name="connsiteY13" fmla="*/ 8708 h 10000"/>
                    <a:gd name="connsiteX14" fmla="*/ 503 w 12028"/>
                    <a:gd name="connsiteY14" fmla="*/ 7729 h 10000"/>
                    <a:gd name="connsiteX15" fmla="*/ 0 w 12028"/>
                    <a:gd name="connsiteY15" fmla="*/ 5426 h 10000"/>
                    <a:gd name="connsiteX16" fmla="*/ 2840 w 12028"/>
                    <a:gd name="connsiteY16" fmla="*/ 4778 h 10000"/>
                    <a:gd name="connsiteX0" fmla="*/ 2840 w 11940"/>
                    <a:gd name="connsiteY0" fmla="*/ 4778 h 10000"/>
                    <a:gd name="connsiteX1" fmla="*/ 4590 w 11940"/>
                    <a:gd name="connsiteY1" fmla="*/ 0 h 10000"/>
                    <a:gd name="connsiteX2" fmla="*/ 9452 w 11940"/>
                    <a:gd name="connsiteY2" fmla="*/ 1098 h 10000"/>
                    <a:gd name="connsiteX3" fmla="*/ 11940 w 11940"/>
                    <a:gd name="connsiteY3" fmla="*/ 3504 h 10000"/>
                    <a:gd name="connsiteX4" fmla="*/ 11536 w 11940"/>
                    <a:gd name="connsiteY4" fmla="*/ 4691 h 10000"/>
                    <a:gd name="connsiteX5" fmla="*/ 11132 w 11940"/>
                    <a:gd name="connsiteY5" fmla="*/ 4481 h 10000"/>
                    <a:gd name="connsiteX6" fmla="*/ 10945 w 11940"/>
                    <a:gd name="connsiteY6" fmla="*/ 5215 h 10000"/>
                    <a:gd name="connsiteX7" fmla="*/ 10292 w 11940"/>
                    <a:gd name="connsiteY7" fmla="*/ 5110 h 10000"/>
                    <a:gd name="connsiteX8" fmla="*/ 9982 w 11940"/>
                    <a:gd name="connsiteY8" fmla="*/ 5774 h 10000"/>
                    <a:gd name="connsiteX9" fmla="*/ 9764 w 11940"/>
                    <a:gd name="connsiteY9" fmla="*/ 5739 h 10000"/>
                    <a:gd name="connsiteX10" fmla="*/ 8583 w 11940"/>
                    <a:gd name="connsiteY10" fmla="*/ 8044 h 10000"/>
                    <a:gd name="connsiteX11" fmla="*/ 3734 w 11940"/>
                    <a:gd name="connsiteY11" fmla="*/ 9161 h 10000"/>
                    <a:gd name="connsiteX12" fmla="*/ 1373 w 11940"/>
                    <a:gd name="connsiteY12" fmla="*/ 10000 h 10000"/>
                    <a:gd name="connsiteX13" fmla="*/ 1558 w 11940"/>
                    <a:gd name="connsiteY13" fmla="*/ 8708 h 10000"/>
                    <a:gd name="connsiteX14" fmla="*/ 503 w 11940"/>
                    <a:gd name="connsiteY14" fmla="*/ 7729 h 10000"/>
                    <a:gd name="connsiteX15" fmla="*/ 0 w 11940"/>
                    <a:gd name="connsiteY15" fmla="*/ 5426 h 10000"/>
                    <a:gd name="connsiteX16" fmla="*/ 2840 w 11940"/>
                    <a:gd name="connsiteY16" fmla="*/ 4778 h 10000"/>
                    <a:gd name="connsiteX0" fmla="*/ 2840 w 12714"/>
                    <a:gd name="connsiteY0" fmla="*/ 4778 h 10000"/>
                    <a:gd name="connsiteX1" fmla="*/ 4590 w 12714"/>
                    <a:gd name="connsiteY1" fmla="*/ 0 h 10000"/>
                    <a:gd name="connsiteX2" fmla="*/ 9452 w 12714"/>
                    <a:gd name="connsiteY2" fmla="*/ 1098 h 10000"/>
                    <a:gd name="connsiteX3" fmla="*/ 12623 w 12714"/>
                    <a:gd name="connsiteY3" fmla="*/ 3399 h 10000"/>
                    <a:gd name="connsiteX4" fmla="*/ 11940 w 12714"/>
                    <a:gd name="connsiteY4" fmla="*/ 3504 h 10000"/>
                    <a:gd name="connsiteX5" fmla="*/ 11536 w 12714"/>
                    <a:gd name="connsiteY5" fmla="*/ 4691 h 10000"/>
                    <a:gd name="connsiteX6" fmla="*/ 11132 w 12714"/>
                    <a:gd name="connsiteY6" fmla="*/ 4481 h 10000"/>
                    <a:gd name="connsiteX7" fmla="*/ 10945 w 12714"/>
                    <a:gd name="connsiteY7" fmla="*/ 5215 h 10000"/>
                    <a:gd name="connsiteX8" fmla="*/ 10292 w 12714"/>
                    <a:gd name="connsiteY8" fmla="*/ 5110 h 10000"/>
                    <a:gd name="connsiteX9" fmla="*/ 9982 w 12714"/>
                    <a:gd name="connsiteY9" fmla="*/ 5774 h 10000"/>
                    <a:gd name="connsiteX10" fmla="*/ 9764 w 12714"/>
                    <a:gd name="connsiteY10" fmla="*/ 5739 h 10000"/>
                    <a:gd name="connsiteX11" fmla="*/ 8583 w 12714"/>
                    <a:gd name="connsiteY11" fmla="*/ 8044 h 10000"/>
                    <a:gd name="connsiteX12" fmla="*/ 3734 w 12714"/>
                    <a:gd name="connsiteY12" fmla="*/ 9161 h 10000"/>
                    <a:gd name="connsiteX13" fmla="*/ 1373 w 12714"/>
                    <a:gd name="connsiteY13" fmla="*/ 10000 h 10000"/>
                    <a:gd name="connsiteX14" fmla="*/ 1558 w 12714"/>
                    <a:gd name="connsiteY14" fmla="*/ 8708 h 10000"/>
                    <a:gd name="connsiteX15" fmla="*/ 503 w 12714"/>
                    <a:gd name="connsiteY15" fmla="*/ 7729 h 10000"/>
                    <a:gd name="connsiteX16" fmla="*/ 0 w 12714"/>
                    <a:gd name="connsiteY16" fmla="*/ 5426 h 10000"/>
                    <a:gd name="connsiteX17" fmla="*/ 2840 w 12714"/>
                    <a:gd name="connsiteY17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12064 w 12625"/>
                    <a:gd name="connsiteY3" fmla="*/ 2630 h 10000"/>
                    <a:gd name="connsiteX4" fmla="*/ 12623 w 12625"/>
                    <a:gd name="connsiteY4" fmla="*/ 3399 h 10000"/>
                    <a:gd name="connsiteX5" fmla="*/ 11940 w 12625"/>
                    <a:gd name="connsiteY5" fmla="*/ 3504 h 10000"/>
                    <a:gd name="connsiteX6" fmla="*/ 11536 w 12625"/>
                    <a:gd name="connsiteY6" fmla="*/ 4691 h 10000"/>
                    <a:gd name="connsiteX7" fmla="*/ 11132 w 12625"/>
                    <a:gd name="connsiteY7" fmla="*/ 4481 h 10000"/>
                    <a:gd name="connsiteX8" fmla="*/ 10945 w 12625"/>
                    <a:gd name="connsiteY8" fmla="*/ 5215 h 10000"/>
                    <a:gd name="connsiteX9" fmla="*/ 10292 w 12625"/>
                    <a:gd name="connsiteY9" fmla="*/ 5110 h 10000"/>
                    <a:gd name="connsiteX10" fmla="*/ 9982 w 12625"/>
                    <a:gd name="connsiteY10" fmla="*/ 5774 h 10000"/>
                    <a:gd name="connsiteX11" fmla="*/ 9764 w 12625"/>
                    <a:gd name="connsiteY11" fmla="*/ 5739 h 10000"/>
                    <a:gd name="connsiteX12" fmla="*/ 8583 w 12625"/>
                    <a:gd name="connsiteY12" fmla="*/ 8044 h 10000"/>
                    <a:gd name="connsiteX13" fmla="*/ 3734 w 12625"/>
                    <a:gd name="connsiteY13" fmla="*/ 9161 h 10000"/>
                    <a:gd name="connsiteX14" fmla="*/ 1373 w 12625"/>
                    <a:gd name="connsiteY14" fmla="*/ 10000 h 10000"/>
                    <a:gd name="connsiteX15" fmla="*/ 1558 w 12625"/>
                    <a:gd name="connsiteY15" fmla="*/ 8708 h 10000"/>
                    <a:gd name="connsiteX16" fmla="*/ 503 w 12625"/>
                    <a:gd name="connsiteY16" fmla="*/ 7729 h 10000"/>
                    <a:gd name="connsiteX17" fmla="*/ 0 w 12625"/>
                    <a:gd name="connsiteY17" fmla="*/ 5426 h 10000"/>
                    <a:gd name="connsiteX18" fmla="*/ 2840 w 12625"/>
                    <a:gd name="connsiteY18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64 w 12625"/>
                    <a:gd name="connsiteY4" fmla="*/ 2630 h 10000"/>
                    <a:gd name="connsiteX5" fmla="*/ 12623 w 12625"/>
                    <a:gd name="connsiteY5" fmla="*/ 3399 h 10000"/>
                    <a:gd name="connsiteX6" fmla="*/ 11940 w 12625"/>
                    <a:gd name="connsiteY6" fmla="*/ 3504 h 10000"/>
                    <a:gd name="connsiteX7" fmla="*/ 11536 w 12625"/>
                    <a:gd name="connsiteY7" fmla="*/ 4691 h 10000"/>
                    <a:gd name="connsiteX8" fmla="*/ 11132 w 12625"/>
                    <a:gd name="connsiteY8" fmla="*/ 4481 h 10000"/>
                    <a:gd name="connsiteX9" fmla="*/ 10945 w 12625"/>
                    <a:gd name="connsiteY9" fmla="*/ 5215 h 10000"/>
                    <a:gd name="connsiteX10" fmla="*/ 10292 w 12625"/>
                    <a:gd name="connsiteY10" fmla="*/ 5110 h 10000"/>
                    <a:gd name="connsiteX11" fmla="*/ 9982 w 12625"/>
                    <a:gd name="connsiteY11" fmla="*/ 5774 h 10000"/>
                    <a:gd name="connsiteX12" fmla="*/ 9764 w 12625"/>
                    <a:gd name="connsiteY12" fmla="*/ 5739 h 10000"/>
                    <a:gd name="connsiteX13" fmla="*/ 8583 w 12625"/>
                    <a:gd name="connsiteY13" fmla="*/ 8044 h 10000"/>
                    <a:gd name="connsiteX14" fmla="*/ 3734 w 12625"/>
                    <a:gd name="connsiteY14" fmla="*/ 9161 h 10000"/>
                    <a:gd name="connsiteX15" fmla="*/ 1373 w 12625"/>
                    <a:gd name="connsiteY15" fmla="*/ 10000 h 10000"/>
                    <a:gd name="connsiteX16" fmla="*/ 1558 w 12625"/>
                    <a:gd name="connsiteY16" fmla="*/ 8708 h 10000"/>
                    <a:gd name="connsiteX17" fmla="*/ 503 w 12625"/>
                    <a:gd name="connsiteY17" fmla="*/ 7729 h 10000"/>
                    <a:gd name="connsiteX18" fmla="*/ 0 w 12625"/>
                    <a:gd name="connsiteY18" fmla="*/ 5426 h 10000"/>
                    <a:gd name="connsiteX19" fmla="*/ 2840 w 12625"/>
                    <a:gd name="connsiteY19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64 w 12625"/>
                    <a:gd name="connsiteY4" fmla="*/ 710 h 10000"/>
                    <a:gd name="connsiteX5" fmla="*/ 12064 w 12625"/>
                    <a:gd name="connsiteY5" fmla="*/ 2630 h 10000"/>
                    <a:gd name="connsiteX6" fmla="*/ 12623 w 12625"/>
                    <a:gd name="connsiteY6" fmla="*/ 3399 h 10000"/>
                    <a:gd name="connsiteX7" fmla="*/ 11940 w 12625"/>
                    <a:gd name="connsiteY7" fmla="*/ 3504 h 10000"/>
                    <a:gd name="connsiteX8" fmla="*/ 11536 w 12625"/>
                    <a:gd name="connsiteY8" fmla="*/ 4691 h 10000"/>
                    <a:gd name="connsiteX9" fmla="*/ 11132 w 12625"/>
                    <a:gd name="connsiteY9" fmla="*/ 4481 h 10000"/>
                    <a:gd name="connsiteX10" fmla="*/ 10945 w 12625"/>
                    <a:gd name="connsiteY10" fmla="*/ 5215 h 10000"/>
                    <a:gd name="connsiteX11" fmla="*/ 10292 w 12625"/>
                    <a:gd name="connsiteY11" fmla="*/ 5110 h 10000"/>
                    <a:gd name="connsiteX12" fmla="*/ 9982 w 12625"/>
                    <a:gd name="connsiteY12" fmla="*/ 5774 h 10000"/>
                    <a:gd name="connsiteX13" fmla="*/ 9764 w 12625"/>
                    <a:gd name="connsiteY13" fmla="*/ 5739 h 10000"/>
                    <a:gd name="connsiteX14" fmla="*/ 8583 w 12625"/>
                    <a:gd name="connsiteY14" fmla="*/ 8044 h 10000"/>
                    <a:gd name="connsiteX15" fmla="*/ 3734 w 12625"/>
                    <a:gd name="connsiteY15" fmla="*/ 9161 h 10000"/>
                    <a:gd name="connsiteX16" fmla="*/ 1373 w 12625"/>
                    <a:gd name="connsiteY16" fmla="*/ 10000 h 10000"/>
                    <a:gd name="connsiteX17" fmla="*/ 1558 w 12625"/>
                    <a:gd name="connsiteY17" fmla="*/ 8708 h 10000"/>
                    <a:gd name="connsiteX18" fmla="*/ 503 w 12625"/>
                    <a:gd name="connsiteY18" fmla="*/ 7729 h 10000"/>
                    <a:gd name="connsiteX19" fmla="*/ 0 w 12625"/>
                    <a:gd name="connsiteY19" fmla="*/ 5426 h 10000"/>
                    <a:gd name="connsiteX20" fmla="*/ 2840 w 12625"/>
                    <a:gd name="connsiteY20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64 w 12625"/>
                    <a:gd name="connsiteY4" fmla="*/ 710 h 10000"/>
                    <a:gd name="connsiteX5" fmla="*/ 12064 w 12625"/>
                    <a:gd name="connsiteY5" fmla="*/ 2630 h 10000"/>
                    <a:gd name="connsiteX6" fmla="*/ 12623 w 12625"/>
                    <a:gd name="connsiteY6" fmla="*/ 3399 h 10000"/>
                    <a:gd name="connsiteX7" fmla="*/ 11940 w 12625"/>
                    <a:gd name="connsiteY7" fmla="*/ 3504 h 10000"/>
                    <a:gd name="connsiteX8" fmla="*/ 11536 w 12625"/>
                    <a:gd name="connsiteY8" fmla="*/ 4691 h 10000"/>
                    <a:gd name="connsiteX9" fmla="*/ 11132 w 12625"/>
                    <a:gd name="connsiteY9" fmla="*/ 4481 h 10000"/>
                    <a:gd name="connsiteX10" fmla="*/ 10945 w 12625"/>
                    <a:gd name="connsiteY10" fmla="*/ 5215 h 10000"/>
                    <a:gd name="connsiteX11" fmla="*/ 10292 w 12625"/>
                    <a:gd name="connsiteY11" fmla="*/ 5110 h 10000"/>
                    <a:gd name="connsiteX12" fmla="*/ 9982 w 12625"/>
                    <a:gd name="connsiteY12" fmla="*/ 5774 h 10000"/>
                    <a:gd name="connsiteX13" fmla="*/ 9764 w 12625"/>
                    <a:gd name="connsiteY13" fmla="*/ 5739 h 10000"/>
                    <a:gd name="connsiteX14" fmla="*/ 8583 w 12625"/>
                    <a:gd name="connsiteY14" fmla="*/ 8044 h 10000"/>
                    <a:gd name="connsiteX15" fmla="*/ 3734 w 12625"/>
                    <a:gd name="connsiteY15" fmla="*/ 9161 h 10000"/>
                    <a:gd name="connsiteX16" fmla="*/ 1373 w 12625"/>
                    <a:gd name="connsiteY16" fmla="*/ 10000 h 10000"/>
                    <a:gd name="connsiteX17" fmla="*/ 1558 w 12625"/>
                    <a:gd name="connsiteY17" fmla="*/ 8708 h 10000"/>
                    <a:gd name="connsiteX18" fmla="*/ 503 w 12625"/>
                    <a:gd name="connsiteY18" fmla="*/ 7729 h 10000"/>
                    <a:gd name="connsiteX19" fmla="*/ 0 w 12625"/>
                    <a:gd name="connsiteY19" fmla="*/ 5426 h 10000"/>
                    <a:gd name="connsiteX20" fmla="*/ 2840 w 12625"/>
                    <a:gd name="connsiteY20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64 w 12625"/>
                    <a:gd name="connsiteY4" fmla="*/ 710 h 10000"/>
                    <a:gd name="connsiteX5" fmla="*/ 12064 w 12625"/>
                    <a:gd name="connsiteY5" fmla="*/ 2630 h 10000"/>
                    <a:gd name="connsiteX6" fmla="*/ 12623 w 12625"/>
                    <a:gd name="connsiteY6" fmla="*/ 3399 h 10000"/>
                    <a:gd name="connsiteX7" fmla="*/ 11940 w 12625"/>
                    <a:gd name="connsiteY7" fmla="*/ 3504 h 10000"/>
                    <a:gd name="connsiteX8" fmla="*/ 11536 w 12625"/>
                    <a:gd name="connsiteY8" fmla="*/ 4691 h 10000"/>
                    <a:gd name="connsiteX9" fmla="*/ 11132 w 12625"/>
                    <a:gd name="connsiteY9" fmla="*/ 4481 h 10000"/>
                    <a:gd name="connsiteX10" fmla="*/ 10945 w 12625"/>
                    <a:gd name="connsiteY10" fmla="*/ 5215 h 10000"/>
                    <a:gd name="connsiteX11" fmla="*/ 10292 w 12625"/>
                    <a:gd name="connsiteY11" fmla="*/ 5110 h 10000"/>
                    <a:gd name="connsiteX12" fmla="*/ 9982 w 12625"/>
                    <a:gd name="connsiteY12" fmla="*/ 5774 h 10000"/>
                    <a:gd name="connsiteX13" fmla="*/ 9764 w 12625"/>
                    <a:gd name="connsiteY13" fmla="*/ 5739 h 10000"/>
                    <a:gd name="connsiteX14" fmla="*/ 8583 w 12625"/>
                    <a:gd name="connsiteY14" fmla="*/ 8044 h 10000"/>
                    <a:gd name="connsiteX15" fmla="*/ 3734 w 12625"/>
                    <a:gd name="connsiteY15" fmla="*/ 9161 h 10000"/>
                    <a:gd name="connsiteX16" fmla="*/ 1373 w 12625"/>
                    <a:gd name="connsiteY16" fmla="*/ 10000 h 10000"/>
                    <a:gd name="connsiteX17" fmla="*/ 1558 w 12625"/>
                    <a:gd name="connsiteY17" fmla="*/ 8708 h 10000"/>
                    <a:gd name="connsiteX18" fmla="*/ 503 w 12625"/>
                    <a:gd name="connsiteY18" fmla="*/ 7729 h 10000"/>
                    <a:gd name="connsiteX19" fmla="*/ 0 w 12625"/>
                    <a:gd name="connsiteY19" fmla="*/ 5426 h 10000"/>
                    <a:gd name="connsiteX20" fmla="*/ 2840 w 12625"/>
                    <a:gd name="connsiteY20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64 w 12625"/>
                    <a:gd name="connsiteY4" fmla="*/ 710 h 10000"/>
                    <a:gd name="connsiteX5" fmla="*/ 12064 w 12625"/>
                    <a:gd name="connsiteY5" fmla="*/ 2630 h 10000"/>
                    <a:gd name="connsiteX6" fmla="*/ 12623 w 12625"/>
                    <a:gd name="connsiteY6" fmla="*/ 3399 h 10000"/>
                    <a:gd name="connsiteX7" fmla="*/ 11940 w 12625"/>
                    <a:gd name="connsiteY7" fmla="*/ 3504 h 10000"/>
                    <a:gd name="connsiteX8" fmla="*/ 11536 w 12625"/>
                    <a:gd name="connsiteY8" fmla="*/ 4691 h 10000"/>
                    <a:gd name="connsiteX9" fmla="*/ 11132 w 12625"/>
                    <a:gd name="connsiteY9" fmla="*/ 4481 h 10000"/>
                    <a:gd name="connsiteX10" fmla="*/ 10945 w 12625"/>
                    <a:gd name="connsiteY10" fmla="*/ 5215 h 10000"/>
                    <a:gd name="connsiteX11" fmla="*/ 10292 w 12625"/>
                    <a:gd name="connsiteY11" fmla="*/ 5110 h 10000"/>
                    <a:gd name="connsiteX12" fmla="*/ 9982 w 12625"/>
                    <a:gd name="connsiteY12" fmla="*/ 5774 h 10000"/>
                    <a:gd name="connsiteX13" fmla="*/ 9764 w 12625"/>
                    <a:gd name="connsiteY13" fmla="*/ 5739 h 10000"/>
                    <a:gd name="connsiteX14" fmla="*/ 8583 w 12625"/>
                    <a:gd name="connsiteY14" fmla="*/ 8044 h 10000"/>
                    <a:gd name="connsiteX15" fmla="*/ 3734 w 12625"/>
                    <a:gd name="connsiteY15" fmla="*/ 9161 h 10000"/>
                    <a:gd name="connsiteX16" fmla="*/ 1373 w 12625"/>
                    <a:gd name="connsiteY16" fmla="*/ 10000 h 10000"/>
                    <a:gd name="connsiteX17" fmla="*/ 1558 w 12625"/>
                    <a:gd name="connsiteY17" fmla="*/ 8708 h 10000"/>
                    <a:gd name="connsiteX18" fmla="*/ 503 w 12625"/>
                    <a:gd name="connsiteY18" fmla="*/ 7729 h 10000"/>
                    <a:gd name="connsiteX19" fmla="*/ 0 w 12625"/>
                    <a:gd name="connsiteY19" fmla="*/ 5426 h 10000"/>
                    <a:gd name="connsiteX20" fmla="*/ 2840 w 12625"/>
                    <a:gd name="connsiteY20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95 w 12625"/>
                    <a:gd name="connsiteY4" fmla="*/ 710 h 10000"/>
                    <a:gd name="connsiteX5" fmla="*/ 12064 w 12625"/>
                    <a:gd name="connsiteY5" fmla="*/ 2630 h 10000"/>
                    <a:gd name="connsiteX6" fmla="*/ 12623 w 12625"/>
                    <a:gd name="connsiteY6" fmla="*/ 3399 h 10000"/>
                    <a:gd name="connsiteX7" fmla="*/ 11940 w 12625"/>
                    <a:gd name="connsiteY7" fmla="*/ 3504 h 10000"/>
                    <a:gd name="connsiteX8" fmla="*/ 11536 w 12625"/>
                    <a:gd name="connsiteY8" fmla="*/ 4691 h 10000"/>
                    <a:gd name="connsiteX9" fmla="*/ 11132 w 12625"/>
                    <a:gd name="connsiteY9" fmla="*/ 4481 h 10000"/>
                    <a:gd name="connsiteX10" fmla="*/ 10945 w 12625"/>
                    <a:gd name="connsiteY10" fmla="*/ 5215 h 10000"/>
                    <a:gd name="connsiteX11" fmla="*/ 10292 w 12625"/>
                    <a:gd name="connsiteY11" fmla="*/ 5110 h 10000"/>
                    <a:gd name="connsiteX12" fmla="*/ 9982 w 12625"/>
                    <a:gd name="connsiteY12" fmla="*/ 5774 h 10000"/>
                    <a:gd name="connsiteX13" fmla="*/ 9764 w 12625"/>
                    <a:gd name="connsiteY13" fmla="*/ 5739 h 10000"/>
                    <a:gd name="connsiteX14" fmla="*/ 8583 w 12625"/>
                    <a:gd name="connsiteY14" fmla="*/ 8044 h 10000"/>
                    <a:gd name="connsiteX15" fmla="*/ 3734 w 12625"/>
                    <a:gd name="connsiteY15" fmla="*/ 9161 h 10000"/>
                    <a:gd name="connsiteX16" fmla="*/ 1373 w 12625"/>
                    <a:gd name="connsiteY16" fmla="*/ 10000 h 10000"/>
                    <a:gd name="connsiteX17" fmla="*/ 1558 w 12625"/>
                    <a:gd name="connsiteY17" fmla="*/ 8708 h 10000"/>
                    <a:gd name="connsiteX18" fmla="*/ 503 w 12625"/>
                    <a:gd name="connsiteY18" fmla="*/ 7729 h 10000"/>
                    <a:gd name="connsiteX19" fmla="*/ 0 w 12625"/>
                    <a:gd name="connsiteY19" fmla="*/ 5426 h 10000"/>
                    <a:gd name="connsiteX20" fmla="*/ 2840 w 12625"/>
                    <a:gd name="connsiteY20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95 w 12625"/>
                    <a:gd name="connsiteY4" fmla="*/ 710 h 10000"/>
                    <a:gd name="connsiteX5" fmla="*/ 12126 w 12625"/>
                    <a:gd name="connsiteY5" fmla="*/ 1792 h 10000"/>
                    <a:gd name="connsiteX6" fmla="*/ 12064 w 12625"/>
                    <a:gd name="connsiteY6" fmla="*/ 2630 h 10000"/>
                    <a:gd name="connsiteX7" fmla="*/ 12623 w 12625"/>
                    <a:gd name="connsiteY7" fmla="*/ 3399 h 10000"/>
                    <a:gd name="connsiteX8" fmla="*/ 11940 w 12625"/>
                    <a:gd name="connsiteY8" fmla="*/ 3504 h 10000"/>
                    <a:gd name="connsiteX9" fmla="*/ 11536 w 12625"/>
                    <a:gd name="connsiteY9" fmla="*/ 4691 h 10000"/>
                    <a:gd name="connsiteX10" fmla="*/ 11132 w 12625"/>
                    <a:gd name="connsiteY10" fmla="*/ 4481 h 10000"/>
                    <a:gd name="connsiteX11" fmla="*/ 10945 w 12625"/>
                    <a:gd name="connsiteY11" fmla="*/ 5215 h 10000"/>
                    <a:gd name="connsiteX12" fmla="*/ 10292 w 12625"/>
                    <a:gd name="connsiteY12" fmla="*/ 5110 h 10000"/>
                    <a:gd name="connsiteX13" fmla="*/ 9982 w 12625"/>
                    <a:gd name="connsiteY13" fmla="*/ 5774 h 10000"/>
                    <a:gd name="connsiteX14" fmla="*/ 9764 w 12625"/>
                    <a:gd name="connsiteY14" fmla="*/ 5739 h 10000"/>
                    <a:gd name="connsiteX15" fmla="*/ 8583 w 12625"/>
                    <a:gd name="connsiteY15" fmla="*/ 8044 h 10000"/>
                    <a:gd name="connsiteX16" fmla="*/ 3734 w 12625"/>
                    <a:gd name="connsiteY16" fmla="*/ 9161 h 10000"/>
                    <a:gd name="connsiteX17" fmla="*/ 1373 w 12625"/>
                    <a:gd name="connsiteY17" fmla="*/ 10000 h 10000"/>
                    <a:gd name="connsiteX18" fmla="*/ 1558 w 12625"/>
                    <a:gd name="connsiteY18" fmla="*/ 8708 h 10000"/>
                    <a:gd name="connsiteX19" fmla="*/ 503 w 12625"/>
                    <a:gd name="connsiteY19" fmla="*/ 7729 h 10000"/>
                    <a:gd name="connsiteX20" fmla="*/ 0 w 12625"/>
                    <a:gd name="connsiteY20" fmla="*/ 5426 h 10000"/>
                    <a:gd name="connsiteX21" fmla="*/ 2840 w 12625"/>
                    <a:gd name="connsiteY21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95 w 12625"/>
                    <a:gd name="connsiteY4" fmla="*/ 710 h 10000"/>
                    <a:gd name="connsiteX5" fmla="*/ 12126 w 12625"/>
                    <a:gd name="connsiteY5" fmla="*/ 1792 h 10000"/>
                    <a:gd name="connsiteX6" fmla="*/ 12064 w 12625"/>
                    <a:gd name="connsiteY6" fmla="*/ 2630 h 10000"/>
                    <a:gd name="connsiteX7" fmla="*/ 12623 w 12625"/>
                    <a:gd name="connsiteY7" fmla="*/ 3399 h 10000"/>
                    <a:gd name="connsiteX8" fmla="*/ 11940 w 12625"/>
                    <a:gd name="connsiteY8" fmla="*/ 3504 h 10000"/>
                    <a:gd name="connsiteX9" fmla="*/ 11536 w 12625"/>
                    <a:gd name="connsiteY9" fmla="*/ 4691 h 10000"/>
                    <a:gd name="connsiteX10" fmla="*/ 11132 w 12625"/>
                    <a:gd name="connsiteY10" fmla="*/ 4481 h 10000"/>
                    <a:gd name="connsiteX11" fmla="*/ 10945 w 12625"/>
                    <a:gd name="connsiteY11" fmla="*/ 5215 h 10000"/>
                    <a:gd name="connsiteX12" fmla="*/ 10292 w 12625"/>
                    <a:gd name="connsiteY12" fmla="*/ 5110 h 10000"/>
                    <a:gd name="connsiteX13" fmla="*/ 9982 w 12625"/>
                    <a:gd name="connsiteY13" fmla="*/ 5774 h 10000"/>
                    <a:gd name="connsiteX14" fmla="*/ 9764 w 12625"/>
                    <a:gd name="connsiteY14" fmla="*/ 5739 h 10000"/>
                    <a:gd name="connsiteX15" fmla="*/ 8583 w 12625"/>
                    <a:gd name="connsiteY15" fmla="*/ 8044 h 10000"/>
                    <a:gd name="connsiteX16" fmla="*/ 3734 w 12625"/>
                    <a:gd name="connsiteY16" fmla="*/ 9161 h 10000"/>
                    <a:gd name="connsiteX17" fmla="*/ 1373 w 12625"/>
                    <a:gd name="connsiteY17" fmla="*/ 10000 h 10000"/>
                    <a:gd name="connsiteX18" fmla="*/ 1558 w 12625"/>
                    <a:gd name="connsiteY18" fmla="*/ 8708 h 10000"/>
                    <a:gd name="connsiteX19" fmla="*/ 503 w 12625"/>
                    <a:gd name="connsiteY19" fmla="*/ 7729 h 10000"/>
                    <a:gd name="connsiteX20" fmla="*/ 0 w 12625"/>
                    <a:gd name="connsiteY20" fmla="*/ 5426 h 10000"/>
                    <a:gd name="connsiteX21" fmla="*/ 2840 w 12625"/>
                    <a:gd name="connsiteY21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95 w 12625"/>
                    <a:gd name="connsiteY4" fmla="*/ 710 h 10000"/>
                    <a:gd name="connsiteX5" fmla="*/ 12126 w 12625"/>
                    <a:gd name="connsiteY5" fmla="*/ 1792 h 10000"/>
                    <a:gd name="connsiteX6" fmla="*/ 12064 w 12625"/>
                    <a:gd name="connsiteY6" fmla="*/ 2630 h 10000"/>
                    <a:gd name="connsiteX7" fmla="*/ 12623 w 12625"/>
                    <a:gd name="connsiteY7" fmla="*/ 3399 h 10000"/>
                    <a:gd name="connsiteX8" fmla="*/ 11940 w 12625"/>
                    <a:gd name="connsiteY8" fmla="*/ 3504 h 10000"/>
                    <a:gd name="connsiteX9" fmla="*/ 11536 w 12625"/>
                    <a:gd name="connsiteY9" fmla="*/ 4691 h 10000"/>
                    <a:gd name="connsiteX10" fmla="*/ 11132 w 12625"/>
                    <a:gd name="connsiteY10" fmla="*/ 4481 h 10000"/>
                    <a:gd name="connsiteX11" fmla="*/ 10945 w 12625"/>
                    <a:gd name="connsiteY11" fmla="*/ 5215 h 10000"/>
                    <a:gd name="connsiteX12" fmla="*/ 10292 w 12625"/>
                    <a:gd name="connsiteY12" fmla="*/ 5110 h 10000"/>
                    <a:gd name="connsiteX13" fmla="*/ 9982 w 12625"/>
                    <a:gd name="connsiteY13" fmla="*/ 5774 h 10000"/>
                    <a:gd name="connsiteX14" fmla="*/ 9764 w 12625"/>
                    <a:gd name="connsiteY14" fmla="*/ 5739 h 10000"/>
                    <a:gd name="connsiteX15" fmla="*/ 8583 w 12625"/>
                    <a:gd name="connsiteY15" fmla="*/ 8044 h 10000"/>
                    <a:gd name="connsiteX16" fmla="*/ 3734 w 12625"/>
                    <a:gd name="connsiteY16" fmla="*/ 9161 h 10000"/>
                    <a:gd name="connsiteX17" fmla="*/ 1373 w 12625"/>
                    <a:gd name="connsiteY17" fmla="*/ 10000 h 10000"/>
                    <a:gd name="connsiteX18" fmla="*/ 1558 w 12625"/>
                    <a:gd name="connsiteY18" fmla="*/ 8708 h 10000"/>
                    <a:gd name="connsiteX19" fmla="*/ 503 w 12625"/>
                    <a:gd name="connsiteY19" fmla="*/ 7729 h 10000"/>
                    <a:gd name="connsiteX20" fmla="*/ 0 w 12625"/>
                    <a:gd name="connsiteY20" fmla="*/ 5426 h 10000"/>
                    <a:gd name="connsiteX21" fmla="*/ 2840 w 12625"/>
                    <a:gd name="connsiteY21" fmla="*/ 4778 h 10000"/>
                    <a:gd name="connsiteX0" fmla="*/ 2840 w 12625"/>
                    <a:gd name="connsiteY0" fmla="*/ 4778 h 10000"/>
                    <a:gd name="connsiteX1" fmla="*/ 4590 w 12625"/>
                    <a:gd name="connsiteY1" fmla="*/ 0 h 10000"/>
                    <a:gd name="connsiteX2" fmla="*/ 9452 w 12625"/>
                    <a:gd name="connsiteY2" fmla="*/ 1098 h 10000"/>
                    <a:gd name="connsiteX3" fmla="*/ 9640 w 12625"/>
                    <a:gd name="connsiteY3" fmla="*/ 186 h 10000"/>
                    <a:gd name="connsiteX4" fmla="*/ 12095 w 12625"/>
                    <a:gd name="connsiteY4" fmla="*/ 710 h 10000"/>
                    <a:gd name="connsiteX5" fmla="*/ 12126 w 12625"/>
                    <a:gd name="connsiteY5" fmla="*/ 1792 h 10000"/>
                    <a:gd name="connsiteX6" fmla="*/ 12064 w 12625"/>
                    <a:gd name="connsiteY6" fmla="*/ 2630 h 10000"/>
                    <a:gd name="connsiteX7" fmla="*/ 12623 w 12625"/>
                    <a:gd name="connsiteY7" fmla="*/ 3399 h 10000"/>
                    <a:gd name="connsiteX8" fmla="*/ 11940 w 12625"/>
                    <a:gd name="connsiteY8" fmla="*/ 3504 h 10000"/>
                    <a:gd name="connsiteX9" fmla="*/ 11536 w 12625"/>
                    <a:gd name="connsiteY9" fmla="*/ 4691 h 10000"/>
                    <a:gd name="connsiteX10" fmla="*/ 11132 w 12625"/>
                    <a:gd name="connsiteY10" fmla="*/ 4481 h 10000"/>
                    <a:gd name="connsiteX11" fmla="*/ 10945 w 12625"/>
                    <a:gd name="connsiteY11" fmla="*/ 5215 h 10000"/>
                    <a:gd name="connsiteX12" fmla="*/ 10292 w 12625"/>
                    <a:gd name="connsiteY12" fmla="*/ 5110 h 10000"/>
                    <a:gd name="connsiteX13" fmla="*/ 9982 w 12625"/>
                    <a:gd name="connsiteY13" fmla="*/ 5774 h 10000"/>
                    <a:gd name="connsiteX14" fmla="*/ 9764 w 12625"/>
                    <a:gd name="connsiteY14" fmla="*/ 5739 h 10000"/>
                    <a:gd name="connsiteX15" fmla="*/ 8583 w 12625"/>
                    <a:gd name="connsiteY15" fmla="*/ 8044 h 10000"/>
                    <a:gd name="connsiteX16" fmla="*/ 3734 w 12625"/>
                    <a:gd name="connsiteY16" fmla="*/ 9161 h 10000"/>
                    <a:gd name="connsiteX17" fmla="*/ 1373 w 12625"/>
                    <a:gd name="connsiteY17" fmla="*/ 10000 h 10000"/>
                    <a:gd name="connsiteX18" fmla="*/ 1558 w 12625"/>
                    <a:gd name="connsiteY18" fmla="*/ 8708 h 10000"/>
                    <a:gd name="connsiteX19" fmla="*/ 503 w 12625"/>
                    <a:gd name="connsiteY19" fmla="*/ 7729 h 10000"/>
                    <a:gd name="connsiteX20" fmla="*/ 0 w 12625"/>
                    <a:gd name="connsiteY20" fmla="*/ 5426 h 10000"/>
                    <a:gd name="connsiteX21" fmla="*/ 2840 w 12625"/>
                    <a:gd name="connsiteY21" fmla="*/ 4778 h 10000"/>
                    <a:gd name="connsiteX0" fmla="*/ 2840 w 12623"/>
                    <a:gd name="connsiteY0" fmla="*/ 4778 h 10000"/>
                    <a:gd name="connsiteX1" fmla="*/ 4590 w 12623"/>
                    <a:gd name="connsiteY1" fmla="*/ 0 h 10000"/>
                    <a:gd name="connsiteX2" fmla="*/ 9452 w 12623"/>
                    <a:gd name="connsiteY2" fmla="*/ 1098 h 10000"/>
                    <a:gd name="connsiteX3" fmla="*/ 9640 w 12623"/>
                    <a:gd name="connsiteY3" fmla="*/ 186 h 10000"/>
                    <a:gd name="connsiteX4" fmla="*/ 12095 w 12623"/>
                    <a:gd name="connsiteY4" fmla="*/ 710 h 10000"/>
                    <a:gd name="connsiteX5" fmla="*/ 12126 w 12623"/>
                    <a:gd name="connsiteY5" fmla="*/ 1792 h 10000"/>
                    <a:gd name="connsiteX6" fmla="*/ 12064 w 12623"/>
                    <a:gd name="connsiteY6" fmla="*/ 2630 h 10000"/>
                    <a:gd name="connsiteX7" fmla="*/ 12623 w 12623"/>
                    <a:gd name="connsiteY7" fmla="*/ 3399 h 10000"/>
                    <a:gd name="connsiteX8" fmla="*/ 11940 w 12623"/>
                    <a:gd name="connsiteY8" fmla="*/ 3504 h 10000"/>
                    <a:gd name="connsiteX9" fmla="*/ 11536 w 12623"/>
                    <a:gd name="connsiteY9" fmla="*/ 4691 h 10000"/>
                    <a:gd name="connsiteX10" fmla="*/ 11132 w 12623"/>
                    <a:gd name="connsiteY10" fmla="*/ 4481 h 10000"/>
                    <a:gd name="connsiteX11" fmla="*/ 10945 w 12623"/>
                    <a:gd name="connsiteY11" fmla="*/ 5215 h 10000"/>
                    <a:gd name="connsiteX12" fmla="*/ 10292 w 12623"/>
                    <a:gd name="connsiteY12" fmla="*/ 5110 h 10000"/>
                    <a:gd name="connsiteX13" fmla="*/ 9982 w 12623"/>
                    <a:gd name="connsiteY13" fmla="*/ 5774 h 10000"/>
                    <a:gd name="connsiteX14" fmla="*/ 9764 w 12623"/>
                    <a:gd name="connsiteY14" fmla="*/ 5739 h 10000"/>
                    <a:gd name="connsiteX15" fmla="*/ 8583 w 12623"/>
                    <a:gd name="connsiteY15" fmla="*/ 8044 h 10000"/>
                    <a:gd name="connsiteX16" fmla="*/ 3734 w 12623"/>
                    <a:gd name="connsiteY16" fmla="*/ 9161 h 10000"/>
                    <a:gd name="connsiteX17" fmla="*/ 1373 w 12623"/>
                    <a:gd name="connsiteY17" fmla="*/ 10000 h 10000"/>
                    <a:gd name="connsiteX18" fmla="*/ 1558 w 12623"/>
                    <a:gd name="connsiteY18" fmla="*/ 8708 h 10000"/>
                    <a:gd name="connsiteX19" fmla="*/ 503 w 12623"/>
                    <a:gd name="connsiteY19" fmla="*/ 7729 h 10000"/>
                    <a:gd name="connsiteX20" fmla="*/ 0 w 12623"/>
                    <a:gd name="connsiteY20" fmla="*/ 5426 h 10000"/>
                    <a:gd name="connsiteX21" fmla="*/ 2840 w 12623"/>
                    <a:gd name="connsiteY21" fmla="*/ 4778 h 10000"/>
                    <a:gd name="connsiteX0" fmla="*/ 2840 w 12623"/>
                    <a:gd name="connsiteY0" fmla="*/ 4778 h 10000"/>
                    <a:gd name="connsiteX1" fmla="*/ 4590 w 12623"/>
                    <a:gd name="connsiteY1" fmla="*/ 0 h 10000"/>
                    <a:gd name="connsiteX2" fmla="*/ 9452 w 12623"/>
                    <a:gd name="connsiteY2" fmla="*/ 1098 h 10000"/>
                    <a:gd name="connsiteX3" fmla="*/ 9640 w 12623"/>
                    <a:gd name="connsiteY3" fmla="*/ 186 h 10000"/>
                    <a:gd name="connsiteX4" fmla="*/ 12095 w 12623"/>
                    <a:gd name="connsiteY4" fmla="*/ 710 h 10000"/>
                    <a:gd name="connsiteX5" fmla="*/ 12126 w 12623"/>
                    <a:gd name="connsiteY5" fmla="*/ 1792 h 10000"/>
                    <a:gd name="connsiteX6" fmla="*/ 12064 w 12623"/>
                    <a:gd name="connsiteY6" fmla="*/ 2630 h 10000"/>
                    <a:gd name="connsiteX7" fmla="*/ 12623 w 12623"/>
                    <a:gd name="connsiteY7" fmla="*/ 3399 h 10000"/>
                    <a:gd name="connsiteX8" fmla="*/ 11940 w 12623"/>
                    <a:gd name="connsiteY8" fmla="*/ 3504 h 10000"/>
                    <a:gd name="connsiteX9" fmla="*/ 11536 w 12623"/>
                    <a:gd name="connsiteY9" fmla="*/ 4691 h 10000"/>
                    <a:gd name="connsiteX10" fmla="*/ 11132 w 12623"/>
                    <a:gd name="connsiteY10" fmla="*/ 4481 h 10000"/>
                    <a:gd name="connsiteX11" fmla="*/ 10945 w 12623"/>
                    <a:gd name="connsiteY11" fmla="*/ 5215 h 10000"/>
                    <a:gd name="connsiteX12" fmla="*/ 10292 w 12623"/>
                    <a:gd name="connsiteY12" fmla="*/ 5110 h 10000"/>
                    <a:gd name="connsiteX13" fmla="*/ 9982 w 12623"/>
                    <a:gd name="connsiteY13" fmla="*/ 5774 h 10000"/>
                    <a:gd name="connsiteX14" fmla="*/ 9764 w 12623"/>
                    <a:gd name="connsiteY14" fmla="*/ 5739 h 10000"/>
                    <a:gd name="connsiteX15" fmla="*/ 8676 w 12623"/>
                    <a:gd name="connsiteY15" fmla="*/ 8044 h 10000"/>
                    <a:gd name="connsiteX16" fmla="*/ 3734 w 12623"/>
                    <a:gd name="connsiteY16" fmla="*/ 9161 h 10000"/>
                    <a:gd name="connsiteX17" fmla="*/ 1373 w 12623"/>
                    <a:gd name="connsiteY17" fmla="*/ 10000 h 10000"/>
                    <a:gd name="connsiteX18" fmla="*/ 1558 w 12623"/>
                    <a:gd name="connsiteY18" fmla="*/ 8708 h 10000"/>
                    <a:gd name="connsiteX19" fmla="*/ 503 w 12623"/>
                    <a:gd name="connsiteY19" fmla="*/ 7729 h 10000"/>
                    <a:gd name="connsiteX20" fmla="*/ 0 w 12623"/>
                    <a:gd name="connsiteY20" fmla="*/ 5426 h 10000"/>
                    <a:gd name="connsiteX21" fmla="*/ 2840 w 12623"/>
                    <a:gd name="connsiteY21" fmla="*/ 4778 h 10000"/>
                    <a:gd name="connsiteX0" fmla="*/ 2809 w 12623"/>
                    <a:gd name="connsiteY0" fmla="*/ 4813 h 10000"/>
                    <a:gd name="connsiteX1" fmla="*/ 4590 w 12623"/>
                    <a:gd name="connsiteY1" fmla="*/ 0 h 10000"/>
                    <a:gd name="connsiteX2" fmla="*/ 9452 w 12623"/>
                    <a:gd name="connsiteY2" fmla="*/ 1098 h 10000"/>
                    <a:gd name="connsiteX3" fmla="*/ 9640 w 12623"/>
                    <a:gd name="connsiteY3" fmla="*/ 186 h 10000"/>
                    <a:gd name="connsiteX4" fmla="*/ 12095 w 12623"/>
                    <a:gd name="connsiteY4" fmla="*/ 710 h 10000"/>
                    <a:gd name="connsiteX5" fmla="*/ 12126 w 12623"/>
                    <a:gd name="connsiteY5" fmla="*/ 1792 h 10000"/>
                    <a:gd name="connsiteX6" fmla="*/ 12064 w 12623"/>
                    <a:gd name="connsiteY6" fmla="*/ 2630 h 10000"/>
                    <a:gd name="connsiteX7" fmla="*/ 12623 w 12623"/>
                    <a:gd name="connsiteY7" fmla="*/ 3399 h 10000"/>
                    <a:gd name="connsiteX8" fmla="*/ 11940 w 12623"/>
                    <a:gd name="connsiteY8" fmla="*/ 3504 h 10000"/>
                    <a:gd name="connsiteX9" fmla="*/ 11536 w 12623"/>
                    <a:gd name="connsiteY9" fmla="*/ 4691 h 10000"/>
                    <a:gd name="connsiteX10" fmla="*/ 11132 w 12623"/>
                    <a:gd name="connsiteY10" fmla="*/ 4481 h 10000"/>
                    <a:gd name="connsiteX11" fmla="*/ 10945 w 12623"/>
                    <a:gd name="connsiteY11" fmla="*/ 5215 h 10000"/>
                    <a:gd name="connsiteX12" fmla="*/ 10292 w 12623"/>
                    <a:gd name="connsiteY12" fmla="*/ 5110 h 10000"/>
                    <a:gd name="connsiteX13" fmla="*/ 9982 w 12623"/>
                    <a:gd name="connsiteY13" fmla="*/ 5774 h 10000"/>
                    <a:gd name="connsiteX14" fmla="*/ 9764 w 12623"/>
                    <a:gd name="connsiteY14" fmla="*/ 5739 h 10000"/>
                    <a:gd name="connsiteX15" fmla="*/ 8676 w 12623"/>
                    <a:gd name="connsiteY15" fmla="*/ 8044 h 10000"/>
                    <a:gd name="connsiteX16" fmla="*/ 3734 w 12623"/>
                    <a:gd name="connsiteY16" fmla="*/ 9161 h 10000"/>
                    <a:gd name="connsiteX17" fmla="*/ 1373 w 12623"/>
                    <a:gd name="connsiteY17" fmla="*/ 10000 h 10000"/>
                    <a:gd name="connsiteX18" fmla="*/ 1558 w 12623"/>
                    <a:gd name="connsiteY18" fmla="*/ 8708 h 10000"/>
                    <a:gd name="connsiteX19" fmla="*/ 503 w 12623"/>
                    <a:gd name="connsiteY19" fmla="*/ 7729 h 10000"/>
                    <a:gd name="connsiteX20" fmla="*/ 0 w 12623"/>
                    <a:gd name="connsiteY20" fmla="*/ 5426 h 10000"/>
                    <a:gd name="connsiteX21" fmla="*/ 2809 w 12623"/>
                    <a:gd name="connsiteY21" fmla="*/ 4813 h 10000"/>
                    <a:gd name="connsiteX0" fmla="*/ 2809 w 12623"/>
                    <a:gd name="connsiteY0" fmla="*/ 4813 h 10000"/>
                    <a:gd name="connsiteX1" fmla="*/ 4590 w 12623"/>
                    <a:gd name="connsiteY1" fmla="*/ 0 h 10000"/>
                    <a:gd name="connsiteX2" fmla="*/ 9452 w 12623"/>
                    <a:gd name="connsiteY2" fmla="*/ 1098 h 10000"/>
                    <a:gd name="connsiteX3" fmla="*/ 9640 w 12623"/>
                    <a:gd name="connsiteY3" fmla="*/ 186 h 10000"/>
                    <a:gd name="connsiteX4" fmla="*/ 11971 w 12623"/>
                    <a:gd name="connsiteY4" fmla="*/ 605 h 10000"/>
                    <a:gd name="connsiteX5" fmla="*/ 12126 w 12623"/>
                    <a:gd name="connsiteY5" fmla="*/ 1792 h 10000"/>
                    <a:gd name="connsiteX6" fmla="*/ 12064 w 12623"/>
                    <a:gd name="connsiteY6" fmla="*/ 2630 h 10000"/>
                    <a:gd name="connsiteX7" fmla="*/ 12623 w 12623"/>
                    <a:gd name="connsiteY7" fmla="*/ 3399 h 10000"/>
                    <a:gd name="connsiteX8" fmla="*/ 11940 w 12623"/>
                    <a:gd name="connsiteY8" fmla="*/ 3504 h 10000"/>
                    <a:gd name="connsiteX9" fmla="*/ 11536 w 12623"/>
                    <a:gd name="connsiteY9" fmla="*/ 4691 h 10000"/>
                    <a:gd name="connsiteX10" fmla="*/ 11132 w 12623"/>
                    <a:gd name="connsiteY10" fmla="*/ 4481 h 10000"/>
                    <a:gd name="connsiteX11" fmla="*/ 10945 w 12623"/>
                    <a:gd name="connsiteY11" fmla="*/ 5215 h 10000"/>
                    <a:gd name="connsiteX12" fmla="*/ 10292 w 12623"/>
                    <a:gd name="connsiteY12" fmla="*/ 5110 h 10000"/>
                    <a:gd name="connsiteX13" fmla="*/ 9982 w 12623"/>
                    <a:gd name="connsiteY13" fmla="*/ 5774 h 10000"/>
                    <a:gd name="connsiteX14" fmla="*/ 9764 w 12623"/>
                    <a:gd name="connsiteY14" fmla="*/ 5739 h 10000"/>
                    <a:gd name="connsiteX15" fmla="*/ 8676 w 12623"/>
                    <a:gd name="connsiteY15" fmla="*/ 8044 h 10000"/>
                    <a:gd name="connsiteX16" fmla="*/ 3734 w 12623"/>
                    <a:gd name="connsiteY16" fmla="*/ 9161 h 10000"/>
                    <a:gd name="connsiteX17" fmla="*/ 1373 w 12623"/>
                    <a:gd name="connsiteY17" fmla="*/ 10000 h 10000"/>
                    <a:gd name="connsiteX18" fmla="*/ 1558 w 12623"/>
                    <a:gd name="connsiteY18" fmla="*/ 8708 h 10000"/>
                    <a:gd name="connsiteX19" fmla="*/ 503 w 12623"/>
                    <a:gd name="connsiteY19" fmla="*/ 7729 h 10000"/>
                    <a:gd name="connsiteX20" fmla="*/ 0 w 12623"/>
                    <a:gd name="connsiteY20" fmla="*/ 5426 h 10000"/>
                    <a:gd name="connsiteX21" fmla="*/ 2809 w 12623"/>
                    <a:gd name="connsiteY21" fmla="*/ 4813 h 10000"/>
                    <a:gd name="connsiteX0" fmla="*/ 2809 w 12623"/>
                    <a:gd name="connsiteY0" fmla="*/ 4813 h 10000"/>
                    <a:gd name="connsiteX1" fmla="*/ 4590 w 12623"/>
                    <a:gd name="connsiteY1" fmla="*/ 0 h 10000"/>
                    <a:gd name="connsiteX2" fmla="*/ 9452 w 12623"/>
                    <a:gd name="connsiteY2" fmla="*/ 1098 h 10000"/>
                    <a:gd name="connsiteX3" fmla="*/ 9640 w 12623"/>
                    <a:gd name="connsiteY3" fmla="*/ 186 h 10000"/>
                    <a:gd name="connsiteX4" fmla="*/ 12593 w 12623"/>
                    <a:gd name="connsiteY4" fmla="*/ 780 h 10000"/>
                    <a:gd name="connsiteX5" fmla="*/ 12126 w 12623"/>
                    <a:gd name="connsiteY5" fmla="*/ 1792 h 10000"/>
                    <a:gd name="connsiteX6" fmla="*/ 12064 w 12623"/>
                    <a:gd name="connsiteY6" fmla="*/ 2630 h 10000"/>
                    <a:gd name="connsiteX7" fmla="*/ 12623 w 12623"/>
                    <a:gd name="connsiteY7" fmla="*/ 3399 h 10000"/>
                    <a:gd name="connsiteX8" fmla="*/ 11940 w 12623"/>
                    <a:gd name="connsiteY8" fmla="*/ 3504 h 10000"/>
                    <a:gd name="connsiteX9" fmla="*/ 11536 w 12623"/>
                    <a:gd name="connsiteY9" fmla="*/ 4691 h 10000"/>
                    <a:gd name="connsiteX10" fmla="*/ 11132 w 12623"/>
                    <a:gd name="connsiteY10" fmla="*/ 4481 h 10000"/>
                    <a:gd name="connsiteX11" fmla="*/ 10945 w 12623"/>
                    <a:gd name="connsiteY11" fmla="*/ 5215 h 10000"/>
                    <a:gd name="connsiteX12" fmla="*/ 10292 w 12623"/>
                    <a:gd name="connsiteY12" fmla="*/ 5110 h 10000"/>
                    <a:gd name="connsiteX13" fmla="*/ 9982 w 12623"/>
                    <a:gd name="connsiteY13" fmla="*/ 5774 h 10000"/>
                    <a:gd name="connsiteX14" fmla="*/ 9764 w 12623"/>
                    <a:gd name="connsiteY14" fmla="*/ 5739 h 10000"/>
                    <a:gd name="connsiteX15" fmla="*/ 8676 w 12623"/>
                    <a:gd name="connsiteY15" fmla="*/ 8044 h 10000"/>
                    <a:gd name="connsiteX16" fmla="*/ 3734 w 12623"/>
                    <a:gd name="connsiteY16" fmla="*/ 9161 h 10000"/>
                    <a:gd name="connsiteX17" fmla="*/ 1373 w 12623"/>
                    <a:gd name="connsiteY17" fmla="*/ 10000 h 10000"/>
                    <a:gd name="connsiteX18" fmla="*/ 1558 w 12623"/>
                    <a:gd name="connsiteY18" fmla="*/ 8708 h 10000"/>
                    <a:gd name="connsiteX19" fmla="*/ 503 w 12623"/>
                    <a:gd name="connsiteY19" fmla="*/ 7729 h 10000"/>
                    <a:gd name="connsiteX20" fmla="*/ 0 w 12623"/>
                    <a:gd name="connsiteY20" fmla="*/ 5426 h 10000"/>
                    <a:gd name="connsiteX21" fmla="*/ 2809 w 12623"/>
                    <a:gd name="connsiteY21" fmla="*/ 4813 h 10000"/>
                    <a:gd name="connsiteX0" fmla="*/ 2809 w 13463"/>
                    <a:gd name="connsiteY0" fmla="*/ 6024 h 11211"/>
                    <a:gd name="connsiteX1" fmla="*/ 4590 w 13463"/>
                    <a:gd name="connsiteY1" fmla="*/ 1211 h 11211"/>
                    <a:gd name="connsiteX2" fmla="*/ 9452 w 13463"/>
                    <a:gd name="connsiteY2" fmla="*/ 2309 h 11211"/>
                    <a:gd name="connsiteX3" fmla="*/ 9640 w 13463"/>
                    <a:gd name="connsiteY3" fmla="*/ 1397 h 11211"/>
                    <a:gd name="connsiteX4" fmla="*/ 13463 w 13463"/>
                    <a:gd name="connsiteY4" fmla="*/ 0 h 11211"/>
                    <a:gd name="connsiteX5" fmla="*/ 12126 w 13463"/>
                    <a:gd name="connsiteY5" fmla="*/ 3003 h 11211"/>
                    <a:gd name="connsiteX6" fmla="*/ 12064 w 13463"/>
                    <a:gd name="connsiteY6" fmla="*/ 3841 h 11211"/>
                    <a:gd name="connsiteX7" fmla="*/ 12623 w 13463"/>
                    <a:gd name="connsiteY7" fmla="*/ 4610 h 11211"/>
                    <a:gd name="connsiteX8" fmla="*/ 11940 w 13463"/>
                    <a:gd name="connsiteY8" fmla="*/ 4715 h 11211"/>
                    <a:gd name="connsiteX9" fmla="*/ 11536 w 13463"/>
                    <a:gd name="connsiteY9" fmla="*/ 5902 h 11211"/>
                    <a:gd name="connsiteX10" fmla="*/ 11132 w 13463"/>
                    <a:gd name="connsiteY10" fmla="*/ 5692 h 11211"/>
                    <a:gd name="connsiteX11" fmla="*/ 10945 w 13463"/>
                    <a:gd name="connsiteY11" fmla="*/ 6426 h 11211"/>
                    <a:gd name="connsiteX12" fmla="*/ 10292 w 13463"/>
                    <a:gd name="connsiteY12" fmla="*/ 6321 h 11211"/>
                    <a:gd name="connsiteX13" fmla="*/ 9982 w 13463"/>
                    <a:gd name="connsiteY13" fmla="*/ 6985 h 11211"/>
                    <a:gd name="connsiteX14" fmla="*/ 9764 w 13463"/>
                    <a:gd name="connsiteY14" fmla="*/ 6950 h 11211"/>
                    <a:gd name="connsiteX15" fmla="*/ 8676 w 13463"/>
                    <a:gd name="connsiteY15" fmla="*/ 9255 h 11211"/>
                    <a:gd name="connsiteX16" fmla="*/ 3734 w 13463"/>
                    <a:gd name="connsiteY16" fmla="*/ 10372 h 11211"/>
                    <a:gd name="connsiteX17" fmla="*/ 1373 w 13463"/>
                    <a:gd name="connsiteY17" fmla="*/ 11211 h 11211"/>
                    <a:gd name="connsiteX18" fmla="*/ 1558 w 13463"/>
                    <a:gd name="connsiteY18" fmla="*/ 9919 h 11211"/>
                    <a:gd name="connsiteX19" fmla="*/ 503 w 13463"/>
                    <a:gd name="connsiteY19" fmla="*/ 8940 h 11211"/>
                    <a:gd name="connsiteX20" fmla="*/ 0 w 13463"/>
                    <a:gd name="connsiteY20" fmla="*/ 6637 h 11211"/>
                    <a:gd name="connsiteX21" fmla="*/ 2809 w 13463"/>
                    <a:gd name="connsiteY21" fmla="*/ 6024 h 11211"/>
                    <a:gd name="connsiteX0" fmla="*/ 2809 w 12623"/>
                    <a:gd name="connsiteY0" fmla="*/ 4813 h 10000"/>
                    <a:gd name="connsiteX1" fmla="*/ 4590 w 12623"/>
                    <a:gd name="connsiteY1" fmla="*/ 0 h 10000"/>
                    <a:gd name="connsiteX2" fmla="*/ 9452 w 12623"/>
                    <a:gd name="connsiteY2" fmla="*/ 1098 h 10000"/>
                    <a:gd name="connsiteX3" fmla="*/ 9640 w 12623"/>
                    <a:gd name="connsiteY3" fmla="*/ 186 h 10000"/>
                    <a:gd name="connsiteX4" fmla="*/ 12158 w 12623"/>
                    <a:gd name="connsiteY4" fmla="*/ 640 h 10000"/>
                    <a:gd name="connsiteX5" fmla="*/ 12126 w 12623"/>
                    <a:gd name="connsiteY5" fmla="*/ 1792 h 10000"/>
                    <a:gd name="connsiteX6" fmla="*/ 12064 w 12623"/>
                    <a:gd name="connsiteY6" fmla="*/ 2630 h 10000"/>
                    <a:gd name="connsiteX7" fmla="*/ 12623 w 12623"/>
                    <a:gd name="connsiteY7" fmla="*/ 3399 h 10000"/>
                    <a:gd name="connsiteX8" fmla="*/ 11940 w 12623"/>
                    <a:gd name="connsiteY8" fmla="*/ 3504 h 10000"/>
                    <a:gd name="connsiteX9" fmla="*/ 11536 w 12623"/>
                    <a:gd name="connsiteY9" fmla="*/ 4691 h 10000"/>
                    <a:gd name="connsiteX10" fmla="*/ 11132 w 12623"/>
                    <a:gd name="connsiteY10" fmla="*/ 4481 h 10000"/>
                    <a:gd name="connsiteX11" fmla="*/ 10945 w 12623"/>
                    <a:gd name="connsiteY11" fmla="*/ 5215 h 10000"/>
                    <a:gd name="connsiteX12" fmla="*/ 10292 w 12623"/>
                    <a:gd name="connsiteY12" fmla="*/ 5110 h 10000"/>
                    <a:gd name="connsiteX13" fmla="*/ 9982 w 12623"/>
                    <a:gd name="connsiteY13" fmla="*/ 5774 h 10000"/>
                    <a:gd name="connsiteX14" fmla="*/ 9764 w 12623"/>
                    <a:gd name="connsiteY14" fmla="*/ 5739 h 10000"/>
                    <a:gd name="connsiteX15" fmla="*/ 8676 w 12623"/>
                    <a:gd name="connsiteY15" fmla="*/ 8044 h 10000"/>
                    <a:gd name="connsiteX16" fmla="*/ 3734 w 12623"/>
                    <a:gd name="connsiteY16" fmla="*/ 9161 h 10000"/>
                    <a:gd name="connsiteX17" fmla="*/ 1373 w 12623"/>
                    <a:gd name="connsiteY17" fmla="*/ 10000 h 10000"/>
                    <a:gd name="connsiteX18" fmla="*/ 1558 w 12623"/>
                    <a:gd name="connsiteY18" fmla="*/ 8708 h 10000"/>
                    <a:gd name="connsiteX19" fmla="*/ 503 w 12623"/>
                    <a:gd name="connsiteY19" fmla="*/ 7729 h 10000"/>
                    <a:gd name="connsiteX20" fmla="*/ 0 w 12623"/>
                    <a:gd name="connsiteY20" fmla="*/ 5426 h 10000"/>
                    <a:gd name="connsiteX21" fmla="*/ 2809 w 12623"/>
                    <a:gd name="connsiteY21" fmla="*/ 4813 h 10000"/>
                    <a:gd name="connsiteX0" fmla="*/ 2306 w 12120"/>
                    <a:gd name="connsiteY0" fmla="*/ 4813 h 10000"/>
                    <a:gd name="connsiteX1" fmla="*/ 4087 w 12120"/>
                    <a:gd name="connsiteY1" fmla="*/ 0 h 10000"/>
                    <a:gd name="connsiteX2" fmla="*/ 8949 w 12120"/>
                    <a:gd name="connsiteY2" fmla="*/ 1098 h 10000"/>
                    <a:gd name="connsiteX3" fmla="*/ 9137 w 12120"/>
                    <a:gd name="connsiteY3" fmla="*/ 186 h 10000"/>
                    <a:gd name="connsiteX4" fmla="*/ 11655 w 12120"/>
                    <a:gd name="connsiteY4" fmla="*/ 640 h 10000"/>
                    <a:gd name="connsiteX5" fmla="*/ 11623 w 12120"/>
                    <a:gd name="connsiteY5" fmla="*/ 1792 h 10000"/>
                    <a:gd name="connsiteX6" fmla="*/ 11561 w 12120"/>
                    <a:gd name="connsiteY6" fmla="*/ 2630 h 10000"/>
                    <a:gd name="connsiteX7" fmla="*/ 12120 w 12120"/>
                    <a:gd name="connsiteY7" fmla="*/ 3399 h 10000"/>
                    <a:gd name="connsiteX8" fmla="*/ 11437 w 12120"/>
                    <a:gd name="connsiteY8" fmla="*/ 3504 h 10000"/>
                    <a:gd name="connsiteX9" fmla="*/ 11033 w 12120"/>
                    <a:gd name="connsiteY9" fmla="*/ 4691 h 10000"/>
                    <a:gd name="connsiteX10" fmla="*/ 10629 w 12120"/>
                    <a:gd name="connsiteY10" fmla="*/ 4481 h 10000"/>
                    <a:gd name="connsiteX11" fmla="*/ 10442 w 12120"/>
                    <a:gd name="connsiteY11" fmla="*/ 5215 h 10000"/>
                    <a:gd name="connsiteX12" fmla="*/ 9789 w 12120"/>
                    <a:gd name="connsiteY12" fmla="*/ 5110 h 10000"/>
                    <a:gd name="connsiteX13" fmla="*/ 9479 w 12120"/>
                    <a:gd name="connsiteY13" fmla="*/ 5774 h 10000"/>
                    <a:gd name="connsiteX14" fmla="*/ 9261 w 12120"/>
                    <a:gd name="connsiteY14" fmla="*/ 5739 h 10000"/>
                    <a:gd name="connsiteX15" fmla="*/ 8173 w 12120"/>
                    <a:gd name="connsiteY15" fmla="*/ 8044 h 10000"/>
                    <a:gd name="connsiteX16" fmla="*/ 3231 w 12120"/>
                    <a:gd name="connsiteY16" fmla="*/ 9161 h 10000"/>
                    <a:gd name="connsiteX17" fmla="*/ 870 w 12120"/>
                    <a:gd name="connsiteY17" fmla="*/ 10000 h 10000"/>
                    <a:gd name="connsiteX18" fmla="*/ 1055 w 12120"/>
                    <a:gd name="connsiteY18" fmla="*/ 8708 h 10000"/>
                    <a:gd name="connsiteX19" fmla="*/ 0 w 12120"/>
                    <a:gd name="connsiteY19" fmla="*/ 7729 h 10000"/>
                    <a:gd name="connsiteX20" fmla="*/ 2306 w 12120"/>
                    <a:gd name="connsiteY20" fmla="*/ 4813 h 10000"/>
                    <a:gd name="connsiteX0" fmla="*/ 1436 w 11250"/>
                    <a:gd name="connsiteY0" fmla="*/ 4813 h 10000"/>
                    <a:gd name="connsiteX1" fmla="*/ 3217 w 11250"/>
                    <a:gd name="connsiteY1" fmla="*/ 0 h 10000"/>
                    <a:gd name="connsiteX2" fmla="*/ 8079 w 11250"/>
                    <a:gd name="connsiteY2" fmla="*/ 1098 h 10000"/>
                    <a:gd name="connsiteX3" fmla="*/ 8267 w 11250"/>
                    <a:gd name="connsiteY3" fmla="*/ 186 h 10000"/>
                    <a:gd name="connsiteX4" fmla="*/ 10785 w 11250"/>
                    <a:gd name="connsiteY4" fmla="*/ 640 h 10000"/>
                    <a:gd name="connsiteX5" fmla="*/ 10753 w 11250"/>
                    <a:gd name="connsiteY5" fmla="*/ 1792 h 10000"/>
                    <a:gd name="connsiteX6" fmla="*/ 10691 w 11250"/>
                    <a:gd name="connsiteY6" fmla="*/ 2630 h 10000"/>
                    <a:gd name="connsiteX7" fmla="*/ 11250 w 11250"/>
                    <a:gd name="connsiteY7" fmla="*/ 3399 h 10000"/>
                    <a:gd name="connsiteX8" fmla="*/ 10567 w 11250"/>
                    <a:gd name="connsiteY8" fmla="*/ 3504 h 10000"/>
                    <a:gd name="connsiteX9" fmla="*/ 10163 w 11250"/>
                    <a:gd name="connsiteY9" fmla="*/ 4691 h 10000"/>
                    <a:gd name="connsiteX10" fmla="*/ 9759 w 11250"/>
                    <a:gd name="connsiteY10" fmla="*/ 4481 h 10000"/>
                    <a:gd name="connsiteX11" fmla="*/ 9572 w 11250"/>
                    <a:gd name="connsiteY11" fmla="*/ 5215 h 10000"/>
                    <a:gd name="connsiteX12" fmla="*/ 8919 w 11250"/>
                    <a:gd name="connsiteY12" fmla="*/ 5110 h 10000"/>
                    <a:gd name="connsiteX13" fmla="*/ 8609 w 11250"/>
                    <a:gd name="connsiteY13" fmla="*/ 5774 h 10000"/>
                    <a:gd name="connsiteX14" fmla="*/ 8391 w 11250"/>
                    <a:gd name="connsiteY14" fmla="*/ 5739 h 10000"/>
                    <a:gd name="connsiteX15" fmla="*/ 7303 w 11250"/>
                    <a:gd name="connsiteY15" fmla="*/ 8044 h 10000"/>
                    <a:gd name="connsiteX16" fmla="*/ 2361 w 11250"/>
                    <a:gd name="connsiteY16" fmla="*/ 9161 h 10000"/>
                    <a:gd name="connsiteX17" fmla="*/ 0 w 11250"/>
                    <a:gd name="connsiteY17" fmla="*/ 10000 h 10000"/>
                    <a:gd name="connsiteX18" fmla="*/ 185 w 11250"/>
                    <a:gd name="connsiteY18" fmla="*/ 8708 h 10000"/>
                    <a:gd name="connsiteX19" fmla="*/ 1436 w 11250"/>
                    <a:gd name="connsiteY19" fmla="*/ 4813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250" h="10000">
                      <a:moveTo>
                        <a:pt x="1436" y="4813"/>
                      </a:moveTo>
                      <a:lnTo>
                        <a:pt x="3217" y="0"/>
                      </a:lnTo>
                      <a:lnTo>
                        <a:pt x="8079" y="1098"/>
                      </a:lnTo>
                      <a:cubicBezTo>
                        <a:pt x="8142" y="794"/>
                        <a:pt x="8204" y="490"/>
                        <a:pt x="8267" y="186"/>
                      </a:cubicBezTo>
                      <a:lnTo>
                        <a:pt x="10785" y="640"/>
                      </a:lnTo>
                      <a:cubicBezTo>
                        <a:pt x="10795" y="1001"/>
                        <a:pt x="10743" y="1431"/>
                        <a:pt x="10753" y="1792"/>
                      </a:cubicBezTo>
                      <a:cubicBezTo>
                        <a:pt x="10732" y="2071"/>
                        <a:pt x="10712" y="2351"/>
                        <a:pt x="10691" y="2630"/>
                      </a:cubicBezTo>
                      <a:lnTo>
                        <a:pt x="11250" y="3399"/>
                      </a:lnTo>
                      <a:lnTo>
                        <a:pt x="10567" y="3504"/>
                      </a:lnTo>
                      <a:lnTo>
                        <a:pt x="10163" y="4691"/>
                      </a:lnTo>
                      <a:lnTo>
                        <a:pt x="9759" y="4481"/>
                      </a:lnTo>
                      <a:cubicBezTo>
                        <a:pt x="9697" y="4726"/>
                        <a:pt x="9634" y="4970"/>
                        <a:pt x="9572" y="5215"/>
                      </a:cubicBezTo>
                      <a:lnTo>
                        <a:pt x="8919" y="5110"/>
                      </a:lnTo>
                      <a:lnTo>
                        <a:pt x="8609" y="5774"/>
                      </a:lnTo>
                      <a:lnTo>
                        <a:pt x="8391" y="5739"/>
                      </a:lnTo>
                      <a:lnTo>
                        <a:pt x="7303" y="8044"/>
                      </a:lnTo>
                      <a:lnTo>
                        <a:pt x="2361" y="9161"/>
                      </a:lnTo>
                      <a:lnTo>
                        <a:pt x="0" y="10000"/>
                      </a:lnTo>
                      <a:cubicBezTo>
                        <a:pt x="60" y="9569"/>
                        <a:pt x="124" y="9138"/>
                        <a:pt x="185" y="8708"/>
                      </a:cubicBezTo>
                      <a:lnTo>
                        <a:pt x="1436" y="4813"/>
                      </a:lnTo>
                      <a:close/>
                    </a:path>
                  </a:pathLst>
                </a:custGeom>
                <a:solidFill>
                  <a:srgbClr val="0000FF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3" name="Freeform 234">
                  <a:extLst>
                    <a:ext uri="{FF2B5EF4-FFF2-40B4-BE49-F238E27FC236}">
                      <a16:creationId xmlns:a16="http://schemas.microsoft.com/office/drawing/2014/main" id="{AAE2E632-9B56-EBFC-9697-D66A577C8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7206" y="1807353"/>
                  <a:ext cx="985260" cy="883467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1355 h 9951"/>
                    <a:gd name="connsiteX1" fmla="*/ 374 w 10000"/>
                    <a:gd name="connsiteY1" fmla="*/ 0 h 9951"/>
                    <a:gd name="connsiteX2" fmla="*/ 10000 w 10000"/>
                    <a:gd name="connsiteY2" fmla="*/ 4598 h 9951"/>
                    <a:gd name="connsiteX3" fmla="*/ 2090 w 10000"/>
                    <a:gd name="connsiteY3" fmla="*/ 9951 h 9951"/>
                    <a:gd name="connsiteX4" fmla="*/ 0 w 10000"/>
                    <a:gd name="connsiteY4" fmla="*/ 1355 h 9951"/>
                    <a:gd name="connsiteX0" fmla="*/ 0 w 14027"/>
                    <a:gd name="connsiteY0" fmla="*/ 15309 h 15309"/>
                    <a:gd name="connsiteX1" fmla="*/ 4401 w 14027"/>
                    <a:gd name="connsiteY1" fmla="*/ 0 h 15309"/>
                    <a:gd name="connsiteX2" fmla="*/ 14027 w 14027"/>
                    <a:gd name="connsiteY2" fmla="*/ 4621 h 15309"/>
                    <a:gd name="connsiteX3" fmla="*/ 6117 w 14027"/>
                    <a:gd name="connsiteY3" fmla="*/ 10000 h 15309"/>
                    <a:gd name="connsiteX4" fmla="*/ 0 w 14027"/>
                    <a:gd name="connsiteY4" fmla="*/ 15309 h 15309"/>
                    <a:gd name="connsiteX0" fmla="*/ 0 w 14027"/>
                    <a:gd name="connsiteY0" fmla="*/ 15309 h 16949"/>
                    <a:gd name="connsiteX1" fmla="*/ 4401 w 14027"/>
                    <a:gd name="connsiteY1" fmla="*/ 0 h 16949"/>
                    <a:gd name="connsiteX2" fmla="*/ 14027 w 14027"/>
                    <a:gd name="connsiteY2" fmla="*/ 4621 h 16949"/>
                    <a:gd name="connsiteX3" fmla="*/ 5263 w 14027"/>
                    <a:gd name="connsiteY3" fmla="*/ 16949 h 16949"/>
                    <a:gd name="connsiteX4" fmla="*/ 0 w 14027"/>
                    <a:gd name="connsiteY4" fmla="*/ 15309 h 16949"/>
                    <a:gd name="connsiteX0" fmla="*/ 0 w 10098"/>
                    <a:gd name="connsiteY0" fmla="*/ 15309 h 16949"/>
                    <a:gd name="connsiteX1" fmla="*/ 4401 w 10098"/>
                    <a:gd name="connsiteY1" fmla="*/ 0 h 16949"/>
                    <a:gd name="connsiteX2" fmla="*/ 10098 w 10098"/>
                    <a:gd name="connsiteY2" fmla="*/ 706 h 16949"/>
                    <a:gd name="connsiteX3" fmla="*/ 5263 w 10098"/>
                    <a:gd name="connsiteY3" fmla="*/ 16949 h 16949"/>
                    <a:gd name="connsiteX4" fmla="*/ 0 w 10098"/>
                    <a:gd name="connsiteY4" fmla="*/ 15309 h 16949"/>
                    <a:gd name="connsiteX0" fmla="*/ 0 w 10098"/>
                    <a:gd name="connsiteY0" fmla="*/ 15309 h 16949"/>
                    <a:gd name="connsiteX1" fmla="*/ 4401 w 10098"/>
                    <a:gd name="connsiteY1" fmla="*/ 0 h 16949"/>
                    <a:gd name="connsiteX2" fmla="*/ 10098 w 10098"/>
                    <a:gd name="connsiteY2" fmla="*/ 706 h 16949"/>
                    <a:gd name="connsiteX3" fmla="*/ 5263 w 10098"/>
                    <a:gd name="connsiteY3" fmla="*/ 16949 h 16949"/>
                    <a:gd name="connsiteX4" fmla="*/ 0 w 10098"/>
                    <a:gd name="connsiteY4" fmla="*/ 15309 h 16949"/>
                    <a:gd name="connsiteX0" fmla="*/ 0 w 10098"/>
                    <a:gd name="connsiteY0" fmla="*/ 16310 h 17950"/>
                    <a:gd name="connsiteX1" fmla="*/ 4401 w 10098"/>
                    <a:gd name="connsiteY1" fmla="*/ 1001 h 17950"/>
                    <a:gd name="connsiteX2" fmla="*/ 8570 w 10098"/>
                    <a:gd name="connsiteY2" fmla="*/ 13 h 17950"/>
                    <a:gd name="connsiteX3" fmla="*/ 10098 w 10098"/>
                    <a:gd name="connsiteY3" fmla="*/ 1707 h 17950"/>
                    <a:gd name="connsiteX4" fmla="*/ 5263 w 10098"/>
                    <a:gd name="connsiteY4" fmla="*/ 17950 h 17950"/>
                    <a:gd name="connsiteX5" fmla="*/ 0 w 10098"/>
                    <a:gd name="connsiteY5" fmla="*/ 16310 h 17950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5263 w 10098"/>
                    <a:gd name="connsiteY4" fmla="*/ 17937 h 17937"/>
                    <a:gd name="connsiteX5" fmla="*/ 0 w 10098"/>
                    <a:gd name="connsiteY5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5263 w 10098"/>
                    <a:gd name="connsiteY5" fmla="*/ 17937 h 17937"/>
                    <a:gd name="connsiteX6" fmla="*/ 0 w 10098"/>
                    <a:gd name="connsiteY6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5263 w 10098"/>
                    <a:gd name="connsiteY6" fmla="*/ 17937 h 17937"/>
                    <a:gd name="connsiteX7" fmla="*/ 0 w 10098"/>
                    <a:gd name="connsiteY7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5263 w 10098"/>
                    <a:gd name="connsiteY6" fmla="*/ 17937 h 17937"/>
                    <a:gd name="connsiteX7" fmla="*/ 0 w 10098"/>
                    <a:gd name="connsiteY7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5263 w 10098"/>
                    <a:gd name="connsiteY6" fmla="*/ 17937 h 17937"/>
                    <a:gd name="connsiteX7" fmla="*/ 0 w 10098"/>
                    <a:gd name="connsiteY7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5263 w 10098"/>
                    <a:gd name="connsiteY7" fmla="*/ 17937 h 17937"/>
                    <a:gd name="connsiteX8" fmla="*/ 0 w 10098"/>
                    <a:gd name="connsiteY8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7130 w 10098"/>
                    <a:gd name="connsiteY7" fmla="*/ 7928 h 17937"/>
                    <a:gd name="connsiteX8" fmla="*/ 5263 w 10098"/>
                    <a:gd name="connsiteY8" fmla="*/ 17937 h 17937"/>
                    <a:gd name="connsiteX9" fmla="*/ 0 w 10098"/>
                    <a:gd name="connsiteY9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7130 w 10098"/>
                    <a:gd name="connsiteY7" fmla="*/ 7928 h 17937"/>
                    <a:gd name="connsiteX8" fmla="*/ 5263 w 10098"/>
                    <a:gd name="connsiteY8" fmla="*/ 17937 h 17937"/>
                    <a:gd name="connsiteX9" fmla="*/ 0 w 10098"/>
                    <a:gd name="connsiteY9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5263 w 10098"/>
                    <a:gd name="connsiteY9" fmla="*/ 17937 h 17937"/>
                    <a:gd name="connsiteX10" fmla="*/ 0 w 10098"/>
                    <a:gd name="connsiteY10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5263 w 10098"/>
                    <a:gd name="connsiteY9" fmla="*/ 17937 h 17937"/>
                    <a:gd name="connsiteX10" fmla="*/ 0 w 10098"/>
                    <a:gd name="connsiteY10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263 w 10098"/>
                    <a:gd name="connsiteY10" fmla="*/ 17937 h 17937"/>
                    <a:gd name="connsiteX11" fmla="*/ 0 w 10098"/>
                    <a:gd name="connsiteY11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263 w 10098"/>
                    <a:gd name="connsiteY10" fmla="*/ 17937 h 17937"/>
                    <a:gd name="connsiteX11" fmla="*/ 0 w 10098"/>
                    <a:gd name="connsiteY11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263 w 10098"/>
                    <a:gd name="connsiteY11" fmla="*/ 17937 h 17937"/>
                    <a:gd name="connsiteX12" fmla="*/ 0 w 10098"/>
                    <a:gd name="connsiteY12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263 w 10098"/>
                    <a:gd name="connsiteY11" fmla="*/ 17937 h 17937"/>
                    <a:gd name="connsiteX12" fmla="*/ 0 w 10098"/>
                    <a:gd name="connsiteY12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959 w 10098"/>
                    <a:gd name="connsiteY11" fmla="*/ 12920 h 17937"/>
                    <a:gd name="connsiteX12" fmla="*/ 5263 w 10098"/>
                    <a:gd name="connsiteY12" fmla="*/ 17937 h 17937"/>
                    <a:gd name="connsiteX13" fmla="*/ 0 w 10098"/>
                    <a:gd name="connsiteY13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959 w 10098"/>
                    <a:gd name="connsiteY11" fmla="*/ 12920 h 17937"/>
                    <a:gd name="connsiteX12" fmla="*/ 6325 w 10098"/>
                    <a:gd name="connsiteY12" fmla="*/ 12969 h 17937"/>
                    <a:gd name="connsiteX13" fmla="*/ 5263 w 10098"/>
                    <a:gd name="connsiteY13" fmla="*/ 17937 h 17937"/>
                    <a:gd name="connsiteX14" fmla="*/ 0 w 10098"/>
                    <a:gd name="connsiteY14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959 w 10098"/>
                    <a:gd name="connsiteY11" fmla="*/ 12920 h 17937"/>
                    <a:gd name="connsiteX12" fmla="*/ 6325 w 10098"/>
                    <a:gd name="connsiteY12" fmla="*/ 12969 h 17937"/>
                    <a:gd name="connsiteX13" fmla="*/ 5263 w 10098"/>
                    <a:gd name="connsiteY13" fmla="*/ 17937 h 17937"/>
                    <a:gd name="connsiteX14" fmla="*/ 0 w 10098"/>
                    <a:gd name="connsiteY14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959 w 10098"/>
                    <a:gd name="connsiteY11" fmla="*/ 12920 h 17937"/>
                    <a:gd name="connsiteX12" fmla="*/ 6008 w 10098"/>
                    <a:gd name="connsiteY12" fmla="*/ 12724 h 17937"/>
                    <a:gd name="connsiteX13" fmla="*/ 6325 w 10098"/>
                    <a:gd name="connsiteY13" fmla="*/ 12969 h 17937"/>
                    <a:gd name="connsiteX14" fmla="*/ 5263 w 10098"/>
                    <a:gd name="connsiteY14" fmla="*/ 17937 h 17937"/>
                    <a:gd name="connsiteX15" fmla="*/ 0 w 10098"/>
                    <a:gd name="connsiteY15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959 w 10098"/>
                    <a:gd name="connsiteY11" fmla="*/ 12920 h 17937"/>
                    <a:gd name="connsiteX12" fmla="*/ 6008 w 10098"/>
                    <a:gd name="connsiteY12" fmla="*/ 12724 h 17937"/>
                    <a:gd name="connsiteX13" fmla="*/ 6325 w 10098"/>
                    <a:gd name="connsiteY13" fmla="*/ 12969 h 17937"/>
                    <a:gd name="connsiteX14" fmla="*/ 6130 w 10098"/>
                    <a:gd name="connsiteY14" fmla="*/ 15366 h 17937"/>
                    <a:gd name="connsiteX15" fmla="*/ 5263 w 10098"/>
                    <a:gd name="connsiteY15" fmla="*/ 17937 h 17937"/>
                    <a:gd name="connsiteX16" fmla="*/ 0 w 10098"/>
                    <a:gd name="connsiteY16" fmla="*/ 16297 h 17937"/>
                    <a:gd name="connsiteX0" fmla="*/ 0 w 10098"/>
                    <a:gd name="connsiteY0" fmla="*/ 16297 h 17937"/>
                    <a:gd name="connsiteX1" fmla="*/ 4401 w 10098"/>
                    <a:gd name="connsiteY1" fmla="*/ 988 h 17937"/>
                    <a:gd name="connsiteX2" fmla="*/ 8570 w 10098"/>
                    <a:gd name="connsiteY2" fmla="*/ 0 h 17937"/>
                    <a:gd name="connsiteX3" fmla="*/ 10098 w 10098"/>
                    <a:gd name="connsiteY3" fmla="*/ 1694 h 17937"/>
                    <a:gd name="connsiteX4" fmla="*/ 9546 w 10098"/>
                    <a:gd name="connsiteY4" fmla="*/ 3279 h 17937"/>
                    <a:gd name="connsiteX5" fmla="*/ 8985 w 10098"/>
                    <a:gd name="connsiteY5" fmla="*/ 4111 h 17937"/>
                    <a:gd name="connsiteX6" fmla="*/ 8595 w 10098"/>
                    <a:gd name="connsiteY6" fmla="*/ 6166 h 17937"/>
                    <a:gd name="connsiteX7" fmla="*/ 8058 w 10098"/>
                    <a:gd name="connsiteY7" fmla="*/ 6998 h 17937"/>
                    <a:gd name="connsiteX8" fmla="*/ 7130 w 10098"/>
                    <a:gd name="connsiteY8" fmla="*/ 7928 h 17937"/>
                    <a:gd name="connsiteX9" fmla="*/ 6496 w 10098"/>
                    <a:gd name="connsiteY9" fmla="*/ 10326 h 17937"/>
                    <a:gd name="connsiteX10" fmla="*/ 5812 w 10098"/>
                    <a:gd name="connsiteY10" fmla="*/ 12039 h 17937"/>
                    <a:gd name="connsiteX11" fmla="*/ 5959 w 10098"/>
                    <a:gd name="connsiteY11" fmla="*/ 12920 h 17937"/>
                    <a:gd name="connsiteX12" fmla="*/ 6008 w 10098"/>
                    <a:gd name="connsiteY12" fmla="*/ 12724 h 17937"/>
                    <a:gd name="connsiteX13" fmla="*/ 6325 w 10098"/>
                    <a:gd name="connsiteY13" fmla="*/ 12969 h 17937"/>
                    <a:gd name="connsiteX14" fmla="*/ 6398 w 10098"/>
                    <a:gd name="connsiteY14" fmla="*/ 13898 h 17937"/>
                    <a:gd name="connsiteX15" fmla="*/ 6130 w 10098"/>
                    <a:gd name="connsiteY15" fmla="*/ 15366 h 17937"/>
                    <a:gd name="connsiteX16" fmla="*/ 5263 w 10098"/>
                    <a:gd name="connsiteY16" fmla="*/ 17937 h 17937"/>
                    <a:gd name="connsiteX17" fmla="*/ 0 w 10098"/>
                    <a:gd name="connsiteY17" fmla="*/ 16297 h 17937"/>
                    <a:gd name="connsiteX0" fmla="*/ 0 w 10098"/>
                    <a:gd name="connsiteY0" fmla="*/ 16297 h 17888"/>
                    <a:gd name="connsiteX1" fmla="*/ 4401 w 10098"/>
                    <a:gd name="connsiteY1" fmla="*/ 988 h 17888"/>
                    <a:gd name="connsiteX2" fmla="*/ 8570 w 10098"/>
                    <a:gd name="connsiteY2" fmla="*/ 0 h 17888"/>
                    <a:gd name="connsiteX3" fmla="*/ 10098 w 10098"/>
                    <a:gd name="connsiteY3" fmla="*/ 1694 h 17888"/>
                    <a:gd name="connsiteX4" fmla="*/ 9546 w 10098"/>
                    <a:gd name="connsiteY4" fmla="*/ 3279 h 17888"/>
                    <a:gd name="connsiteX5" fmla="*/ 8985 w 10098"/>
                    <a:gd name="connsiteY5" fmla="*/ 4111 h 17888"/>
                    <a:gd name="connsiteX6" fmla="*/ 8595 w 10098"/>
                    <a:gd name="connsiteY6" fmla="*/ 6166 h 17888"/>
                    <a:gd name="connsiteX7" fmla="*/ 8058 w 10098"/>
                    <a:gd name="connsiteY7" fmla="*/ 6998 h 17888"/>
                    <a:gd name="connsiteX8" fmla="*/ 7130 w 10098"/>
                    <a:gd name="connsiteY8" fmla="*/ 7928 h 17888"/>
                    <a:gd name="connsiteX9" fmla="*/ 6496 w 10098"/>
                    <a:gd name="connsiteY9" fmla="*/ 10326 h 17888"/>
                    <a:gd name="connsiteX10" fmla="*/ 5812 w 10098"/>
                    <a:gd name="connsiteY10" fmla="*/ 12039 h 17888"/>
                    <a:gd name="connsiteX11" fmla="*/ 5959 w 10098"/>
                    <a:gd name="connsiteY11" fmla="*/ 12920 h 17888"/>
                    <a:gd name="connsiteX12" fmla="*/ 6008 w 10098"/>
                    <a:gd name="connsiteY12" fmla="*/ 12724 h 17888"/>
                    <a:gd name="connsiteX13" fmla="*/ 6325 w 10098"/>
                    <a:gd name="connsiteY13" fmla="*/ 12969 h 17888"/>
                    <a:gd name="connsiteX14" fmla="*/ 6398 w 10098"/>
                    <a:gd name="connsiteY14" fmla="*/ 13898 h 17888"/>
                    <a:gd name="connsiteX15" fmla="*/ 6130 w 10098"/>
                    <a:gd name="connsiteY15" fmla="*/ 15366 h 17888"/>
                    <a:gd name="connsiteX16" fmla="*/ 5361 w 10098"/>
                    <a:gd name="connsiteY16" fmla="*/ 17888 h 17888"/>
                    <a:gd name="connsiteX17" fmla="*/ 0 w 10098"/>
                    <a:gd name="connsiteY17" fmla="*/ 16297 h 17888"/>
                    <a:gd name="connsiteX0" fmla="*/ 0 w 10098"/>
                    <a:gd name="connsiteY0" fmla="*/ 16297 h 18867"/>
                    <a:gd name="connsiteX1" fmla="*/ 4401 w 10098"/>
                    <a:gd name="connsiteY1" fmla="*/ 988 h 18867"/>
                    <a:gd name="connsiteX2" fmla="*/ 8570 w 10098"/>
                    <a:gd name="connsiteY2" fmla="*/ 0 h 18867"/>
                    <a:gd name="connsiteX3" fmla="*/ 10098 w 10098"/>
                    <a:gd name="connsiteY3" fmla="*/ 1694 h 18867"/>
                    <a:gd name="connsiteX4" fmla="*/ 9546 w 10098"/>
                    <a:gd name="connsiteY4" fmla="*/ 3279 h 18867"/>
                    <a:gd name="connsiteX5" fmla="*/ 8985 w 10098"/>
                    <a:gd name="connsiteY5" fmla="*/ 4111 h 18867"/>
                    <a:gd name="connsiteX6" fmla="*/ 8595 w 10098"/>
                    <a:gd name="connsiteY6" fmla="*/ 6166 h 18867"/>
                    <a:gd name="connsiteX7" fmla="*/ 8058 w 10098"/>
                    <a:gd name="connsiteY7" fmla="*/ 6998 h 18867"/>
                    <a:gd name="connsiteX8" fmla="*/ 7130 w 10098"/>
                    <a:gd name="connsiteY8" fmla="*/ 7928 h 18867"/>
                    <a:gd name="connsiteX9" fmla="*/ 6496 w 10098"/>
                    <a:gd name="connsiteY9" fmla="*/ 10326 h 18867"/>
                    <a:gd name="connsiteX10" fmla="*/ 5812 w 10098"/>
                    <a:gd name="connsiteY10" fmla="*/ 12039 h 18867"/>
                    <a:gd name="connsiteX11" fmla="*/ 5959 w 10098"/>
                    <a:gd name="connsiteY11" fmla="*/ 12920 h 18867"/>
                    <a:gd name="connsiteX12" fmla="*/ 6008 w 10098"/>
                    <a:gd name="connsiteY12" fmla="*/ 12724 h 18867"/>
                    <a:gd name="connsiteX13" fmla="*/ 6325 w 10098"/>
                    <a:gd name="connsiteY13" fmla="*/ 12969 h 18867"/>
                    <a:gd name="connsiteX14" fmla="*/ 6398 w 10098"/>
                    <a:gd name="connsiteY14" fmla="*/ 13898 h 18867"/>
                    <a:gd name="connsiteX15" fmla="*/ 6130 w 10098"/>
                    <a:gd name="connsiteY15" fmla="*/ 15366 h 18867"/>
                    <a:gd name="connsiteX16" fmla="*/ 5361 w 10098"/>
                    <a:gd name="connsiteY16" fmla="*/ 18867 h 18867"/>
                    <a:gd name="connsiteX17" fmla="*/ 0 w 10098"/>
                    <a:gd name="connsiteY17" fmla="*/ 16297 h 18867"/>
                    <a:gd name="connsiteX0" fmla="*/ 0 w 10098"/>
                    <a:gd name="connsiteY0" fmla="*/ 16297 h 17986"/>
                    <a:gd name="connsiteX1" fmla="*/ 4401 w 10098"/>
                    <a:gd name="connsiteY1" fmla="*/ 988 h 17986"/>
                    <a:gd name="connsiteX2" fmla="*/ 8570 w 10098"/>
                    <a:gd name="connsiteY2" fmla="*/ 0 h 17986"/>
                    <a:gd name="connsiteX3" fmla="*/ 10098 w 10098"/>
                    <a:gd name="connsiteY3" fmla="*/ 1694 h 17986"/>
                    <a:gd name="connsiteX4" fmla="*/ 9546 w 10098"/>
                    <a:gd name="connsiteY4" fmla="*/ 3279 h 17986"/>
                    <a:gd name="connsiteX5" fmla="*/ 8985 w 10098"/>
                    <a:gd name="connsiteY5" fmla="*/ 4111 h 17986"/>
                    <a:gd name="connsiteX6" fmla="*/ 8595 w 10098"/>
                    <a:gd name="connsiteY6" fmla="*/ 6166 h 17986"/>
                    <a:gd name="connsiteX7" fmla="*/ 8058 w 10098"/>
                    <a:gd name="connsiteY7" fmla="*/ 6998 h 17986"/>
                    <a:gd name="connsiteX8" fmla="*/ 7130 w 10098"/>
                    <a:gd name="connsiteY8" fmla="*/ 7928 h 17986"/>
                    <a:gd name="connsiteX9" fmla="*/ 6496 w 10098"/>
                    <a:gd name="connsiteY9" fmla="*/ 10326 h 17986"/>
                    <a:gd name="connsiteX10" fmla="*/ 5812 w 10098"/>
                    <a:gd name="connsiteY10" fmla="*/ 12039 h 17986"/>
                    <a:gd name="connsiteX11" fmla="*/ 5959 w 10098"/>
                    <a:gd name="connsiteY11" fmla="*/ 12920 h 17986"/>
                    <a:gd name="connsiteX12" fmla="*/ 6008 w 10098"/>
                    <a:gd name="connsiteY12" fmla="*/ 12724 h 17986"/>
                    <a:gd name="connsiteX13" fmla="*/ 6325 w 10098"/>
                    <a:gd name="connsiteY13" fmla="*/ 12969 h 17986"/>
                    <a:gd name="connsiteX14" fmla="*/ 6398 w 10098"/>
                    <a:gd name="connsiteY14" fmla="*/ 13898 h 17986"/>
                    <a:gd name="connsiteX15" fmla="*/ 6130 w 10098"/>
                    <a:gd name="connsiteY15" fmla="*/ 15366 h 17986"/>
                    <a:gd name="connsiteX16" fmla="*/ 5361 w 10098"/>
                    <a:gd name="connsiteY16" fmla="*/ 17986 h 17986"/>
                    <a:gd name="connsiteX17" fmla="*/ 0 w 10098"/>
                    <a:gd name="connsiteY17" fmla="*/ 16297 h 17986"/>
                    <a:gd name="connsiteX0" fmla="*/ 0 w 10098"/>
                    <a:gd name="connsiteY0" fmla="*/ 16297 h 17986"/>
                    <a:gd name="connsiteX1" fmla="*/ 4401 w 10098"/>
                    <a:gd name="connsiteY1" fmla="*/ 988 h 17986"/>
                    <a:gd name="connsiteX2" fmla="*/ 8570 w 10098"/>
                    <a:gd name="connsiteY2" fmla="*/ 0 h 17986"/>
                    <a:gd name="connsiteX3" fmla="*/ 10098 w 10098"/>
                    <a:gd name="connsiteY3" fmla="*/ 1694 h 17986"/>
                    <a:gd name="connsiteX4" fmla="*/ 9546 w 10098"/>
                    <a:gd name="connsiteY4" fmla="*/ 3279 h 17986"/>
                    <a:gd name="connsiteX5" fmla="*/ 8985 w 10098"/>
                    <a:gd name="connsiteY5" fmla="*/ 4111 h 17986"/>
                    <a:gd name="connsiteX6" fmla="*/ 8595 w 10098"/>
                    <a:gd name="connsiteY6" fmla="*/ 6166 h 17986"/>
                    <a:gd name="connsiteX7" fmla="*/ 8058 w 10098"/>
                    <a:gd name="connsiteY7" fmla="*/ 6998 h 17986"/>
                    <a:gd name="connsiteX8" fmla="*/ 7130 w 10098"/>
                    <a:gd name="connsiteY8" fmla="*/ 7928 h 17986"/>
                    <a:gd name="connsiteX9" fmla="*/ 6496 w 10098"/>
                    <a:gd name="connsiteY9" fmla="*/ 10326 h 17986"/>
                    <a:gd name="connsiteX10" fmla="*/ 5812 w 10098"/>
                    <a:gd name="connsiteY10" fmla="*/ 12039 h 17986"/>
                    <a:gd name="connsiteX11" fmla="*/ 5959 w 10098"/>
                    <a:gd name="connsiteY11" fmla="*/ 12920 h 17986"/>
                    <a:gd name="connsiteX12" fmla="*/ 6008 w 10098"/>
                    <a:gd name="connsiteY12" fmla="*/ 12724 h 17986"/>
                    <a:gd name="connsiteX13" fmla="*/ 6325 w 10098"/>
                    <a:gd name="connsiteY13" fmla="*/ 12969 h 17986"/>
                    <a:gd name="connsiteX14" fmla="*/ 6398 w 10098"/>
                    <a:gd name="connsiteY14" fmla="*/ 13898 h 17986"/>
                    <a:gd name="connsiteX15" fmla="*/ 6130 w 10098"/>
                    <a:gd name="connsiteY15" fmla="*/ 15366 h 17986"/>
                    <a:gd name="connsiteX16" fmla="*/ 5715 w 10098"/>
                    <a:gd name="connsiteY16" fmla="*/ 16492 h 17986"/>
                    <a:gd name="connsiteX17" fmla="*/ 5361 w 10098"/>
                    <a:gd name="connsiteY17" fmla="*/ 17986 h 17986"/>
                    <a:gd name="connsiteX18" fmla="*/ 0 w 10098"/>
                    <a:gd name="connsiteY18" fmla="*/ 16297 h 17986"/>
                    <a:gd name="connsiteX0" fmla="*/ 0 w 10098"/>
                    <a:gd name="connsiteY0" fmla="*/ 16297 h 17986"/>
                    <a:gd name="connsiteX1" fmla="*/ 4401 w 10098"/>
                    <a:gd name="connsiteY1" fmla="*/ 988 h 17986"/>
                    <a:gd name="connsiteX2" fmla="*/ 8570 w 10098"/>
                    <a:gd name="connsiteY2" fmla="*/ 0 h 17986"/>
                    <a:gd name="connsiteX3" fmla="*/ 10098 w 10098"/>
                    <a:gd name="connsiteY3" fmla="*/ 1694 h 17986"/>
                    <a:gd name="connsiteX4" fmla="*/ 9546 w 10098"/>
                    <a:gd name="connsiteY4" fmla="*/ 3279 h 17986"/>
                    <a:gd name="connsiteX5" fmla="*/ 8985 w 10098"/>
                    <a:gd name="connsiteY5" fmla="*/ 4111 h 17986"/>
                    <a:gd name="connsiteX6" fmla="*/ 8595 w 10098"/>
                    <a:gd name="connsiteY6" fmla="*/ 6166 h 17986"/>
                    <a:gd name="connsiteX7" fmla="*/ 8058 w 10098"/>
                    <a:gd name="connsiteY7" fmla="*/ 6998 h 17986"/>
                    <a:gd name="connsiteX8" fmla="*/ 7130 w 10098"/>
                    <a:gd name="connsiteY8" fmla="*/ 7928 h 17986"/>
                    <a:gd name="connsiteX9" fmla="*/ 6496 w 10098"/>
                    <a:gd name="connsiteY9" fmla="*/ 10326 h 17986"/>
                    <a:gd name="connsiteX10" fmla="*/ 5812 w 10098"/>
                    <a:gd name="connsiteY10" fmla="*/ 12039 h 17986"/>
                    <a:gd name="connsiteX11" fmla="*/ 5959 w 10098"/>
                    <a:gd name="connsiteY11" fmla="*/ 12920 h 17986"/>
                    <a:gd name="connsiteX12" fmla="*/ 6008 w 10098"/>
                    <a:gd name="connsiteY12" fmla="*/ 12724 h 17986"/>
                    <a:gd name="connsiteX13" fmla="*/ 6325 w 10098"/>
                    <a:gd name="connsiteY13" fmla="*/ 12969 h 17986"/>
                    <a:gd name="connsiteX14" fmla="*/ 6398 w 10098"/>
                    <a:gd name="connsiteY14" fmla="*/ 13898 h 17986"/>
                    <a:gd name="connsiteX15" fmla="*/ 6130 w 10098"/>
                    <a:gd name="connsiteY15" fmla="*/ 15366 h 17986"/>
                    <a:gd name="connsiteX16" fmla="*/ 5715 w 10098"/>
                    <a:gd name="connsiteY16" fmla="*/ 16492 h 17986"/>
                    <a:gd name="connsiteX17" fmla="*/ 5361 w 10098"/>
                    <a:gd name="connsiteY17" fmla="*/ 17986 h 17986"/>
                    <a:gd name="connsiteX18" fmla="*/ 2591 w 10098"/>
                    <a:gd name="connsiteY18" fmla="*/ 16345 h 17986"/>
                    <a:gd name="connsiteX19" fmla="*/ 0 w 10098"/>
                    <a:gd name="connsiteY19" fmla="*/ 16297 h 17986"/>
                    <a:gd name="connsiteX0" fmla="*/ 0 w 10098"/>
                    <a:gd name="connsiteY0" fmla="*/ 16297 h 17986"/>
                    <a:gd name="connsiteX1" fmla="*/ 4401 w 10098"/>
                    <a:gd name="connsiteY1" fmla="*/ 988 h 17986"/>
                    <a:gd name="connsiteX2" fmla="*/ 8570 w 10098"/>
                    <a:gd name="connsiteY2" fmla="*/ 0 h 17986"/>
                    <a:gd name="connsiteX3" fmla="*/ 10098 w 10098"/>
                    <a:gd name="connsiteY3" fmla="*/ 1694 h 17986"/>
                    <a:gd name="connsiteX4" fmla="*/ 9546 w 10098"/>
                    <a:gd name="connsiteY4" fmla="*/ 3279 h 17986"/>
                    <a:gd name="connsiteX5" fmla="*/ 8985 w 10098"/>
                    <a:gd name="connsiteY5" fmla="*/ 4111 h 17986"/>
                    <a:gd name="connsiteX6" fmla="*/ 8595 w 10098"/>
                    <a:gd name="connsiteY6" fmla="*/ 6166 h 17986"/>
                    <a:gd name="connsiteX7" fmla="*/ 8058 w 10098"/>
                    <a:gd name="connsiteY7" fmla="*/ 6998 h 17986"/>
                    <a:gd name="connsiteX8" fmla="*/ 7130 w 10098"/>
                    <a:gd name="connsiteY8" fmla="*/ 7928 h 17986"/>
                    <a:gd name="connsiteX9" fmla="*/ 6496 w 10098"/>
                    <a:gd name="connsiteY9" fmla="*/ 10326 h 17986"/>
                    <a:gd name="connsiteX10" fmla="*/ 5812 w 10098"/>
                    <a:gd name="connsiteY10" fmla="*/ 12039 h 17986"/>
                    <a:gd name="connsiteX11" fmla="*/ 5959 w 10098"/>
                    <a:gd name="connsiteY11" fmla="*/ 12920 h 17986"/>
                    <a:gd name="connsiteX12" fmla="*/ 6008 w 10098"/>
                    <a:gd name="connsiteY12" fmla="*/ 12724 h 17986"/>
                    <a:gd name="connsiteX13" fmla="*/ 6325 w 10098"/>
                    <a:gd name="connsiteY13" fmla="*/ 12969 h 17986"/>
                    <a:gd name="connsiteX14" fmla="*/ 6398 w 10098"/>
                    <a:gd name="connsiteY14" fmla="*/ 13898 h 17986"/>
                    <a:gd name="connsiteX15" fmla="*/ 6130 w 10098"/>
                    <a:gd name="connsiteY15" fmla="*/ 15366 h 17986"/>
                    <a:gd name="connsiteX16" fmla="*/ 5715 w 10098"/>
                    <a:gd name="connsiteY16" fmla="*/ 16492 h 17986"/>
                    <a:gd name="connsiteX17" fmla="*/ 5361 w 10098"/>
                    <a:gd name="connsiteY17" fmla="*/ 17986 h 17986"/>
                    <a:gd name="connsiteX18" fmla="*/ 2591 w 10098"/>
                    <a:gd name="connsiteY18" fmla="*/ 16345 h 17986"/>
                    <a:gd name="connsiteX19" fmla="*/ 0 w 10098"/>
                    <a:gd name="connsiteY19" fmla="*/ 16297 h 17986"/>
                    <a:gd name="connsiteX0" fmla="*/ 0 w 10098"/>
                    <a:gd name="connsiteY0" fmla="*/ 16297 h 18156"/>
                    <a:gd name="connsiteX1" fmla="*/ 4401 w 10098"/>
                    <a:gd name="connsiteY1" fmla="*/ 988 h 18156"/>
                    <a:gd name="connsiteX2" fmla="*/ 8570 w 10098"/>
                    <a:gd name="connsiteY2" fmla="*/ 0 h 18156"/>
                    <a:gd name="connsiteX3" fmla="*/ 10098 w 10098"/>
                    <a:gd name="connsiteY3" fmla="*/ 1694 h 18156"/>
                    <a:gd name="connsiteX4" fmla="*/ 9546 w 10098"/>
                    <a:gd name="connsiteY4" fmla="*/ 3279 h 18156"/>
                    <a:gd name="connsiteX5" fmla="*/ 8985 w 10098"/>
                    <a:gd name="connsiteY5" fmla="*/ 4111 h 18156"/>
                    <a:gd name="connsiteX6" fmla="*/ 8595 w 10098"/>
                    <a:gd name="connsiteY6" fmla="*/ 6166 h 18156"/>
                    <a:gd name="connsiteX7" fmla="*/ 8058 w 10098"/>
                    <a:gd name="connsiteY7" fmla="*/ 6998 h 18156"/>
                    <a:gd name="connsiteX8" fmla="*/ 7130 w 10098"/>
                    <a:gd name="connsiteY8" fmla="*/ 7928 h 18156"/>
                    <a:gd name="connsiteX9" fmla="*/ 6496 w 10098"/>
                    <a:gd name="connsiteY9" fmla="*/ 10326 h 18156"/>
                    <a:gd name="connsiteX10" fmla="*/ 5812 w 10098"/>
                    <a:gd name="connsiteY10" fmla="*/ 12039 h 18156"/>
                    <a:gd name="connsiteX11" fmla="*/ 5959 w 10098"/>
                    <a:gd name="connsiteY11" fmla="*/ 12920 h 18156"/>
                    <a:gd name="connsiteX12" fmla="*/ 6008 w 10098"/>
                    <a:gd name="connsiteY12" fmla="*/ 12724 h 18156"/>
                    <a:gd name="connsiteX13" fmla="*/ 6325 w 10098"/>
                    <a:gd name="connsiteY13" fmla="*/ 12969 h 18156"/>
                    <a:gd name="connsiteX14" fmla="*/ 6398 w 10098"/>
                    <a:gd name="connsiteY14" fmla="*/ 13898 h 18156"/>
                    <a:gd name="connsiteX15" fmla="*/ 6130 w 10098"/>
                    <a:gd name="connsiteY15" fmla="*/ 15366 h 18156"/>
                    <a:gd name="connsiteX16" fmla="*/ 5715 w 10098"/>
                    <a:gd name="connsiteY16" fmla="*/ 16492 h 18156"/>
                    <a:gd name="connsiteX17" fmla="*/ 5361 w 10098"/>
                    <a:gd name="connsiteY17" fmla="*/ 17986 h 18156"/>
                    <a:gd name="connsiteX18" fmla="*/ 2591 w 10098"/>
                    <a:gd name="connsiteY18" fmla="*/ 16345 h 18156"/>
                    <a:gd name="connsiteX19" fmla="*/ 2078 w 10098"/>
                    <a:gd name="connsiteY19" fmla="*/ 18156 h 18156"/>
                    <a:gd name="connsiteX20" fmla="*/ 0 w 10098"/>
                    <a:gd name="connsiteY20" fmla="*/ 16297 h 18156"/>
                    <a:gd name="connsiteX0" fmla="*/ 0 w 10098"/>
                    <a:gd name="connsiteY0" fmla="*/ 16297 h 18156"/>
                    <a:gd name="connsiteX1" fmla="*/ 4401 w 10098"/>
                    <a:gd name="connsiteY1" fmla="*/ 988 h 18156"/>
                    <a:gd name="connsiteX2" fmla="*/ 8570 w 10098"/>
                    <a:gd name="connsiteY2" fmla="*/ 0 h 18156"/>
                    <a:gd name="connsiteX3" fmla="*/ 10098 w 10098"/>
                    <a:gd name="connsiteY3" fmla="*/ 1694 h 18156"/>
                    <a:gd name="connsiteX4" fmla="*/ 9546 w 10098"/>
                    <a:gd name="connsiteY4" fmla="*/ 3279 h 18156"/>
                    <a:gd name="connsiteX5" fmla="*/ 8985 w 10098"/>
                    <a:gd name="connsiteY5" fmla="*/ 4111 h 18156"/>
                    <a:gd name="connsiteX6" fmla="*/ 8595 w 10098"/>
                    <a:gd name="connsiteY6" fmla="*/ 6166 h 18156"/>
                    <a:gd name="connsiteX7" fmla="*/ 8058 w 10098"/>
                    <a:gd name="connsiteY7" fmla="*/ 6998 h 18156"/>
                    <a:gd name="connsiteX8" fmla="*/ 7130 w 10098"/>
                    <a:gd name="connsiteY8" fmla="*/ 7928 h 18156"/>
                    <a:gd name="connsiteX9" fmla="*/ 6496 w 10098"/>
                    <a:gd name="connsiteY9" fmla="*/ 10326 h 18156"/>
                    <a:gd name="connsiteX10" fmla="*/ 5812 w 10098"/>
                    <a:gd name="connsiteY10" fmla="*/ 12039 h 18156"/>
                    <a:gd name="connsiteX11" fmla="*/ 5959 w 10098"/>
                    <a:gd name="connsiteY11" fmla="*/ 12920 h 18156"/>
                    <a:gd name="connsiteX12" fmla="*/ 6008 w 10098"/>
                    <a:gd name="connsiteY12" fmla="*/ 12724 h 18156"/>
                    <a:gd name="connsiteX13" fmla="*/ 6325 w 10098"/>
                    <a:gd name="connsiteY13" fmla="*/ 12969 h 18156"/>
                    <a:gd name="connsiteX14" fmla="*/ 6398 w 10098"/>
                    <a:gd name="connsiteY14" fmla="*/ 13898 h 18156"/>
                    <a:gd name="connsiteX15" fmla="*/ 6130 w 10098"/>
                    <a:gd name="connsiteY15" fmla="*/ 15366 h 18156"/>
                    <a:gd name="connsiteX16" fmla="*/ 5715 w 10098"/>
                    <a:gd name="connsiteY16" fmla="*/ 16492 h 18156"/>
                    <a:gd name="connsiteX17" fmla="*/ 5361 w 10098"/>
                    <a:gd name="connsiteY17" fmla="*/ 17986 h 18156"/>
                    <a:gd name="connsiteX18" fmla="*/ 2591 w 10098"/>
                    <a:gd name="connsiteY18" fmla="*/ 16345 h 18156"/>
                    <a:gd name="connsiteX19" fmla="*/ 2078 w 10098"/>
                    <a:gd name="connsiteY19" fmla="*/ 18156 h 18156"/>
                    <a:gd name="connsiteX20" fmla="*/ 0 w 10098"/>
                    <a:gd name="connsiteY20" fmla="*/ 16297 h 18156"/>
                    <a:gd name="connsiteX0" fmla="*/ 0 w 10098"/>
                    <a:gd name="connsiteY0" fmla="*/ 16297 h 18156"/>
                    <a:gd name="connsiteX1" fmla="*/ 4401 w 10098"/>
                    <a:gd name="connsiteY1" fmla="*/ 988 h 18156"/>
                    <a:gd name="connsiteX2" fmla="*/ 8570 w 10098"/>
                    <a:gd name="connsiteY2" fmla="*/ 0 h 18156"/>
                    <a:gd name="connsiteX3" fmla="*/ 10098 w 10098"/>
                    <a:gd name="connsiteY3" fmla="*/ 1694 h 18156"/>
                    <a:gd name="connsiteX4" fmla="*/ 9546 w 10098"/>
                    <a:gd name="connsiteY4" fmla="*/ 3279 h 18156"/>
                    <a:gd name="connsiteX5" fmla="*/ 8985 w 10098"/>
                    <a:gd name="connsiteY5" fmla="*/ 4111 h 18156"/>
                    <a:gd name="connsiteX6" fmla="*/ 8595 w 10098"/>
                    <a:gd name="connsiteY6" fmla="*/ 6166 h 18156"/>
                    <a:gd name="connsiteX7" fmla="*/ 8058 w 10098"/>
                    <a:gd name="connsiteY7" fmla="*/ 6998 h 18156"/>
                    <a:gd name="connsiteX8" fmla="*/ 7130 w 10098"/>
                    <a:gd name="connsiteY8" fmla="*/ 7928 h 18156"/>
                    <a:gd name="connsiteX9" fmla="*/ 6496 w 10098"/>
                    <a:gd name="connsiteY9" fmla="*/ 10326 h 18156"/>
                    <a:gd name="connsiteX10" fmla="*/ 5812 w 10098"/>
                    <a:gd name="connsiteY10" fmla="*/ 12039 h 18156"/>
                    <a:gd name="connsiteX11" fmla="*/ 5959 w 10098"/>
                    <a:gd name="connsiteY11" fmla="*/ 12920 h 18156"/>
                    <a:gd name="connsiteX12" fmla="*/ 6008 w 10098"/>
                    <a:gd name="connsiteY12" fmla="*/ 12724 h 18156"/>
                    <a:gd name="connsiteX13" fmla="*/ 6325 w 10098"/>
                    <a:gd name="connsiteY13" fmla="*/ 12969 h 18156"/>
                    <a:gd name="connsiteX14" fmla="*/ 6398 w 10098"/>
                    <a:gd name="connsiteY14" fmla="*/ 13898 h 18156"/>
                    <a:gd name="connsiteX15" fmla="*/ 6130 w 10098"/>
                    <a:gd name="connsiteY15" fmla="*/ 15366 h 18156"/>
                    <a:gd name="connsiteX16" fmla="*/ 5715 w 10098"/>
                    <a:gd name="connsiteY16" fmla="*/ 16492 h 18156"/>
                    <a:gd name="connsiteX17" fmla="*/ 5361 w 10098"/>
                    <a:gd name="connsiteY17" fmla="*/ 17986 h 18156"/>
                    <a:gd name="connsiteX18" fmla="*/ 4299 w 10098"/>
                    <a:gd name="connsiteY18" fmla="*/ 17520 h 18156"/>
                    <a:gd name="connsiteX19" fmla="*/ 2591 w 10098"/>
                    <a:gd name="connsiteY19" fmla="*/ 16345 h 18156"/>
                    <a:gd name="connsiteX20" fmla="*/ 2078 w 10098"/>
                    <a:gd name="connsiteY20" fmla="*/ 18156 h 18156"/>
                    <a:gd name="connsiteX21" fmla="*/ 0 w 10098"/>
                    <a:gd name="connsiteY21" fmla="*/ 16297 h 18156"/>
                    <a:gd name="connsiteX0" fmla="*/ 0 w 10098"/>
                    <a:gd name="connsiteY0" fmla="*/ 16297 h 18156"/>
                    <a:gd name="connsiteX1" fmla="*/ 4401 w 10098"/>
                    <a:gd name="connsiteY1" fmla="*/ 988 h 18156"/>
                    <a:gd name="connsiteX2" fmla="*/ 8570 w 10098"/>
                    <a:gd name="connsiteY2" fmla="*/ 0 h 18156"/>
                    <a:gd name="connsiteX3" fmla="*/ 10098 w 10098"/>
                    <a:gd name="connsiteY3" fmla="*/ 1694 h 18156"/>
                    <a:gd name="connsiteX4" fmla="*/ 9546 w 10098"/>
                    <a:gd name="connsiteY4" fmla="*/ 3279 h 18156"/>
                    <a:gd name="connsiteX5" fmla="*/ 8985 w 10098"/>
                    <a:gd name="connsiteY5" fmla="*/ 4111 h 18156"/>
                    <a:gd name="connsiteX6" fmla="*/ 8595 w 10098"/>
                    <a:gd name="connsiteY6" fmla="*/ 6166 h 18156"/>
                    <a:gd name="connsiteX7" fmla="*/ 8058 w 10098"/>
                    <a:gd name="connsiteY7" fmla="*/ 6998 h 18156"/>
                    <a:gd name="connsiteX8" fmla="*/ 7130 w 10098"/>
                    <a:gd name="connsiteY8" fmla="*/ 7928 h 18156"/>
                    <a:gd name="connsiteX9" fmla="*/ 6496 w 10098"/>
                    <a:gd name="connsiteY9" fmla="*/ 10326 h 18156"/>
                    <a:gd name="connsiteX10" fmla="*/ 5812 w 10098"/>
                    <a:gd name="connsiteY10" fmla="*/ 12039 h 18156"/>
                    <a:gd name="connsiteX11" fmla="*/ 5959 w 10098"/>
                    <a:gd name="connsiteY11" fmla="*/ 12920 h 18156"/>
                    <a:gd name="connsiteX12" fmla="*/ 6008 w 10098"/>
                    <a:gd name="connsiteY12" fmla="*/ 12724 h 18156"/>
                    <a:gd name="connsiteX13" fmla="*/ 6325 w 10098"/>
                    <a:gd name="connsiteY13" fmla="*/ 12969 h 18156"/>
                    <a:gd name="connsiteX14" fmla="*/ 6398 w 10098"/>
                    <a:gd name="connsiteY14" fmla="*/ 13898 h 18156"/>
                    <a:gd name="connsiteX15" fmla="*/ 6130 w 10098"/>
                    <a:gd name="connsiteY15" fmla="*/ 15366 h 18156"/>
                    <a:gd name="connsiteX16" fmla="*/ 5715 w 10098"/>
                    <a:gd name="connsiteY16" fmla="*/ 16492 h 18156"/>
                    <a:gd name="connsiteX17" fmla="*/ 5361 w 10098"/>
                    <a:gd name="connsiteY17" fmla="*/ 17986 h 18156"/>
                    <a:gd name="connsiteX18" fmla="*/ 4299 w 10098"/>
                    <a:gd name="connsiteY18" fmla="*/ 17520 h 18156"/>
                    <a:gd name="connsiteX19" fmla="*/ 2689 w 10098"/>
                    <a:gd name="connsiteY19" fmla="*/ 16345 h 18156"/>
                    <a:gd name="connsiteX20" fmla="*/ 2078 w 10098"/>
                    <a:gd name="connsiteY20" fmla="*/ 18156 h 18156"/>
                    <a:gd name="connsiteX21" fmla="*/ 0 w 10098"/>
                    <a:gd name="connsiteY21" fmla="*/ 16297 h 18156"/>
                    <a:gd name="connsiteX0" fmla="*/ 0 w 10098"/>
                    <a:gd name="connsiteY0" fmla="*/ 16297 h 18156"/>
                    <a:gd name="connsiteX1" fmla="*/ 4372 w 10098"/>
                    <a:gd name="connsiteY1" fmla="*/ 3768 h 18156"/>
                    <a:gd name="connsiteX2" fmla="*/ 4401 w 10098"/>
                    <a:gd name="connsiteY2" fmla="*/ 988 h 18156"/>
                    <a:gd name="connsiteX3" fmla="*/ 8570 w 10098"/>
                    <a:gd name="connsiteY3" fmla="*/ 0 h 18156"/>
                    <a:gd name="connsiteX4" fmla="*/ 10098 w 10098"/>
                    <a:gd name="connsiteY4" fmla="*/ 1694 h 18156"/>
                    <a:gd name="connsiteX5" fmla="*/ 9546 w 10098"/>
                    <a:gd name="connsiteY5" fmla="*/ 3279 h 18156"/>
                    <a:gd name="connsiteX6" fmla="*/ 8985 w 10098"/>
                    <a:gd name="connsiteY6" fmla="*/ 4111 h 18156"/>
                    <a:gd name="connsiteX7" fmla="*/ 8595 w 10098"/>
                    <a:gd name="connsiteY7" fmla="*/ 6166 h 18156"/>
                    <a:gd name="connsiteX8" fmla="*/ 8058 w 10098"/>
                    <a:gd name="connsiteY8" fmla="*/ 6998 h 18156"/>
                    <a:gd name="connsiteX9" fmla="*/ 7130 w 10098"/>
                    <a:gd name="connsiteY9" fmla="*/ 7928 h 18156"/>
                    <a:gd name="connsiteX10" fmla="*/ 6496 w 10098"/>
                    <a:gd name="connsiteY10" fmla="*/ 10326 h 18156"/>
                    <a:gd name="connsiteX11" fmla="*/ 5812 w 10098"/>
                    <a:gd name="connsiteY11" fmla="*/ 12039 h 18156"/>
                    <a:gd name="connsiteX12" fmla="*/ 5959 w 10098"/>
                    <a:gd name="connsiteY12" fmla="*/ 12920 h 18156"/>
                    <a:gd name="connsiteX13" fmla="*/ 6008 w 10098"/>
                    <a:gd name="connsiteY13" fmla="*/ 12724 h 18156"/>
                    <a:gd name="connsiteX14" fmla="*/ 6325 w 10098"/>
                    <a:gd name="connsiteY14" fmla="*/ 12969 h 18156"/>
                    <a:gd name="connsiteX15" fmla="*/ 6398 w 10098"/>
                    <a:gd name="connsiteY15" fmla="*/ 13898 h 18156"/>
                    <a:gd name="connsiteX16" fmla="*/ 6130 w 10098"/>
                    <a:gd name="connsiteY16" fmla="*/ 15366 h 18156"/>
                    <a:gd name="connsiteX17" fmla="*/ 5715 w 10098"/>
                    <a:gd name="connsiteY17" fmla="*/ 16492 h 18156"/>
                    <a:gd name="connsiteX18" fmla="*/ 5361 w 10098"/>
                    <a:gd name="connsiteY18" fmla="*/ 17986 h 18156"/>
                    <a:gd name="connsiteX19" fmla="*/ 4299 w 10098"/>
                    <a:gd name="connsiteY19" fmla="*/ 17520 h 18156"/>
                    <a:gd name="connsiteX20" fmla="*/ 2689 w 10098"/>
                    <a:gd name="connsiteY20" fmla="*/ 16345 h 18156"/>
                    <a:gd name="connsiteX21" fmla="*/ 2078 w 10098"/>
                    <a:gd name="connsiteY21" fmla="*/ 18156 h 18156"/>
                    <a:gd name="connsiteX22" fmla="*/ 0 w 10098"/>
                    <a:gd name="connsiteY22" fmla="*/ 16297 h 18156"/>
                    <a:gd name="connsiteX0" fmla="*/ 0 w 10098"/>
                    <a:gd name="connsiteY0" fmla="*/ 16297 h 18156"/>
                    <a:gd name="connsiteX1" fmla="*/ 4372 w 10098"/>
                    <a:gd name="connsiteY1" fmla="*/ 3768 h 18156"/>
                    <a:gd name="connsiteX2" fmla="*/ 4401 w 10098"/>
                    <a:gd name="connsiteY2" fmla="*/ 988 h 18156"/>
                    <a:gd name="connsiteX3" fmla="*/ 8570 w 10098"/>
                    <a:gd name="connsiteY3" fmla="*/ 0 h 18156"/>
                    <a:gd name="connsiteX4" fmla="*/ 10098 w 10098"/>
                    <a:gd name="connsiteY4" fmla="*/ 1694 h 18156"/>
                    <a:gd name="connsiteX5" fmla="*/ 9546 w 10098"/>
                    <a:gd name="connsiteY5" fmla="*/ 3279 h 18156"/>
                    <a:gd name="connsiteX6" fmla="*/ 8985 w 10098"/>
                    <a:gd name="connsiteY6" fmla="*/ 4111 h 18156"/>
                    <a:gd name="connsiteX7" fmla="*/ 8595 w 10098"/>
                    <a:gd name="connsiteY7" fmla="*/ 6166 h 18156"/>
                    <a:gd name="connsiteX8" fmla="*/ 8058 w 10098"/>
                    <a:gd name="connsiteY8" fmla="*/ 6998 h 18156"/>
                    <a:gd name="connsiteX9" fmla="*/ 7130 w 10098"/>
                    <a:gd name="connsiteY9" fmla="*/ 7928 h 18156"/>
                    <a:gd name="connsiteX10" fmla="*/ 6496 w 10098"/>
                    <a:gd name="connsiteY10" fmla="*/ 10326 h 18156"/>
                    <a:gd name="connsiteX11" fmla="*/ 5812 w 10098"/>
                    <a:gd name="connsiteY11" fmla="*/ 12039 h 18156"/>
                    <a:gd name="connsiteX12" fmla="*/ 5959 w 10098"/>
                    <a:gd name="connsiteY12" fmla="*/ 12920 h 18156"/>
                    <a:gd name="connsiteX13" fmla="*/ 6008 w 10098"/>
                    <a:gd name="connsiteY13" fmla="*/ 12724 h 18156"/>
                    <a:gd name="connsiteX14" fmla="*/ 6325 w 10098"/>
                    <a:gd name="connsiteY14" fmla="*/ 12969 h 18156"/>
                    <a:gd name="connsiteX15" fmla="*/ 6398 w 10098"/>
                    <a:gd name="connsiteY15" fmla="*/ 13898 h 18156"/>
                    <a:gd name="connsiteX16" fmla="*/ 6130 w 10098"/>
                    <a:gd name="connsiteY16" fmla="*/ 15366 h 18156"/>
                    <a:gd name="connsiteX17" fmla="*/ 5715 w 10098"/>
                    <a:gd name="connsiteY17" fmla="*/ 16492 h 18156"/>
                    <a:gd name="connsiteX18" fmla="*/ 5361 w 10098"/>
                    <a:gd name="connsiteY18" fmla="*/ 17986 h 18156"/>
                    <a:gd name="connsiteX19" fmla="*/ 4299 w 10098"/>
                    <a:gd name="connsiteY19" fmla="*/ 17520 h 18156"/>
                    <a:gd name="connsiteX20" fmla="*/ 2689 w 10098"/>
                    <a:gd name="connsiteY20" fmla="*/ 16345 h 18156"/>
                    <a:gd name="connsiteX21" fmla="*/ 2078 w 10098"/>
                    <a:gd name="connsiteY21" fmla="*/ 18156 h 18156"/>
                    <a:gd name="connsiteX22" fmla="*/ 0 w 10098"/>
                    <a:gd name="connsiteY22" fmla="*/ 16297 h 18156"/>
                    <a:gd name="connsiteX0" fmla="*/ 0 w 10098"/>
                    <a:gd name="connsiteY0" fmla="*/ 16297 h 18156"/>
                    <a:gd name="connsiteX1" fmla="*/ 4690 w 10098"/>
                    <a:gd name="connsiteY1" fmla="*/ 4796 h 18156"/>
                    <a:gd name="connsiteX2" fmla="*/ 4372 w 10098"/>
                    <a:gd name="connsiteY2" fmla="*/ 3768 h 18156"/>
                    <a:gd name="connsiteX3" fmla="*/ 4401 w 10098"/>
                    <a:gd name="connsiteY3" fmla="*/ 988 h 18156"/>
                    <a:gd name="connsiteX4" fmla="*/ 8570 w 10098"/>
                    <a:gd name="connsiteY4" fmla="*/ 0 h 18156"/>
                    <a:gd name="connsiteX5" fmla="*/ 10098 w 10098"/>
                    <a:gd name="connsiteY5" fmla="*/ 1694 h 18156"/>
                    <a:gd name="connsiteX6" fmla="*/ 9546 w 10098"/>
                    <a:gd name="connsiteY6" fmla="*/ 3279 h 18156"/>
                    <a:gd name="connsiteX7" fmla="*/ 8985 w 10098"/>
                    <a:gd name="connsiteY7" fmla="*/ 4111 h 18156"/>
                    <a:gd name="connsiteX8" fmla="*/ 8595 w 10098"/>
                    <a:gd name="connsiteY8" fmla="*/ 6166 h 18156"/>
                    <a:gd name="connsiteX9" fmla="*/ 8058 w 10098"/>
                    <a:gd name="connsiteY9" fmla="*/ 6998 h 18156"/>
                    <a:gd name="connsiteX10" fmla="*/ 7130 w 10098"/>
                    <a:gd name="connsiteY10" fmla="*/ 7928 h 18156"/>
                    <a:gd name="connsiteX11" fmla="*/ 6496 w 10098"/>
                    <a:gd name="connsiteY11" fmla="*/ 10326 h 18156"/>
                    <a:gd name="connsiteX12" fmla="*/ 5812 w 10098"/>
                    <a:gd name="connsiteY12" fmla="*/ 12039 h 18156"/>
                    <a:gd name="connsiteX13" fmla="*/ 5959 w 10098"/>
                    <a:gd name="connsiteY13" fmla="*/ 12920 h 18156"/>
                    <a:gd name="connsiteX14" fmla="*/ 6008 w 10098"/>
                    <a:gd name="connsiteY14" fmla="*/ 12724 h 18156"/>
                    <a:gd name="connsiteX15" fmla="*/ 6325 w 10098"/>
                    <a:gd name="connsiteY15" fmla="*/ 12969 h 18156"/>
                    <a:gd name="connsiteX16" fmla="*/ 6398 w 10098"/>
                    <a:gd name="connsiteY16" fmla="*/ 13898 h 18156"/>
                    <a:gd name="connsiteX17" fmla="*/ 6130 w 10098"/>
                    <a:gd name="connsiteY17" fmla="*/ 15366 h 18156"/>
                    <a:gd name="connsiteX18" fmla="*/ 5715 w 10098"/>
                    <a:gd name="connsiteY18" fmla="*/ 16492 h 18156"/>
                    <a:gd name="connsiteX19" fmla="*/ 5361 w 10098"/>
                    <a:gd name="connsiteY19" fmla="*/ 17986 h 18156"/>
                    <a:gd name="connsiteX20" fmla="*/ 4299 w 10098"/>
                    <a:gd name="connsiteY20" fmla="*/ 17520 h 18156"/>
                    <a:gd name="connsiteX21" fmla="*/ 2689 w 10098"/>
                    <a:gd name="connsiteY21" fmla="*/ 16345 h 18156"/>
                    <a:gd name="connsiteX22" fmla="*/ 2078 w 10098"/>
                    <a:gd name="connsiteY22" fmla="*/ 18156 h 18156"/>
                    <a:gd name="connsiteX23" fmla="*/ 0 w 10098"/>
                    <a:gd name="connsiteY23" fmla="*/ 16297 h 18156"/>
                    <a:gd name="connsiteX0" fmla="*/ 0 w 10098"/>
                    <a:gd name="connsiteY0" fmla="*/ 16297 h 18156"/>
                    <a:gd name="connsiteX1" fmla="*/ 4690 w 10098"/>
                    <a:gd name="connsiteY1" fmla="*/ 4796 h 18156"/>
                    <a:gd name="connsiteX2" fmla="*/ 4372 w 10098"/>
                    <a:gd name="connsiteY2" fmla="*/ 3768 h 18156"/>
                    <a:gd name="connsiteX3" fmla="*/ 4401 w 10098"/>
                    <a:gd name="connsiteY3" fmla="*/ 988 h 18156"/>
                    <a:gd name="connsiteX4" fmla="*/ 8570 w 10098"/>
                    <a:gd name="connsiteY4" fmla="*/ 0 h 18156"/>
                    <a:gd name="connsiteX5" fmla="*/ 10098 w 10098"/>
                    <a:gd name="connsiteY5" fmla="*/ 1694 h 18156"/>
                    <a:gd name="connsiteX6" fmla="*/ 9546 w 10098"/>
                    <a:gd name="connsiteY6" fmla="*/ 3279 h 18156"/>
                    <a:gd name="connsiteX7" fmla="*/ 8985 w 10098"/>
                    <a:gd name="connsiteY7" fmla="*/ 4111 h 18156"/>
                    <a:gd name="connsiteX8" fmla="*/ 8595 w 10098"/>
                    <a:gd name="connsiteY8" fmla="*/ 6166 h 18156"/>
                    <a:gd name="connsiteX9" fmla="*/ 8058 w 10098"/>
                    <a:gd name="connsiteY9" fmla="*/ 6998 h 18156"/>
                    <a:gd name="connsiteX10" fmla="*/ 7130 w 10098"/>
                    <a:gd name="connsiteY10" fmla="*/ 7928 h 18156"/>
                    <a:gd name="connsiteX11" fmla="*/ 6496 w 10098"/>
                    <a:gd name="connsiteY11" fmla="*/ 10326 h 18156"/>
                    <a:gd name="connsiteX12" fmla="*/ 5812 w 10098"/>
                    <a:gd name="connsiteY12" fmla="*/ 12039 h 18156"/>
                    <a:gd name="connsiteX13" fmla="*/ 5959 w 10098"/>
                    <a:gd name="connsiteY13" fmla="*/ 12920 h 18156"/>
                    <a:gd name="connsiteX14" fmla="*/ 6008 w 10098"/>
                    <a:gd name="connsiteY14" fmla="*/ 12724 h 18156"/>
                    <a:gd name="connsiteX15" fmla="*/ 6325 w 10098"/>
                    <a:gd name="connsiteY15" fmla="*/ 12969 h 18156"/>
                    <a:gd name="connsiteX16" fmla="*/ 6398 w 10098"/>
                    <a:gd name="connsiteY16" fmla="*/ 13898 h 18156"/>
                    <a:gd name="connsiteX17" fmla="*/ 6130 w 10098"/>
                    <a:gd name="connsiteY17" fmla="*/ 15366 h 18156"/>
                    <a:gd name="connsiteX18" fmla="*/ 5715 w 10098"/>
                    <a:gd name="connsiteY18" fmla="*/ 16492 h 18156"/>
                    <a:gd name="connsiteX19" fmla="*/ 5361 w 10098"/>
                    <a:gd name="connsiteY19" fmla="*/ 17986 h 18156"/>
                    <a:gd name="connsiteX20" fmla="*/ 4299 w 10098"/>
                    <a:gd name="connsiteY20" fmla="*/ 17520 h 18156"/>
                    <a:gd name="connsiteX21" fmla="*/ 2689 w 10098"/>
                    <a:gd name="connsiteY21" fmla="*/ 16345 h 18156"/>
                    <a:gd name="connsiteX22" fmla="*/ 2078 w 10098"/>
                    <a:gd name="connsiteY22" fmla="*/ 18156 h 18156"/>
                    <a:gd name="connsiteX23" fmla="*/ 0 w 10098"/>
                    <a:gd name="connsiteY23" fmla="*/ 16297 h 18156"/>
                    <a:gd name="connsiteX0" fmla="*/ 0 w 10098"/>
                    <a:gd name="connsiteY0" fmla="*/ 16297 h 18156"/>
                    <a:gd name="connsiteX1" fmla="*/ 4299 w 10098"/>
                    <a:gd name="connsiteY1" fmla="*/ 4992 h 18156"/>
                    <a:gd name="connsiteX2" fmla="*/ 4690 w 10098"/>
                    <a:gd name="connsiteY2" fmla="*/ 4796 h 18156"/>
                    <a:gd name="connsiteX3" fmla="*/ 4372 w 10098"/>
                    <a:gd name="connsiteY3" fmla="*/ 3768 h 18156"/>
                    <a:gd name="connsiteX4" fmla="*/ 4401 w 10098"/>
                    <a:gd name="connsiteY4" fmla="*/ 988 h 18156"/>
                    <a:gd name="connsiteX5" fmla="*/ 8570 w 10098"/>
                    <a:gd name="connsiteY5" fmla="*/ 0 h 18156"/>
                    <a:gd name="connsiteX6" fmla="*/ 10098 w 10098"/>
                    <a:gd name="connsiteY6" fmla="*/ 1694 h 18156"/>
                    <a:gd name="connsiteX7" fmla="*/ 9546 w 10098"/>
                    <a:gd name="connsiteY7" fmla="*/ 3279 h 18156"/>
                    <a:gd name="connsiteX8" fmla="*/ 8985 w 10098"/>
                    <a:gd name="connsiteY8" fmla="*/ 4111 h 18156"/>
                    <a:gd name="connsiteX9" fmla="*/ 8595 w 10098"/>
                    <a:gd name="connsiteY9" fmla="*/ 6166 h 18156"/>
                    <a:gd name="connsiteX10" fmla="*/ 8058 w 10098"/>
                    <a:gd name="connsiteY10" fmla="*/ 6998 h 18156"/>
                    <a:gd name="connsiteX11" fmla="*/ 7130 w 10098"/>
                    <a:gd name="connsiteY11" fmla="*/ 7928 h 18156"/>
                    <a:gd name="connsiteX12" fmla="*/ 6496 w 10098"/>
                    <a:gd name="connsiteY12" fmla="*/ 10326 h 18156"/>
                    <a:gd name="connsiteX13" fmla="*/ 5812 w 10098"/>
                    <a:gd name="connsiteY13" fmla="*/ 12039 h 18156"/>
                    <a:gd name="connsiteX14" fmla="*/ 5959 w 10098"/>
                    <a:gd name="connsiteY14" fmla="*/ 12920 h 18156"/>
                    <a:gd name="connsiteX15" fmla="*/ 6008 w 10098"/>
                    <a:gd name="connsiteY15" fmla="*/ 12724 h 18156"/>
                    <a:gd name="connsiteX16" fmla="*/ 6325 w 10098"/>
                    <a:gd name="connsiteY16" fmla="*/ 12969 h 18156"/>
                    <a:gd name="connsiteX17" fmla="*/ 6398 w 10098"/>
                    <a:gd name="connsiteY17" fmla="*/ 13898 h 18156"/>
                    <a:gd name="connsiteX18" fmla="*/ 6130 w 10098"/>
                    <a:gd name="connsiteY18" fmla="*/ 15366 h 18156"/>
                    <a:gd name="connsiteX19" fmla="*/ 5715 w 10098"/>
                    <a:gd name="connsiteY19" fmla="*/ 16492 h 18156"/>
                    <a:gd name="connsiteX20" fmla="*/ 5361 w 10098"/>
                    <a:gd name="connsiteY20" fmla="*/ 17986 h 18156"/>
                    <a:gd name="connsiteX21" fmla="*/ 4299 w 10098"/>
                    <a:gd name="connsiteY21" fmla="*/ 17520 h 18156"/>
                    <a:gd name="connsiteX22" fmla="*/ 2689 w 10098"/>
                    <a:gd name="connsiteY22" fmla="*/ 16345 h 18156"/>
                    <a:gd name="connsiteX23" fmla="*/ 2078 w 10098"/>
                    <a:gd name="connsiteY23" fmla="*/ 18156 h 18156"/>
                    <a:gd name="connsiteX24" fmla="*/ 0 w 10098"/>
                    <a:gd name="connsiteY24" fmla="*/ 16297 h 18156"/>
                    <a:gd name="connsiteX0" fmla="*/ 0 w 10098"/>
                    <a:gd name="connsiteY0" fmla="*/ 16297 h 18156"/>
                    <a:gd name="connsiteX1" fmla="*/ 4299 w 10098"/>
                    <a:gd name="connsiteY1" fmla="*/ 4992 h 18156"/>
                    <a:gd name="connsiteX2" fmla="*/ 4690 w 10098"/>
                    <a:gd name="connsiteY2" fmla="*/ 4796 h 18156"/>
                    <a:gd name="connsiteX3" fmla="*/ 4372 w 10098"/>
                    <a:gd name="connsiteY3" fmla="*/ 3768 h 18156"/>
                    <a:gd name="connsiteX4" fmla="*/ 4401 w 10098"/>
                    <a:gd name="connsiteY4" fmla="*/ 988 h 18156"/>
                    <a:gd name="connsiteX5" fmla="*/ 8570 w 10098"/>
                    <a:gd name="connsiteY5" fmla="*/ 0 h 18156"/>
                    <a:gd name="connsiteX6" fmla="*/ 10098 w 10098"/>
                    <a:gd name="connsiteY6" fmla="*/ 1694 h 18156"/>
                    <a:gd name="connsiteX7" fmla="*/ 9546 w 10098"/>
                    <a:gd name="connsiteY7" fmla="*/ 3279 h 18156"/>
                    <a:gd name="connsiteX8" fmla="*/ 8985 w 10098"/>
                    <a:gd name="connsiteY8" fmla="*/ 4111 h 18156"/>
                    <a:gd name="connsiteX9" fmla="*/ 8595 w 10098"/>
                    <a:gd name="connsiteY9" fmla="*/ 6166 h 18156"/>
                    <a:gd name="connsiteX10" fmla="*/ 8058 w 10098"/>
                    <a:gd name="connsiteY10" fmla="*/ 6998 h 18156"/>
                    <a:gd name="connsiteX11" fmla="*/ 7130 w 10098"/>
                    <a:gd name="connsiteY11" fmla="*/ 7928 h 18156"/>
                    <a:gd name="connsiteX12" fmla="*/ 6496 w 10098"/>
                    <a:gd name="connsiteY12" fmla="*/ 10326 h 18156"/>
                    <a:gd name="connsiteX13" fmla="*/ 5812 w 10098"/>
                    <a:gd name="connsiteY13" fmla="*/ 12039 h 18156"/>
                    <a:gd name="connsiteX14" fmla="*/ 5959 w 10098"/>
                    <a:gd name="connsiteY14" fmla="*/ 12920 h 18156"/>
                    <a:gd name="connsiteX15" fmla="*/ 6008 w 10098"/>
                    <a:gd name="connsiteY15" fmla="*/ 12724 h 18156"/>
                    <a:gd name="connsiteX16" fmla="*/ 6325 w 10098"/>
                    <a:gd name="connsiteY16" fmla="*/ 12969 h 18156"/>
                    <a:gd name="connsiteX17" fmla="*/ 6398 w 10098"/>
                    <a:gd name="connsiteY17" fmla="*/ 13898 h 18156"/>
                    <a:gd name="connsiteX18" fmla="*/ 6130 w 10098"/>
                    <a:gd name="connsiteY18" fmla="*/ 15366 h 18156"/>
                    <a:gd name="connsiteX19" fmla="*/ 5715 w 10098"/>
                    <a:gd name="connsiteY19" fmla="*/ 16492 h 18156"/>
                    <a:gd name="connsiteX20" fmla="*/ 5361 w 10098"/>
                    <a:gd name="connsiteY20" fmla="*/ 17986 h 18156"/>
                    <a:gd name="connsiteX21" fmla="*/ 4299 w 10098"/>
                    <a:gd name="connsiteY21" fmla="*/ 17520 h 18156"/>
                    <a:gd name="connsiteX22" fmla="*/ 2689 w 10098"/>
                    <a:gd name="connsiteY22" fmla="*/ 16345 h 18156"/>
                    <a:gd name="connsiteX23" fmla="*/ 2078 w 10098"/>
                    <a:gd name="connsiteY23" fmla="*/ 18156 h 18156"/>
                    <a:gd name="connsiteX24" fmla="*/ 0 w 10098"/>
                    <a:gd name="connsiteY24" fmla="*/ 16297 h 18156"/>
                    <a:gd name="connsiteX0" fmla="*/ 0 w 10098"/>
                    <a:gd name="connsiteY0" fmla="*/ 16297 h 18156"/>
                    <a:gd name="connsiteX1" fmla="*/ 3933 w 10098"/>
                    <a:gd name="connsiteY1" fmla="*/ 6558 h 18156"/>
                    <a:gd name="connsiteX2" fmla="*/ 4299 w 10098"/>
                    <a:gd name="connsiteY2" fmla="*/ 4992 h 18156"/>
                    <a:gd name="connsiteX3" fmla="*/ 4690 w 10098"/>
                    <a:gd name="connsiteY3" fmla="*/ 4796 h 18156"/>
                    <a:gd name="connsiteX4" fmla="*/ 4372 w 10098"/>
                    <a:gd name="connsiteY4" fmla="*/ 3768 h 18156"/>
                    <a:gd name="connsiteX5" fmla="*/ 4401 w 10098"/>
                    <a:gd name="connsiteY5" fmla="*/ 988 h 18156"/>
                    <a:gd name="connsiteX6" fmla="*/ 8570 w 10098"/>
                    <a:gd name="connsiteY6" fmla="*/ 0 h 18156"/>
                    <a:gd name="connsiteX7" fmla="*/ 10098 w 10098"/>
                    <a:gd name="connsiteY7" fmla="*/ 1694 h 18156"/>
                    <a:gd name="connsiteX8" fmla="*/ 9546 w 10098"/>
                    <a:gd name="connsiteY8" fmla="*/ 3279 h 18156"/>
                    <a:gd name="connsiteX9" fmla="*/ 8985 w 10098"/>
                    <a:gd name="connsiteY9" fmla="*/ 4111 h 18156"/>
                    <a:gd name="connsiteX10" fmla="*/ 8595 w 10098"/>
                    <a:gd name="connsiteY10" fmla="*/ 6166 h 18156"/>
                    <a:gd name="connsiteX11" fmla="*/ 8058 w 10098"/>
                    <a:gd name="connsiteY11" fmla="*/ 6998 h 18156"/>
                    <a:gd name="connsiteX12" fmla="*/ 7130 w 10098"/>
                    <a:gd name="connsiteY12" fmla="*/ 7928 h 18156"/>
                    <a:gd name="connsiteX13" fmla="*/ 6496 w 10098"/>
                    <a:gd name="connsiteY13" fmla="*/ 10326 h 18156"/>
                    <a:gd name="connsiteX14" fmla="*/ 5812 w 10098"/>
                    <a:gd name="connsiteY14" fmla="*/ 12039 h 18156"/>
                    <a:gd name="connsiteX15" fmla="*/ 5959 w 10098"/>
                    <a:gd name="connsiteY15" fmla="*/ 12920 h 18156"/>
                    <a:gd name="connsiteX16" fmla="*/ 6008 w 10098"/>
                    <a:gd name="connsiteY16" fmla="*/ 12724 h 18156"/>
                    <a:gd name="connsiteX17" fmla="*/ 6325 w 10098"/>
                    <a:gd name="connsiteY17" fmla="*/ 12969 h 18156"/>
                    <a:gd name="connsiteX18" fmla="*/ 6398 w 10098"/>
                    <a:gd name="connsiteY18" fmla="*/ 13898 h 18156"/>
                    <a:gd name="connsiteX19" fmla="*/ 6130 w 10098"/>
                    <a:gd name="connsiteY19" fmla="*/ 15366 h 18156"/>
                    <a:gd name="connsiteX20" fmla="*/ 5715 w 10098"/>
                    <a:gd name="connsiteY20" fmla="*/ 16492 h 18156"/>
                    <a:gd name="connsiteX21" fmla="*/ 5361 w 10098"/>
                    <a:gd name="connsiteY21" fmla="*/ 17986 h 18156"/>
                    <a:gd name="connsiteX22" fmla="*/ 4299 w 10098"/>
                    <a:gd name="connsiteY22" fmla="*/ 17520 h 18156"/>
                    <a:gd name="connsiteX23" fmla="*/ 2689 w 10098"/>
                    <a:gd name="connsiteY23" fmla="*/ 16345 h 18156"/>
                    <a:gd name="connsiteX24" fmla="*/ 2078 w 10098"/>
                    <a:gd name="connsiteY24" fmla="*/ 18156 h 18156"/>
                    <a:gd name="connsiteX25" fmla="*/ 0 w 10098"/>
                    <a:gd name="connsiteY25" fmla="*/ 16297 h 18156"/>
                    <a:gd name="connsiteX0" fmla="*/ 0 w 10098"/>
                    <a:gd name="connsiteY0" fmla="*/ 16297 h 18156"/>
                    <a:gd name="connsiteX1" fmla="*/ 3933 w 10098"/>
                    <a:gd name="connsiteY1" fmla="*/ 6558 h 18156"/>
                    <a:gd name="connsiteX2" fmla="*/ 4299 w 10098"/>
                    <a:gd name="connsiteY2" fmla="*/ 4992 h 18156"/>
                    <a:gd name="connsiteX3" fmla="*/ 4690 w 10098"/>
                    <a:gd name="connsiteY3" fmla="*/ 4796 h 18156"/>
                    <a:gd name="connsiteX4" fmla="*/ 4372 w 10098"/>
                    <a:gd name="connsiteY4" fmla="*/ 3768 h 18156"/>
                    <a:gd name="connsiteX5" fmla="*/ 4401 w 10098"/>
                    <a:gd name="connsiteY5" fmla="*/ 988 h 18156"/>
                    <a:gd name="connsiteX6" fmla="*/ 8570 w 10098"/>
                    <a:gd name="connsiteY6" fmla="*/ 0 h 18156"/>
                    <a:gd name="connsiteX7" fmla="*/ 10098 w 10098"/>
                    <a:gd name="connsiteY7" fmla="*/ 1694 h 18156"/>
                    <a:gd name="connsiteX8" fmla="*/ 9546 w 10098"/>
                    <a:gd name="connsiteY8" fmla="*/ 3279 h 18156"/>
                    <a:gd name="connsiteX9" fmla="*/ 8985 w 10098"/>
                    <a:gd name="connsiteY9" fmla="*/ 4111 h 18156"/>
                    <a:gd name="connsiteX10" fmla="*/ 8595 w 10098"/>
                    <a:gd name="connsiteY10" fmla="*/ 6166 h 18156"/>
                    <a:gd name="connsiteX11" fmla="*/ 8058 w 10098"/>
                    <a:gd name="connsiteY11" fmla="*/ 6998 h 18156"/>
                    <a:gd name="connsiteX12" fmla="*/ 7130 w 10098"/>
                    <a:gd name="connsiteY12" fmla="*/ 7928 h 18156"/>
                    <a:gd name="connsiteX13" fmla="*/ 6496 w 10098"/>
                    <a:gd name="connsiteY13" fmla="*/ 10326 h 18156"/>
                    <a:gd name="connsiteX14" fmla="*/ 5812 w 10098"/>
                    <a:gd name="connsiteY14" fmla="*/ 12039 h 18156"/>
                    <a:gd name="connsiteX15" fmla="*/ 5959 w 10098"/>
                    <a:gd name="connsiteY15" fmla="*/ 12920 h 18156"/>
                    <a:gd name="connsiteX16" fmla="*/ 6008 w 10098"/>
                    <a:gd name="connsiteY16" fmla="*/ 12724 h 18156"/>
                    <a:gd name="connsiteX17" fmla="*/ 6325 w 10098"/>
                    <a:gd name="connsiteY17" fmla="*/ 12969 h 18156"/>
                    <a:gd name="connsiteX18" fmla="*/ 6398 w 10098"/>
                    <a:gd name="connsiteY18" fmla="*/ 13898 h 18156"/>
                    <a:gd name="connsiteX19" fmla="*/ 6130 w 10098"/>
                    <a:gd name="connsiteY19" fmla="*/ 15366 h 18156"/>
                    <a:gd name="connsiteX20" fmla="*/ 5715 w 10098"/>
                    <a:gd name="connsiteY20" fmla="*/ 16492 h 18156"/>
                    <a:gd name="connsiteX21" fmla="*/ 5361 w 10098"/>
                    <a:gd name="connsiteY21" fmla="*/ 17986 h 18156"/>
                    <a:gd name="connsiteX22" fmla="*/ 4299 w 10098"/>
                    <a:gd name="connsiteY22" fmla="*/ 17520 h 18156"/>
                    <a:gd name="connsiteX23" fmla="*/ 2689 w 10098"/>
                    <a:gd name="connsiteY23" fmla="*/ 16345 h 18156"/>
                    <a:gd name="connsiteX24" fmla="*/ 2078 w 10098"/>
                    <a:gd name="connsiteY24" fmla="*/ 18156 h 18156"/>
                    <a:gd name="connsiteX25" fmla="*/ 0 w 10098"/>
                    <a:gd name="connsiteY25" fmla="*/ 16297 h 18156"/>
                    <a:gd name="connsiteX0" fmla="*/ 0 w 10098"/>
                    <a:gd name="connsiteY0" fmla="*/ 16297 h 18156"/>
                    <a:gd name="connsiteX1" fmla="*/ 3665 w 10098"/>
                    <a:gd name="connsiteY1" fmla="*/ 6460 h 18156"/>
                    <a:gd name="connsiteX2" fmla="*/ 3933 w 10098"/>
                    <a:gd name="connsiteY2" fmla="*/ 6558 h 18156"/>
                    <a:gd name="connsiteX3" fmla="*/ 4299 w 10098"/>
                    <a:gd name="connsiteY3" fmla="*/ 4992 h 18156"/>
                    <a:gd name="connsiteX4" fmla="*/ 4690 w 10098"/>
                    <a:gd name="connsiteY4" fmla="*/ 4796 h 18156"/>
                    <a:gd name="connsiteX5" fmla="*/ 4372 w 10098"/>
                    <a:gd name="connsiteY5" fmla="*/ 3768 h 18156"/>
                    <a:gd name="connsiteX6" fmla="*/ 4401 w 10098"/>
                    <a:gd name="connsiteY6" fmla="*/ 988 h 18156"/>
                    <a:gd name="connsiteX7" fmla="*/ 8570 w 10098"/>
                    <a:gd name="connsiteY7" fmla="*/ 0 h 18156"/>
                    <a:gd name="connsiteX8" fmla="*/ 10098 w 10098"/>
                    <a:gd name="connsiteY8" fmla="*/ 1694 h 18156"/>
                    <a:gd name="connsiteX9" fmla="*/ 9546 w 10098"/>
                    <a:gd name="connsiteY9" fmla="*/ 3279 h 18156"/>
                    <a:gd name="connsiteX10" fmla="*/ 8985 w 10098"/>
                    <a:gd name="connsiteY10" fmla="*/ 4111 h 18156"/>
                    <a:gd name="connsiteX11" fmla="*/ 8595 w 10098"/>
                    <a:gd name="connsiteY11" fmla="*/ 6166 h 18156"/>
                    <a:gd name="connsiteX12" fmla="*/ 8058 w 10098"/>
                    <a:gd name="connsiteY12" fmla="*/ 6998 h 18156"/>
                    <a:gd name="connsiteX13" fmla="*/ 7130 w 10098"/>
                    <a:gd name="connsiteY13" fmla="*/ 7928 h 18156"/>
                    <a:gd name="connsiteX14" fmla="*/ 6496 w 10098"/>
                    <a:gd name="connsiteY14" fmla="*/ 10326 h 18156"/>
                    <a:gd name="connsiteX15" fmla="*/ 5812 w 10098"/>
                    <a:gd name="connsiteY15" fmla="*/ 12039 h 18156"/>
                    <a:gd name="connsiteX16" fmla="*/ 5959 w 10098"/>
                    <a:gd name="connsiteY16" fmla="*/ 12920 h 18156"/>
                    <a:gd name="connsiteX17" fmla="*/ 6008 w 10098"/>
                    <a:gd name="connsiteY17" fmla="*/ 12724 h 18156"/>
                    <a:gd name="connsiteX18" fmla="*/ 6325 w 10098"/>
                    <a:gd name="connsiteY18" fmla="*/ 12969 h 18156"/>
                    <a:gd name="connsiteX19" fmla="*/ 6398 w 10098"/>
                    <a:gd name="connsiteY19" fmla="*/ 13898 h 18156"/>
                    <a:gd name="connsiteX20" fmla="*/ 6130 w 10098"/>
                    <a:gd name="connsiteY20" fmla="*/ 15366 h 18156"/>
                    <a:gd name="connsiteX21" fmla="*/ 5715 w 10098"/>
                    <a:gd name="connsiteY21" fmla="*/ 16492 h 18156"/>
                    <a:gd name="connsiteX22" fmla="*/ 5361 w 10098"/>
                    <a:gd name="connsiteY22" fmla="*/ 17986 h 18156"/>
                    <a:gd name="connsiteX23" fmla="*/ 4299 w 10098"/>
                    <a:gd name="connsiteY23" fmla="*/ 17520 h 18156"/>
                    <a:gd name="connsiteX24" fmla="*/ 2689 w 10098"/>
                    <a:gd name="connsiteY24" fmla="*/ 16345 h 18156"/>
                    <a:gd name="connsiteX25" fmla="*/ 2078 w 10098"/>
                    <a:gd name="connsiteY25" fmla="*/ 18156 h 18156"/>
                    <a:gd name="connsiteX26" fmla="*/ 0 w 10098"/>
                    <a:gd name="connsiteY26" fmla="*/ 16297 h 18156"/>
                    <a:gd name="connsiteX0" fmla="*/ 0 w 10098"/>
                    <a:gd name="connsiteY0" fmla="*/ 16297 h 18156"/>
                    <a:gd name="connsiteX1" fmla="*/ 3665 w 10098"/>
                    <a:gd name="connsiteY1" fmla="*/ 6460 h 18156"/>
                    <a:gd name="connsiteX2" fmla="*/ 3933 w 10098"/>
                    <a:gd name="connsiteY2" fmla="*/ 6558 h 18156"/>
                    <a:gd name="connsiteX3" fmla="*/ 4299 w 10098"/>
                    <a:gd name="connsiteY3" fmla="*/ 4992 h 18156"/>
                    <a:gd name="connsiteX4" fmla="*/ 4690 w 10098"/>
                    <a:gd name="connsiteY4" fmla="*/ 4796 h 18156"/>
                    <a:gd name="connsiteX5" fmla="*/ 4372 w 10098"/>
                    <a:gd name="connsiteY5" fmla="*/ 3768 h 18156"/>
                    <a:gd name="connsiteX6" fmla="*/ 4401 w 10098"/>
                    <a:gd name="connsiteY6" fmla="*/ 988 h 18156"/>
                    <a:gd name="connsiteX7" fmla="*/ 8570 w 10098"/>
                    <a:gd name="connsiteY7" fmla="*/ 0 h 18156"/>
                    <a:gd name="connsiteX8" fmla="*/ 10098 w 10098"/>
                    <a:gd name="connsiteY8" fmla="*/ 1694 h 18156"/>
                    <a:gd name="connsiteX9" fmla="*/ 9546 w 10098"/>
                    <a:gd name="connsiteY9" fmla="*/ 3279 h 18156"/>
                    <a:gd name="connsiteX10" fmla="*/ 8985 w 10098"/>
                    <a:gd name="connsiteY10" fmla="*/ 4111 h 18156"/>
                    <a:gd name="connsiteX11" fmla="*/ 8595 w 10098"/>
                    <a:gd name="connsiteY11" fmla="*/ 6166 h 18156"/>
                    <a:gd name="connsiteX12" fmla="*/ 8058 w 10098"/>
                    <a:gd name="connsiteY12" fmla="*/ 6998 h 18156"/>
                    <a:gd name="connsiteX13" fmla="*/ 7130 w 10098"/>
                    <a:gd name="connsiteY13" fmla="*/ 7928 h 18156"/>
                    <a:gd name="connsiteX14" fmla="*/ 6496 w 10098"/>
                    <a:gd name="connsiteY14" fmla="*/ 10326 h 18156"/>
                    <a:gd name="connsiteX15" fmla="*/ 5812 w 10098"/>
                    <a:gd name="connsiteY15" fmla="*/ 12039 h 18156"/>
                    <a:gd name="connsiteX16" fmla="*/ 5959 w 10098"/>
                    <a:gd name="connsiteY16" fmla="*/ 12920 h 18156"/>
                    <a:gd name="connsiteX17" fmla="*/ 6008 w 10098"/>
                    <a:gd name="connsiteY17" fmla="*/ 12724 h 18156"/>
                    <a:gd name="connsiteX18" fmla="*/ 6325 w 10098"/>
                    <a:gd name="connsiteY18" fmla="*/ 12969 h 18156"/>
                    <a:gd name="connsiteX19" fmla="*/ 6398 w 10098"/>
                    <a:gd name="connsiteY19" fmla="*/ 13898 h 18156"/>
                    <a:gd name="connsiteX20" fmla="*/ 6130 w 10098"/>
                    <a:gd name="connsiteY20" fmla="*/ 15366 h 18156"/>
                    <a:gd name="connsiteX21" fmla="*/ 5715 w 10098"/>
                    <a:gd name="connsiteY21" fmla="*/ 16492 h 18156"/>
                    <a:gd name="connsiteX22" fmla="*/ 5361 w 10098"/>
                    <a:gd name="connsiteY22" fmla="*/ 17986 h 18156"/>
                    <a:gd name="connsiteX23" fmla="*/ 4299 w 10098"/>
                    <a:gd name="connsiteY23" fmla="*/ 17520 h 18156"/>
                    <a:gd name="connsiteX24" fmla="*/ 2689 w 10098"/>
                    <a:gd name="connsiteY24" fmla="*/ 16345 h 18156"/>
                    <a:gd name="connsiteX25" fmla="*/ 2078 w 10098"/>
                    <a:gd name="connsiteY25" fmla="*/ 18156 h 18156"/>
                    <a:gd name="connsiteX26" fmla="*/ 0 w 10098"/>
                    <a:gd name="connsiteY26" fmla="*/ 16297 h 18156"/>
                    <a:gd name="connsiteX0" fmla="*/ 0 w 10098"/>
                    <a:gd name="connsiteY0" fmla="*/ 16297 h 18156"/>
                    <a:gd name="connsiteX1" fmla="*/ 3518 w 10098"/>
                    <a:gd name="connsiteY1" fmla="*/ 7390 h 18156"/>
                    <a:gd name="connsiteX2" fmla="*/ 3665 w 10098"/>
                    <a:gd name="connsiteY2" fmla="*/ 6460 h 18156"/>
                    <a:gd name="connsiteX3" fmla="*/ 3933 w 10098"/>
                    <a:gd name="connsiteY3" fmla="*/ 6558 h 18156"/>
                    <a:gd name="connsiteX4" fmla="*/ 4299 w 10098"/>
                    <a:gd name="connsiteY4" fmla="*/ 4992 h 18156"/>
                    <a:gd name="connsiteX5" fmla="*/ 4690 w 10098"/>
                    <a:gd name="connsiteY5" fmla="*/ 4796 h 18156"/>
                    <a:gd name="connsiteX6" fmla="*/ 4372 w 10098"/>
                    <a:gd name="connsiteY6" fmla="*/ 3768 h 18156"/>
                    <a:gd name="connsiteX7" fmla="*/ 4401 w 10098"/>
                    <a:gd name="connsiteY7" fmla="*/ 988 h 18156"/>
                    <a:gd name="connsiteX8" fmla="*/ 8570 w 10098"/>
                    <a:gd name="connsiteY8" fmla="*/ 0 h 18156"/>
                    <a:gd name="connsiteX9" fmla="*/ 10098 w 10098"/>
                    <a:gd name="connsiteY9" fmla="*/ 1694 h 18156"/>
                    <a:gd name="connsiteX10" fmla="*/ 9546 w 10098"/>
                    <a:gd name="connsiteY10" fmla="*/ 3279 h 18156"/>
                    <a:gd name="connsiteX11" fmla="*/ 8985 w 10098"/>
                    <a:gd name="connsiteY11" fmla="*/ 4111 h 18156"/>
                    <a:gd name="connsiteX12" fmla="*/ 8595 w 10098"/>
                    <a:gd name="connsiteY12" fmla="*/ 6166 h 18156"/>
                    <a:gd name="connsiteX13" fmla="*/ 8058 w 10098"/>
                    <a:gd name="connsiteY13" fmla="*/ 6998 h 18156"/>
                    <a:gd name="connsiteX14" fmla="*/ 7130 w 10098"/>
                    <a:gd name="connsiteY14" fmla="*/ 7928 h 18156"/>
                    <a:gd name="connsiteX15" fmla="*/ 6496 w 10098"/>
                    <a:gd name="connsiteY15" fmla="*/ 10326 h 18156"/>
                    <a:gd name="connsiteX16" fmla="*/ 5812 w 10098"/>
                    <a:gd name="connsiteY16" fmla="*/ 12039 h 18156"/>
                    <a:gd name="connsiteX17" fmla="*/ 5959 w 10098"/>
                    <a:gd name="connsiteY17" fmla="*/ 12920 h 18156"/>
                    <a:gd name="connsiteX18" fmla="*/ 6008 w 10098"/>
                    <a:gd name="connsiteY18" fmla="*/ 12724 h 18156"/>
                    <a:gd name="connsiteX19" fmla="*/ 6325 w 10098"/>
                    <a:gd name="connsiteY19" fmla="*/ 12969 h 18156"/>
                    <a:gd name="connsiteX20" fmla="*/ 6398 w 10098"/>
                    <a:gd name="connsiteY20" fmla="*/ 13898 h 18156"/>
                    <a:gd name="connsiteX21" fmla="*/ 6130 w 10098"/>
                    <a:gd name="connsiteY21" fmla="*/ 15366 h 18156"/>
                    <a:gd name="connsiteX22" fmla="*/ 5715 w 10098"/>
                    <a:gd name="connsiteY22" fmla="*/ 16492 h 18156"/>
                    <a:gd name="connsiteX23" fmla="*/ 5361 w 10098"/>
                    <a:gd name="connsiteY23" fmla="*/ 17986 h 18156"/>
                    <a:gd name="connsiteX24" fmla="*/ 4299 w 10098"/>
                    <a:gd name="connsiteY24" fmla="*/ 17520 h 18156"/>
                    <a:gd name="connsiteX25" fmla="*/ 2689 w 10098"/>
                    <a:gd name="connsiteY25" fmla="*/ 16345 h 18156"/>
                    <a:gd name="connsiteX26" fmla="*/ 2078 w 10098"/>
                    <a:gd name="connsiteY26" fmla="*/ 18156 h 18156"/>
                    <a:gd name="connsiteX27" fmla="*/ 0 w 10098"/>
                    <a:gd name="connsiteY27" fmla="*/ 16297 h 18156"/>
                    <a:gd name="connsiteX0" fmla="*/ 0 w 10098"/>
                    <a:gd name="connsiteY0" fmla="*/ 16297 h 18156"/>
                    <a:gd name="connsiteX1" fmla="*/ 2908 w 10098"/>
                    <a:gd name="connsiteY1" fmla="*/ 7243 h 18156"/>
                    <a:gd name="connsiteX2" fmla="*/ 3518 w 10098"/>
                    <a:gd name="connsiteY2" fmla="*/ 7390 h 18156"/>
                    <a:gd name="connsiteX3" fmla="*/ 3665 w 10098"/>
                    <a:gd name="connsiteY3" fmla="*/ 6460 h 18156"/>
                    <a:gd name="connsiteX4" fmla="*/ 3933 w 10098"/>
                    <a:gd name="connsiteY4" fmla="*/ 6558 h 18156"/>
                    <a:gd name="connsiteX5" fmla="*/ 4299 w 10098"/>
                    <a:gd name="connsiteY5" fmla="*/ 4992 h 18156"/>
                    <a:gd name="connsiteX6" fmla="*/ 4690 w 10098"/>
                    <a:gd name="connsiteY6" fmla="*/ 4796 h 18156"/>
                    <a:gd name="connsiteX7" fmla="*/ 4372 w 10098"/>
                    <a:gd name="connsiteY7" fmla="*/ 3768 h 18156"/>
                    <a:gd name="connsiteX8" fmla="*/ 4401 w 10098"/>
                    <a:gd name="connsiteY8" fmla="*/ 988 h 18156"/>
                    <a:gd name="connsiteX9" fmla="*/ 8570 w 10098"/>
                    <a:gd name="connsiteY9" fmla="*/ 0 h 18156"/>
                    <a:gd name="connsiteX10" fmla="*/ 10098 w 10098"/>
                    <a:gd name="connsiteY10" fmla="*/ 1694 h 18156"/>
                    <a:gd name="connsiteX11" fmla="*/ 9546 w 10098"/>
                    <a:gd name="connsiteY11" fmla="*/ 3279 h 18156"/>
                    <a:gd name="connsiteX12" fmla="*/ 8985 w 10098"/>
                    <a:gd name="connsiteY12" fmla="*/ 4111 h 18156"/>
                    <a:gd name="connsiteX13" fmla="*/ 8595 w 10098"/>
                    <a:gd name="connsiteY13" fmla="*/ 6166 h 18156"/>
                    <a:gd name="connsiteX14" fmla="*/ 8058 w 10098"/>
                    <a:gd name="connsiteY14" fmla="*/ 6998 h 18156"/>
                    <a:gd name="connsiteX15" fmla="*/ 7130 w 10098"/>
                    <a:gd name="connsiteY15" fmla="*/ 7928 h 18156"/>
                    <a:gd name="connsiteX16" fmla="*/ 6496 w 10098"/>
                    <a:gd name="connsiteY16" fmla="*/ 10326 h 18156"/>
                    <a:gd name="connsiteX17" fmla="*/ 5812 w 10098"/>
                    <a:gd name="connsiteY17" fmla="*/ 12039 h 18156"/>
                    <a:gd name="connsiteX18" fmla="*/ 5959 w 10098"/>
                    <a:gd name="connsiteY18" fmla="*/ 12920 h 18156"/>
                    <a:gd name="connsiteX19" fmla="*/ 6008 w 10098"/>
                    <a:gd name="connsiteY19" fmla="*/ 12724 h 18156"/>
                    <a:gd name="connsiteX20" fmla="*/ 6325 w 10098"/>
                    <a:gd name="connsiteY20" fmla="*/ 12969 h 18156"/>
                    <a:gd name="connsiteX21" fmla="*/ 6398 w 10098"/>
                    <a:gd name="connsiteY21" fmla="*/ 13898 h 18156"/>
                    <a:gd name="connsiteX22" fmla="*/ 6130 w 10098"/>
                    <a:gd name="connsiteY22" fmla="*/ 15366 h 18156"/>
                    <a:gd name="connsiteX23" fmla="*/ 5715 w 10098"/>
                    <a:gd name="connsiteY23" fmla="*/ 16492 h 18156"/>
                    <a:gd name="connsiteX24" fmla="*/ 5361 w 10098"/>
                    <a:gd name="connsiteY24" fmla="*/ 17986 h 18156"/>
                    <a:gd name="connsiteX25" fmla="*/ 4299 w 10098"/>
                    <a:gd name="connsiteY25" fmla="*/ 17520 h 18156"/>
                    <a:gd name="connsiteX26" fmla="*/ 2689 w 10098"/>
                    <a:gd name="connsiteY26" fmla="*/ 16345 h 18156"/>
                    <a:gd name="connsiteX27" fmla="*/ 2078 w 10098"/>
                    <a:gd name="connsiteY27" fmla="*/ 18156 h 18156"/>
                    <a:gd name="connsiteX28" fmla="*/ 0 w 10098"/>
                    <a:gd name="connsiteY28" fmla="*/ 16297 h 18156"/>
                    <a:gd name="connsiteX0" fmla="*/ 0 w 10098"/>
                    <a:gd name="connsiteY0" fmla="*/ 16297 h 18156"/>
                    <a:gd name="connsiteX1" fmla="*/ 2908 w 10098"/>
                    <a:gd name="connsiteY1" fmla="*/ 7243 h 18156"/>
                    <a:gd name="connsiteX2" fmla="*/ 3518 w 10098"/>
                    <a:gd name="connsiteY2" fmla="*/ 7390 h 18156"/>
                    <a:gd name="connsiteX3" fmla="*/ 3665 w 10098"/>
                    <a:gd name="connsiteY3" fmla="*/ 6460 h 18156"/>
                    <a:gd name="connsiteX4" fmla="*/ 3933 w 10098"/>
                    <a:gd name="connsiteY4" fmla="*/ 6558 h 18156"/>
                    <a:gd name="connsiteX5" fmla="*/ 4299 w 10098"/>
                    <a:gd name="connsiteY5" fmla="*/ 4992 h 18156"/>
                    <a:gd name="connsiteX6" fmla="*/ 4690 w 10098"/>
                    <a:gd name="connsiteY6" fmla="*/ 4796 h 18156"/>
                    <a:gd name="connsiteX7" fmla="*/ 4372 w 10098"/>
                    <a:gd name="connsiteY7" fmla="*/ 3768 h 18156"/>
                    <a:gd name="connsiteX8" fmla="*/ 4401 w 10098"/>
                    <a:gd name="connsiteY8" fmla="*/ 988 h 18156"/>
                    <a:gd name="connsiteX9" fmla="*/ 8570 w 10098"/>
                    <a:gd name="connsiteY9" fmla="*/ 0 h 18156"/>
                    <a:gd name="connsiteX10" fmla="*/ 10098 w 10098"/>
                    <a:gd name="connsiteY10" fmla="*/ 1694 h 18156"/>
                    <a:gd name="connsiteX11" fmla="*/ 9546 w 10098"/>
                    <a:gd name="connsiteY11" fmla="*/ 3279 h 18156"/>
                    <a:gd name="connsiteX12" fmla="*/ 8985 w 10098"/>
                    <a:gd name="connsiteY12" fmla="*/ 4111 h 18156"/>
                    <a:gd name="connsiteX13" fmla="*/ 8595 w 10098"/>
                    <a:gd name="connsiteY13" fmla="*/ 6166 h 18156"/>
                    <a:gd name="connsiteX14" fmla="*/ 8058 w 10098"/>
                    <a:gd name="connsiteY14" fmla="*/ 6998 h 18156"/>
                    <a:gd name="connsiteX15" fmla="*/ 7130 w 10098"/>
                    <a:gd name="connsiteY15" fmla="*/ 7928 h 18156"/>
                    <a:gd name="connsiteX16" fmla="*/ 6496 w 10098"/>
                    <a:gd name="connsiteY16" fmla="*/ 10326 h 18156"/>
                    <a:gd name="connsiteX17" fmla="*/ 5812 w 10098"/>
                    <a:gd name="connsiteY17" fmla="*/ 12039 h 18156"/>
                    <a:gd name="connsiteX18" fmla="*/ 5959 w 10098"/>
                    <a:gd name="connsiteY18" fmla="*/ 12920 h 18156"/>
                    <a:gd name="connsiteX19" fmla="*/ 6008 w 10098"/>
                    <a:gd name="connsiteY19" fmla="*/ 12724 h 18156"/>
                    <a:gd name="connsiteX20" fmla="*/ 6325 w 10098"/>
                    <a:gd name="connsiteY20" fmla="*/ 12969 h 18156"/>
                    <a:gd name="connsiteX21" fmla="*/ 6398 w 10098"/>
                    <a:gd name="connsiteY21" fmla="*/ 13898 h 18156"/>
                    <a:gd name="connsiteX22" fmla="*/ 6130 w 10098"/>
                    <a:gd name="connsiteY22" fmla="*/ 15366 h 18156"/>
                    <a:gd name="connsiteX23" fmla="*/ 5715 w 10098"/>
                    <a:gd name="connsiteY23" fmla="*/ 16492 h 18156"/>
                    <a:gd name="connsiteX24" fmla="*/ 5361 w 10098"/>
                    <a:gd name="connsiteY24" fmla="*/ 17986 h 18156"/>
                    <a:gd name="connsiteX25" fmla="*/ 4299 w 10098"/>
                    <a:gd name="connsiteY25" fmla="*/ 17520 h 18156"/>
                    <a:gd name="connsiteX26" fmla="*/ 2689 w 10098"/>
                    <a:gd name="connsiteY26" fmla="*/ 16345 h 18156"/>
                    <a:gd name="connsiteX27" fmla="*/ 2078 w 10098"/>
                    <a:gd name="connsiteY27" fmla="*/ 18156 h 18156"/>
                    <a:gd name="connsiteX28" fmla="*/ 0 w 10098"/>
                    <a:gd name="connsiteY28" fmla="*/ 16297 h 18156"/>
                    <a:gd name="connsiteX0" fmla="*/ 0 w 10098"/>
                    <a:gd name="connsiteY0" fmla="*/ 16297 h 18156"/>
                    <a:gd name="connsiteX1" fmla="*/ 2908 w 10098"/>
                    <a:gd name="connsiteY1" fmla="*/ 7243 h 18156"/>
                    <a:gd name="connsiteX2" fmla="*/ 3518 w 10098"/>
                    <a:gd name="connsiteY2" fmla="*/ 7390 h 18156"/>
                    <a:gd name="connsiteX3" fmla="*/ 3665 w 10098"/>
                    <a:gd name="connsiteY3" fmla="*/ 6460 h 18156"/>
                    <a:gd name="connsiteX4" fmla="*/ 3933 w 10098"/>
                    <a:gd name="connsiteY4" fmla="*/ 6558 h 18156"/>
                    <a:gd name="connsiteX5" fmla="*/ 4299 w 10098"/>
                    <a:gd name="connsiteY5" fmla="*/ 4992 h 18156"/>
                    <a:gd name="connsiteX6" fmla="*/ 4690 w 10098"/>
                    <a:gd name="connsiteY6" fmla="*/ 4796 h 18156"/>
                    <a:gd name="connsiteX7" fmla="*/ 4372 w 10098"/>
                    <a:gd name="connsiteY7" fmla="*/ 3768 h 18156"/>
                    <a:gd name="connsiteX8" fmla="*/ 4401 w 10098"/>
                    <a:gd name="connsiteY8" fmla="*/ 988 h 18156"/>
                    <a:gd name="connsiteX9" fmla="*/ 8570 w 10098"/>
                    <a:gd name="connsiteY9" fmla="*/ 0 h 18156"/>
                    <a:gd name="connsiteX10" fmla="*/ 10098 w 10098"/>
                    <a:gd name="connsiteY10" fmla="*/ 1694 h 18156"/>
                    <a:gd name="connsiteX11" fmla="*/ 9546 w 10098"/>
                    <a:gd name="connsiteY11" fmla="*/ 3279 h 18156"/>
                    <a:gd name="connsiteX12" fmla="*/ 8985 w 10098"/>
                    <a:gd name="connsiteY12" fmla="*/ 4111 h 18156"/>
                    <a:gd name="connsiteX13" fmla="*/ 8595 w 10098"/>
                    <a:gd name="connsiteY13" fmla="*/ 6166 h 18156"/>
                    <a:gd name="connsiteX14" fmla="*/ 8058 w 10098"/>
                    <a:gd name="connsiteY14" fmla="*/ 6998 h 18156"/>
                    <a:gd name="connsiteX15" fmla="*/ 7130 w 10098"/>
                    <a:gd name="connsiteY15" fmla="*/ 7928 h 18156"/>
                    <a:gd name="connsiteX16" fmla="*/ 6496 w 10098"/>
                    <a:gd name="connsiteY16" fmla="*/ 10326 h 18156"/>
                    <a:gd name="connsiteX17" fmla="*/ 5812 w 10098"/>
                    <a:gd name="connsiteY17" fmla="*/ 12039 h 18156"/>
                    <a:gd name="connsiteX18" fmla="*/ 5959 w 10098"/>
                    <a:gd name="connsiteY18" fmla="*/ 12920 h 18156"/>
                    <a:gd name="connsiteX19" fmla="*/ 6008 w 10098"/>
                    <a:gd name="connsiteY19" fmla="*/ 12724 h 18156"/>
                    <a:gd name="connsiteX20" fmla="*/ 6325 w 10098"/>
                    <a:gd name="connsiteY20" fmla="*/ 12969 h 18156"/>
                    <a:gd name="connsiteX21" fmla="*/ 6398 w 10098"/>
                    <a:gd name="connsiteY21" fmla="*/ 13898 h 18156"/>
                    <a:gd name="connsiteX22" fmla="*/ 6130 w 10098"/>
                    <a:gd name="connsiteY22" fmla="*/ 15366 h 18156"/>
                    <a:gd name="connsiteX23" fmla="*/ 5715 w 10098"/>
                    <a:gd name="connsiteY23" fmla="*/ 16492 h 18156"/>
                    <a:gd name="connsiteX24" fmla="*/ 5361 w 10098"/>
                    <a:gd name="connsiteY24" fmla="*/ 17986 h 18156"/>
                    <a:gd name="connsiteX25" fmla="*/ 4299 w 10098"/>
                    <a:gd name="connsiteY25" fmla="*/ 17520 h 18156"/>
                    <a:gd name="connsiteX26" fmla="*/ 2689 w 10098"/>
                    <a:gd name="connsiteY26" fmla="*/ 16345 h 18156"/>
                    <a:gd name="connsiteX27" fmla="*/ 2078 w 10098"/>
                    <a:gd name="connsiteY27" fmla="*/ 18156 h 18156"/>
                    <a:gd name="connsiteX28" fmla="*/ 0 w 10098"/>
                    <a:gd name="connsiteY28" fmla="*/ 16297 h 18156"/>
                    <a:gd name="connsiteX0" fmla="*/ 0 w 10098"/>
                    <a:gd name="connsiteY0" fmla="*/ 16297 h 18156"/>
                    <a:gd name="connsiteX1" fmla="*/ 2957 w 10098"/>
                    <a:gd name="connsiteY1" fmla="*/ 7145 h 18156"/>
                    <a:gd name="connsiteX2" fmla="*/ 3518 w 10098"/>
                    <a:gd name="connsiteY2" fmla="*/ 7390 h 18156"/>
                    <a:gd name="connsiteX3" fmla="*/ 3665 w 10098"/>
                    <a:gd name="connsiteY3" fmla="*/ 6460 h 18156"/>
                    <a:gd name="connsiteX4" fmla="*/ 3933 w 10098"/>
                    <a:gd name="connsiteY4" fmla="*/ 6558 h 18156"/>
                    <a:gd name="connsiteX5" fmla="*/ 4299 w 10098"/>
                    <a:gd name="connsiteY5" fmla="*/ 4992 h 18156"/>
                    <a:gd name="connsiteX6" fmla="*/ 4690 w 10098"/>
                    <a:gd name="connsiteY6" fmla="*/ 4796 h 18156"/>
                    <a:gd name="connsiteX7" fmla="*/ 4372 w 10098"/>
                    <a:gd name="connsiteY7" fmla="*/ 3768 h 18156"/>
                    <a:gd name="connsiteX8" fmla="*/ 4401 w 10098"/>
                    <a:gd name="connsiteY8" fmla="*/ 988 h 18156"/>
                    <a:gd name="connsiteX9" fmla="*/ 8570 w 10098"/>
                    <a:gd name="connsiteY9" fmla="*/ 0 h 18156"/>
                    <a:gd name="connsiteX10" fmla="*/ 10098 w 10098"/>
                    <a:gd name="connsiteY10" fmla="*/ 1694 h 18156"/>
                    <a:gd name="connsiteX11" fmla="*/ 9546 w 10098"/>
                    <a:gd name="connsiteY11" fmla="*/ 3279 h 18156"/>
                    <a:gd name="connsiteX12" fmla="*/ 8985 w 10098"/>
                    <a:gd name="connsiteY12" fmla="*/ 4111 h 18156"/>
                    <a:gd name="connsiteX13" fmla="*/ 8595 w 10098"/>
                    <a:gd name="connsiteY13" fmla="*/ 6166 h 18156"/>
                    <a:gd name="connsiteX14" fmla="*/ 8058 w 10098"/>
                    <a:gd name="connsiteY14" fmla="*/ 6998 h 18156"/>
                    <a:gd name="connsiteX15" fmla="*/ 7130 w 10098"/>
                    <a:gd name="connsiteY15" fmla="*/ 7928 h 18156"/>
                    <a:gd name="connsiteX16" fmla="*/ 6496 w 10098"/>
                    <a:gd name="connsiteY16" fmla="*/ 10326 h 18156"/>
                    <a:gd name="connsiteX17" fmla="*/ 5812 w 10098"/>
                    <a:gd name="connsiteY17" fmla="*/ 12039 h 18156"/>
                    <a:gd name="connsiteX18" fmla="*/ 5959 w 10098"/>
                    <a:gd name="connsiteY18" fmla="*/ 12920 h 18156"/>
                    <a:gd name="connsiteX19" fmla="*/ 6008 w 10098"/>
                    <a:gd name="connsiteY19" fmla="*/ 12724 h 18156"/>
                    <a:gd name="connsiteX20" fmla="*/ 6325 w 10098"/>
                    <a:gd name="connsiteY20" fmla="*/ 12969 h 18156"/>
                    <a:gd name="connsiteX21" fmla="*/ 6398 w 10098"/>
                    <a:gd name="connsiteY21" fmla="*/ 13898 h 18156"/>
                    <a:gd name="connsiteX22" fmla="*/ 6130 w 10098"/>
                    <a:gd name="connsiteY22" fmla="*/ 15366 h 18156"/>
                    <a:gd name="connsiteX23" fmla="*/ 5715 w 10098"/>
                    <a:gd name="connsiteY23" fmla="*/ 16492 h 18156"/>
                    <a:gd name="connsiteX24" fmla="*/ 5361 w 10098"/>
                    <a:gd name="connsiteY24" fmla="*/ 17986 h 18156"/>
                    <a:gd name="connsiteX25" fmla="*/ 4299 w 10098"/>
                    <a:gd name="connsiteY25" fmla="*/ 17520 h 18156"/>
                    <a:gd name="connsiteX26" fmla="*/ 2689 w 10098"/>
                    <a:gd name="connsiteY26" fmla="*/ 16345 h 18156"/>
                    <a:gd name="connsiteX27" fmla="*/ 2078 w 10098"/>
                    <a:gd name="connsiteY27" fmla="*/ 18156 h 18156"/>
                    <a:gd name="connsiteX28" fmla="*/ 0 w 10098"/>
                    <a:gd name="connsiteY28" fmla="*/ 16297 h 18156"/>
                    <a:gd name="connsiteX0" fmla="*/ 13 w 10111"/>
                    <a:gd name="connsiteY0" fmla="*/ 16297 h 18156"/>
                    <a:gd name="connsiteX1" fmla="*/ 1261 w 10111"/>
                    <a:gd name="connsiteY1" fmla="*/ 12822 h 18156"/>
                    <a:gd name="connsiteX2" fmla="*/ 2970 w 10111"/>
                    <a:gd name="connsiteY2" fmla="*/ 7145 h 18156"/>
                    <a:gd name="connsiteX3" fmla="*/ 3531 w 10111"/>
                    <a:gd name="connsiteY3" fmla="*/ 7390 h 18156"/>
                    <a:gd name="connsiteX4" fmla="*/ 3678 w 10111"/>
                    <a:gd name="connsiteY4" fmla="*/ 6460 h 18156"/>
                    <a:gd name="connsiteX5" fmla="*/ 3946 w 10111"/>
                    <a:gd name="connsiteY5" fmla="*/ 6558 h 18156"/>
                    <a:gd name="connsiteX6" fmla="*/ 4312 w 10111"/>
                    <a:gd name="connsiteY6" fmla="*/ 4992 h 18156"/>
                    <a:gd name="connsiteX7" fmla="*/ 4703 w 10111"/>
                    <a:gd name="connsiteY7" fmla="*/ 4796 h 18156"/>
                    <a:gd name="connsiteX8" fmla="*/ 4385 w 10111"/>
                    <a:gd name="connsiteY8" fmla="*/ 3768 h 18156"/>
                    <a:gd name="connsiteX9" fmla="*/ 4414 w 10111"/>
                    <a:gd name="connsiteY9" fmla="*/ 988 h 18156"/>
                    <a:gd name="connsiteX10" fmla="*/ 8583 w 10111"/>
                    <a:gd name="connsiteY10" fmla="*/ 0 h 18156"/>
                    <a:gd name="connsiteX11" fmla="*/ 10111 w 10111"/>
                    <a:gd name="connsiteY11" fmla="*/ 1694 h 18156"/>
                    <a:gd name="connsiteX12" fmla="*/ 9559 w 10111"/>
                    <a:gd name="connsiteY12" fmla="*/ 3279 h 18156"/>
                    <a:gd name="connsiteX13" fmla="*/ 8998 w 10111"/>
                    <a:gd name="connsiteY13" fmla="*/ 4111 h 18156"/>
                    <a:gd name="connsiteX14" fmla="*/ 8608 w 10111"/>
                    <a:gd name="connsiteY14" fmla="*/ 6166 h 18156"/>
                    <a:gd name="connsiteX15" fmla="*/ 8071 w 10111"/>
                    <a:gd name="connsiteY15" fmla="*/ 6998 h 18156"/>
                    <a:gd name="connsiteX16" fmla="*/ 7143 w 10111"/>
                    <a:gd name="connsiteY16" fmla="*/ 7928 h 18156"/>
                    <a:gd name="connsiteX17" fmla="*/ 6509 w 10111"/>
                    <a:gd name="connsiteY17" fmla="*/ 10326 h 18156"/>
                    <a:gd name="connsiteX18" fmla="*/ 5825 w 10111"/>
                    <a:gd name="connsiteY18" fmla="*/ 12039 h 18156"/>
                    <a:gd name="connsiteX19" fmla="*/ 5972 w 10111"/>
                    <a:gd name="connsiteY19" fmla="*/ 12920 h 18156"/>
                    <a:gd name="connsiteX20" fmla="*/ 6021 w 10111"/>
                    <a:gd name="connsiteY20" fmla="*/ 12724 h 18156"/>
                    <a:gd name="connsiteX21" fmla="*/ 6338 w 10111"/>
                    <a:gd name="connsiteY21" fmla="*/ 12969 h 18156"/>
                    <a:gd name="connsiteX22" fmla="*/ 6411 w 10111"/>
                    <a:gd name="connsiteY22" fmla="*/ 13898 h 18156"/>
                    <a:gd name="connsiteX23" fmla="*/ 6143 w 10111"/>
                    <a:gd name="connsiteY23" fmla="*/ 15366 h 18156"/>
                    <a:gd name="connsiteX24" fmla="*/ 5728 w 10111"/>
                    <a:gd name="connsiteY24" fmla="*/ 16492 h 18156"/>
                    <a:gd name="connsiteX25" fmla="*/ 5374 w 10111"/>
                    <a:gd name="connsiteY25" fmla="*/ 17986 h 18156"/>
                    <a:gd name="connsiteX26" fmla="*/ 4312 w 10111"/>
                    <a:gd name="connsiteY26" fmla="*/ 17520 h 18156"/>
                    <a:gd name="connsiteX27" fmla="*/ 2702 w 10111"/>
                    <a:gd name="connsiteY27" fmla="*/ 16345 h 18156"/>
                    <a:gd name="connsiteX28" fmla="*/ 2091 w 10111"/>
                    <a:gd name="connsiteY28" fmla="*/ 18156 h 18156"/>
                    <a:gd name="connsiteX29" fmla="*/ 13 w 10111"/>
                    <a:gd name="connsiteY29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2957 w 10098"/>
                    <a:gd name="connsiteY2" fmla="*/ 7145 h 18156"/>
                    <a:gd name="connsiteX3" fmla="*/ 3518 w 10098"/>
                    <a:gd name="connsiteY3" fmla="*/ 7390 h 18156"/>
                    <a:gd name="connsiteX4" fmla="*/ 3665 w 10098"/>
                    <a:gd name="connsiteY4" fmla="*/ 6460 h 18156"/>
                    <a:gd name="connsiteX5" fmla="*/ 3933 w 10098"/>
                    <a:gd name="connsiteY5" fmla="*/ 6558 h 18156"/>
                    <a:gd name="connsiteX6" fmla="*/ 4299 w 10098"/>
                    <a:gd name="connsiteY6" fmla="*/ 4992 h 18156"/>
                    <a:gd name="connsiteX7" fmla="*/ 4690 w 10098"/>
                    <a:gd name="connsiteY7" fmla="*/ 4796 h 18156"/>
                    <a:gd name="connsiteX8" fmla="*/ 4372 w 10098"/>
                    <a:gd name="connsiteY8" fmla="*/ 3768 h 18156"/>
                    <a:gd name="connsiteX9" fmla="*/ 4401 w 10098"/>
                    <a:gd name="connsiteY9" fmla="*/ 988 h 18156"/>
                    <a:gd name="connsiteX10" fmla="*/ 8570 w 10098"/>
                    <a:gd name="connsiteY10" fmla="*/ 0 h 18156"/>
                    <a:gd name="connsiteX11" fmla="*/ 10098 w 10098"/>
                    <a:gd name="connsiteY11" fmla="*/ 1694 h 18156"/>
                    <a:gd name="connsiteX12" fmla="*/ 9546 w 10098"/>
                    <a:gd name="connsiteY12" fmla="*/ 3279 h 18156"/>
                    <a:gd name="connsiteX13" fmla="*/ 8985 w 10098"/>
                    <a:gd name="connsiteY13" fmla="*/ 4111 h 18156"/>
                    <a:gd name="connsiteX14" fmla="*/ 8595 w 10098"/>
                    <a:gd name="connsiteY14" fmla="*/ 6166 h 18156"/>
                    <a:gd name="connsiteX15" fmla="*/ 8058 w 10098"/>
                    <a:gd name="connsiteY15" fmla="*/ 6998 h 18156"/>
                    <a:gd name="connsiteX16" fmla="*/ 7130 w 10098"/>
                    <a:gd name="connsiteY16" fmla="*/ 7928 h 18156"/>
                    <a:gd name="connsiteX17" fmla="*/ 6496 w 10098"/>
                    <a:gd name="connsiteY17" fmla="*/ 10326 h 18156"/>
                    <a:gd name="connsiteX18" fmla="*/ 5812 w 10098"/>
                    <a:gd name="connsiteY18" fmla="*/ 12039 h 18156"/>
                    <a:gd name="connsiteX19" fmla="*/ 5959 w 10098"/>
                    <a:gd name="connsiteY19" fmla="*/ 12920 h 18156"/>
                    <a:gd name="connsiteX20" fmla="*/ 6008 w 10098"/>
                    <a:gd name="connsiteY20" fmla="*/ 12724 h 18156"/>
                    <a:gd name="connsiteX21" fmla="*/ 6325 w 10098"/>
                    <a:gd name="connsiteY21" fmla="*/ 12969 h 18156"/>
                    <a:gd name="connsiteX22" fmla="*/ 6398 w 10098"/>
                    <a:gd name="connsiteY22" fmla="*/ 13898 h 18156"/>
                    <a:gd name="connsiteX23" fmla="*/ 6130 w 10098"/>
                    <a:gd name="connsiteY23" fmla="*/ 15366 h 18156"/>
                    <a:gd name="connsiteX24" fmla="*/ 5715 w 10098"/>
                    <a:gd name="connsiteY24" fmla="*/ 16492 h 18156"/>
                    <a:gd name="connsiteX25" fmla="*/ 5361 w 10098"/>
                    <a:gd name="connsiteY25" fmla="*/ 17986 h 18156"/>
                    <a:gd name="connsiteX26" fmla="*/ 4299 w 10098"/>
                    <a:gd name="connsiteY26" fmla="*/ 17520 h 18156"/>
                    <a:gd name="connsiteX27" fmla="*/ 2689 w 10098"/>
                    <a:gd name="connsiteY27" fmla="*/ 16345 h 18156"/>
                    <a:gd name="connsiteX28" fmla="*/ 2078 w 10098"/>
                    <a:gd name="connsiteY28" fmla="*/ 18156 h 18156"/>
                    <a:gd name="connsiteX29" fmla="*/ 0 w 10098"/>
                    <a:gd name="connsiteY29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2957 w 10098"/>
                    <a:gd name="connsiteY2" fmla="*/ 7145 h 18156"/>
                    <a:gd name="connsiteX3" fmla="*/ 3518 w 10098"/>
                    <a:gd name="connsiteY3" fmla="*/ 7390 h 18156"/>
                    <a:gd name="connsiteX4" fmla="*/ 3665 w 10098"/>
                    <a:gd name="connsiteY4" fmla="*/ 6460 h 18156"/>
                    <a:gd name="connsiteX5" fmla="*/ 3933 w 10098"/>
                    <a:gd name="connsiteY5" fmla="*/ 6558 h 18156"/>
                    <a:gd name="connsiteX6" fmla="*/ 4299 w 10098"/>
                    <a:gd name="connsiteY6" fmla="*/ 4992 h 18156"/>
                    <a:gd name="connsiteX7" fmla="*/ 4690 w 10098"/>
                    <a:gd name="connsiteY7" fmla="*/ 4796 h 18156"/>
                    <a:gd name="connsiteX8" fmla="*/ 4372 w 10098"/>
                    <a:gd name="connsiteY8" fmla="*/ 3768 h 18156"/>
                    <a:gd name="connsiteX9" fmla="*/ 4401 w 10098"/>
                    <a:gd name="connsiteY9" fmla="*/ 988 h 18156"/>
                    <a:gd name="connsiteX10" fmla="*/ 8570 w 10098"/>
                    <a:gd name="connsiteY10" fmla="*/ 0 h 18156"/>
                    <a:gd name="connsiteX11" fmla="*/ 10098 w 10098"/>
                    <a:gd name="connsiteY11" fmla="*/ 1694 h 18156"/>
                    <a:gd name="connsiteX12" fmla="*/ 9546 w 10098"/>
                    <a:gd name="connsiteY12" fmla="*/ 3279 h 18156"/>
                    <a:gd name="connsiteX13" fmla="*/ 8985 w 10098"/>
                    <a:gd name="connsiteY13" fmla="*/ 4111 h 18156"/>
                    <a:gd name="connsiteX14" fmla="*/ 8595 w 10098"/>
                    <a:gd name="connsiteY14" fmla="*/ 6166 h 18156"/>
                    <a:gd name="connsiteX15" fmla="*/ 8058 w 10098"/>
                    <a:gd name="connsiteY15" fmla="*/ 6998 h 18156"/>
                    <a:gd name="connsiteX16" fmla="*/ 7130 w 10098"/>
                    <a:gd name="connsiteY16" fmla="*/ 7928 h 18156"/>
                    <a:gd name="connsiteX17" fmla="*/ 6496 w 10098"/>
                    <a:gd name="connsiteY17" fmla="*/ 10326 h 18156"/>
                    <a:gd name="connsiteX18" fmla="*/ 5812 w 10098"/>
                    <a:gd name="connsiteY18" fmla="*/ 12039 h 18156"/>
                    <a:gd name="connsiteX19" fmla="*/ 5959 w 10098"/>
                    <a:gd name="connsiteY19" fmla="*/ 12920 h 18156"/>
                    <a:gd name="connsiteX20" fmla="*/ 6008 w 10098"/>
                    <a:gd name="connsiteY20" fmla="*/ 12724 h 18156"/>
                    <a:gd name="connsiteX21" fmla="*/ 6325 w 10098"/>
                    <a:gd name="connsiteY21" fmla="*/ 12969 h 18156"/>
                    <a:gd name="connsiteX22" fmla="*/ 6398 w 10098"/>
                    <a:gd name="connsiteY22" fmla="*/ 13898 h 18156"/>
                    <a:gd name="connsiteX23" fmla="*/ 6130 w 10098"/>
                    <a:gd name="connsiteY23" fmla="*/ 15366 h 18156"/>
                    <a:gd name="connsiteX24" fmla="*/ 5715 w 10098"/>
                    <a:gd name="connsiteY24" fmla="*/ 16492 h 18156"/>
                    <a:gd name="connsiteX25" fmla="*/ 5361 w 10098"/>
                    <a:gd name="connsiteY25" fmla="*/ 17986 h 18156"/>
                    <a:gd name="connsiteX26" fmla="*/ 4299 w 10098"/>
                    <a:gd name="connsiteY26" fmla="*/ 17520 h 18156"/>
                    <a:gd name="connsiteX27" fmla="*/ 2689 w 10098"/>
                    <a:gd name="connsiteY27" fmla="*/ 16345 h 18156"/>
                    <a:gd name="connsiteX28" fmla="*/ 2078 w 10098"/>
                    <a:gd name="connsiteY28" fmla="*/ 18156 h 18156"/>
                    <a:gd name="connsiteX29" fmla="*/ 0 w 10098"/>
                    <a:gd name="connsiteY29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4006 w 10098"/>
                    <a:gd name="connsiteY2" fmla="*/ 12234 h 18156"/>
                    <a:gd name="connsiteX3" fmla="*/ 2957 w 10098"/>
                    <a:gd name="connsiteY3" fmla="*/ 7145 h 18156"/>
                    <a:gd name="connsiteX4" fmla="*/ 3518 w 10098"/>
                    <a:gd name="connsiteY4" fmla="*/ 7390 h 18156"/>
                    <a:gd name="connsiteX5" fmla="*/ 3665 w 10098"/>
                    <a:gd name="connsiteY5" fmla="*/ 6460 h 18156"/>
                    <a:gd name="connsiteX6" fmla="*/ 3933 w 10098"/>
                    <a:gd name="connsiteY6" fmla="*/ 6558 h 18156"/>
                    <a:gd name="connsiteX7" fmla="*/ 4299 w 10098"/>
                    <a:gd name="connsiteY7" fmla="*/ 4992 h 18156"/>
                    <a:gd name="connsiteX8" fmla="*/ 4690 w 10098"/>
                    <a:gd name="connsiteY8" fmla="*/ 4796 h 18156"/>
                    <a:gd name="connsiteX9" fmla="*/ 4372 w 10098"/>
                    <a:gd name="connsiteY9" fmla="*/ 3768 h 18156"/>
                    <a:gd name="connsiteX10" fmla="*/ 4401 w 10098"/>
                    <a:gd name="connsiteY10" fmla="*/ 988 h 18156"/>
                    <a:gd name="connsiteX11" fmla="*/ 8570 w 10098"/>
                    <a:gd name="connsiteY11" fmla="*/ 0 h 18156"/>
                    <a:gd name="connsiteX12" fmla="*/ 10098 w 10098"/>
                    <a:gd name="connsiteY12" fmla="*/ 1694 h 18156"/>
                    <a:gd name="connsiteX13" fmla="*/ 9546 w 10098"/>
                    <a:gd name="connsiteY13" fmla="*/ 3279 h 18156"/>
                    <a:gd name="connsiteX14" fmla="*/ 8985 w 10098"/>
                    <a:gd name="connsiteY14" fmla="*/ 4111 h 18156"/>
                    <a:gd name="connsiteX15" fmla="*/ 8595 w 10098"/>
                    <a:gd name="connsiteY15" fmla="*/ 6166 h 18156"/>
                    <a:gd name="connsiteX16" fmla="*/ 8058 w 10098"/>
                    <a:gd name="connsiteY16" fmla="*/ 6998 h 18156"/>
                    <a:gd name="connsiteX17" fmla="*/ 7130 w 10098"/>
                    <a:gd name="connsiteY17" fmla="*/ 7928 h 18156"/>
                    <a:gd name="connsiteX18" fmla="*/ 6496 w 10098"/>
                    <a:gd name="connsiteY18" fmla="*/ 10326 h 18156"/>
                    <a:gd name="connsiteX19" fmla="*/ 5812 w 10098"/>
                    <a:gd name="connsiteY19" fmla="*/ 12039 h 18156"/>
                    <a:gd name="connsiteX20" fmla="*/ 5959 w 10098"/>
                    <a:gd name="connsiteY20" fmla="*/ 12920 h 18156"/>
                    <a:gd name="connsiteX21" fmla="*/ 6008 w 10098"/>
                    <a:gd name="connsiteY21" fmla="*/ 12724 h 18156"/>
                    <a:gd name="connsiteX22" fmla="*/ 6325 w 10098"/>
                    <a:gd name="connsiteY22" fmla="*/ 12969 h 18156"/>
                    <a:gd name="connsiteX23" fmla="*/ 6398 w 10098"/>
                    <a:gd name="connsiteY23" fmla="*/ 13898 h 18156"/>
                    <a:gd name="connsiteX24" fmla="*/ 6130 w 10098"/>
                    <a:gd name="connsiteY24" fmla="*/ 15366 h 18156"/>
                    <a:gd name="connsiteX25" fmla="*/ 5715 w 10098"/>
                    <a:gd name="connsiteY25" fmla="*/ 16492 h 18156"/>
                    <a:gd name="connsiteX26" fmla="*/ 5361 w 10098"/>
                    <a:gd name="connsiteY26" fmla="*/ 17986 h 18156"/>
                    <a:gd name="connsiteX27" fmla="*/ 4299 w 10098"/>
                    <a:gd name="connsiteY27" fmla="*/ 17520 h 18156"/>
                    <a:gd name="connsiteX28" fmla="*/ 2689 w 10098"/>
                    <a:gd name="connsiteY28" fmla="*/ 16345 h 18156"/>
                    <a:gd name="connsiteX29" fmla="*/ 2078 w 10098"/>
                    <a:gd name="connsiteY29" fmla="*/ 18156 h 18156"/>
                    <a:gd name="connsiteX30" fmla="*/ 0 w 10098"/>
                    <a:gd name="connsiteY30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2713 w 10098"/>
                    <a:gd name="connsiteY2" fmla="*/ 8123 h 18156"/>
                    <a:gd name="connsiteX3" fmla="*/ 2957 w 10098"/>
                    <a:gd name="connsiteY3" fmla="*/ 7145 h 18156"/>
                    <a:gd name="connsiteX4" fmla="*/ 3518 w 10098"/>
                    <a:gd name="connsiteY4" fmla="*/ 7390 h 18156"/>
                    <a:gd name="connsiteX5" fmla="*/ 3665 w 10098"/>
                    <a:gd name="connsiteY5" fmla="*/ 6460 h 18156"/>
                    <a:gd name="connsiteX6" fmla="*/ 3933 w 10098"/>
                    <a:gd name="connsiteY6" fmla="*/ 6558 h 18156"/>
                    <a:gd name="connsiteX7" fmla="*/ 4299 w 10098"/>
                    <a:gd name="connsiteY7" fmla="*/ 4992 h 18156"/>
                    <a:gd name="connsiteX8" fmla="*/ 4690 w 10098"/>
                    <a:gd name="connsiteY8" fmla="*/ 4796 h 18156"/>
                    <a:gd name="connsiteX9" fmla="*/ 4372 w 10098"/>
                    <a:gd name="connsiteY9" fmla="*/ 3768 h 18156"/>
                    <a:gd name="connsiteX10" fmla="*/ 4401 w 10098"/>
                    <a:gd name="connsiteY10" fmla="*/ 988 h 18156"/>
                    <a:gd name="connsiteX11" fmla="*/ 8570 w 10098"/>
                    <a:gd name="connsiteY11" fmla="*/ 0 h 18156"/>
                    <a:gd name="connsiteX12" fmla="*/ 10098 w 10098"/>
                    <a:gd name="connsiteY12" fmla="*/ 1694 h 18156"/>
                    <a:gd name="connsiteX13" fmla="*/ 9546 w 10098"/>
                    <a:gd name="connsiteY13" fmla="*/ 3279 h 18156"/>
                    <a:gd name="connsiteX14" fmla="*/ 8985 w 10098"/>
                    <a:gd name="connsiteY14" fmla="*/ 4111 h 18156"/>
                    <a:gd name="connsiteX15" fmla="*/ 8595 w 10098"/>
                    <a:gd name="connsiteY15" fmla="*/ 6166 h 18156"/>
                    <a:gd name="connsiteX16" fmla="*/ 8058 w 10098"/>
                    <a:gd name="connsiteY16" fmla="*/ 6998 h 18156"/>
                    <a:gd name="connsiteX17" fmla="*/ 7130 w 10098"/>
                    <a:gd name="connsiteY17" fmla="*/ 7928 h 18156"/>
                    <a:gd name="connsiteX18" fmla="*/ 6496 w 10098"/>
                    <a:gd name="connsiteY18" fmla="*/ 10326 h 18156"/>
                    <a:gd name="connsiteX19" fmla="*/ 5812 w 10098"/>
                    <a:gd name="connsiteY19" fmla="*/ 12039 h 18156"/>
                    <a:gd name="connsiteX20" fmla="*/ 5959 w 10098"/>
                    <a:gd name="connsiteY20" fmla="*/ 12920 h 18156"/>
                    <a:gd name="connsiteX21" fmla="*/ 6008 w 10098"/>
                    <a:gd name="connsiteY21" fmla="*/ 12724 h 18156"/>
                    <a:gd name="connsiteX22" fmla="*/ 6325 w 10098"/>
                    <a:gd name="connsiteY22" fmla="*/ 12969 h 18156"/>
                    <a:gd name="connsiteX23" fmla="*/ 6398 w 10098"/>
                    <a:gd name="connsiteY23" fmla="*/ 13898 h 18156"/>
                    <a:gd name="connsiteX24" fmla="*/ 6130 w 10098"/>
                    <a:gd name="connsiteY24" fmla="*/ 15366 h 18156"/>
                    <a:gd name="connsiteX25" fmla="*/ 5715 w 10098"/>
                    <a:gd name="connsiteY25" fmla="*/ 16492 h 18156"/>
                    <a:gd name="connsiteX26" fmla="*/ 5361 w 10098"/>
                    <a:gd name="connsiteY26" fmla="*/ 17986 h 18156"/>
                    <a:gd name="connsiteX27" fmla="*/ 4299 w 10098"/>
                    <a:gd name="connsiteY27" fmla="*/ 17520 h 18156"/>
                    <a:gd name="connsiteX28" fmla="*/ 2689 w 10098"/>
                    <a:gd name="connsiteY28" fmla="*/ 16345 h 18156"/>
                    <a:gd name="connsiteX29" fmla="*/ 2078 w 10098"/>
                    <a:gd name="connsiteY29" fmla="*/ 18156 h 18156"/>
                    <a:gd name="connsiteX30" fmla="*/ 0 w 10098"/>
                    <a:gd name="connsiteY30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2713 w 10098"/>
                    <a:gd name="connsiteY2" fmla="*/ 8123 h 18156"/>
                    <a:gd name="connsiteX3" fmla="*/ 2957 w 10098"/>
                    <a:gd name="connsiteY3" fmla="*/ 7145 h 18156"/>
                    <a:gd name="connsiteX4" fmla="*/ 3518 w 10098"/>
                    <a:gd name="connsiteY4" fmla="*/ 7390 h 18156"/>
                    <a:gd name="connsiteX5" fmla="*/ 3665 w 10098"/>
                    <a:gd name="connsiteY5" fmla="*/ 6460 h 18156"/>
                    <a:gd name="connsiteX6" fmla="*/ 3933 w 10098"/>
                    <a:gd name="connsiteY6" fmla="*/ 6558 h 18156"/>
                    <a:gd name="connsiteX7" fmla="*/ 4299 w 10098"/>
                    <a:gd name="connsiteY7" fmla="*/ 4992 h 18156"/>
                    <a:gd name="connsiteX8" fmla="*/ 4690 w 10098"/>
                    <a:gd name="connsiteY8" fmla="*/ 4796 h 18156"/>
                    <a:gd name="connsiteX9" fmla="*/ 4372 w 10098"/>
                    <a:gd name="connsiteY9" fmla="*/ 3768 h 18156"/>
                    <a:gd name="connsiteX10" fmla="*/ 4401 w 10098"/>
                    <a:gd name="connsiteY10" fmla="*/ 988 h 18156"/>
                    <a:gd name="connsiteX11" fmla="*/ 8570 w 10098"/>
                    <a:gd name="connsiteY11" fmla="*/ 0 h 18156"/>
                    <a:gd name="connsiteX12" fmla="*/ 10098 w 10098"/>
                    <a:gd name="connsiteY12" fmla="*/ 1694 h 18156"/>
                    <a:gd name="connsiteX13" fmla="*/ 9546 w 10098"/>
                    <a:gd name="connsiteY13" fmla="*/ 3279 h 18156"/>
                    <a:gd name="connsiteX14" fmla="*/ 8985 w 10098"/>
                    <a:gd name="connsiteY14" fmla="*/ 4111 h 18156"/>
                    <a:gd name="connsiteX15" fmla="*/ 8595 w 10098"/>
                    <a:gd name="connsiteY15" fmla="*/ 6166 h 18156"/>
                    <a:gd name="connsiteX16" fmla="*/ 8058 w 10098"/>
                    <a:gd name="connsiteY16" fmla="*/ 6998 h 18156"/>
                    <a:gd name="connsiteX17" fmla="*/ 7130 w 10098"/>
                    <a:gd name="connsiteY17" fmla="*/ 7928 h 18156"/>
                    <a:gd name="connsiteX18" fmla="*/ 6496 w 10098"/>
                    <a:gd name="connsiteY18" fmla="*/ 10326 h 18156"/>
                    <a:gd name="connsiteX19" fmla="*/ 5812 w 10098"/>
                    <a:gd name="connsiteY19" fmla="*/ 12039 h 18156"/>
                    <a:gd name="connsiteX20" fmla="*/ 5959 w 10098"/>
                    <a:gd name="connsiteY20" fmla="*/ 12920 h 18156"/>
                    <a:gd name="connsiteX21" fmla="*/ 6008 w 10098"/>
                    <a:gd name="connsiteY21" fmla="*/ 12724 h 18156"/>
                    <a:gd name="connsiteX22" fmla="*/ 6325 w 10098"/>
                    <a:gd name="connsiteY22" fmla="*/ 12969 h 18156"/>
                    <a:gd name="connsiteX23" fmla="*/ 6398 w 10098"/>
                    <a:gd name="connsiteY23" fmla="*/ 13898 h 18156"/>
                    <a:gd name="connsiteX24" fmla="*/ 6130 w 10098"/>
                    <a:gd name="connsiteY24" fmla="*/ 15366 h 18156"/>
                    <a:gd name="connsiteX25" fmla="*/ 5715 w 10098"/>
                    <a:gd name="connsiteY25" fmla="*/ 16492 h 18156"/>
                    <a:gd name="connsiteX26" fmla="*/ 5361 w 10098"/>
                    <a:gd name="connsiteY26" fmla="*/ 17986 h 18156"/>
                    <a:gd name="connsiteX27" fmla="*/ 4299 w 10098"/>
                    <a:gd name="connsiteY27" fmla="*/ 17520 h 18156"/>
                    <a:gd name="connsiteX28" fmla="*/ 2689 w 10098"/>
                    <a:gd name="connsiteY28" fmla="*/ 16345 h 18156"/>
                    <a:gd name="connsiteX29" fmla="*/ 2078 w 10098"/>
                    <a:gd name="connsiteY29" fmla="*/ 18156 h 18156"/>
                    <a:gd name="connsiteX30" fmla="*/ 0 w 10098"/>
                    <a:gd name="connsiteY30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2518 w 10098"/>
                    <a:gd name="connsiteY2" fmla="*/ 8075 h 18156"/>
                    <a:gd name="connsiteX3" fmla="*/ 2713 w 10098"/>
                    <a:gd name="connsiteY3" fmla="*/ 8123 h 18156"/>
                    <a:gd name="connsiteX4" fmla="*/ 2957 w 10098"/>
                    <a:gd name="connsiteY4" fmla="*/ 7145 h 18156"/>
                    <a:gd name="connsiteX5" fmla="*/ 3518 w 10098"/>
                    <a:gd name="connsiteY5" fmla="*/ 7390 h 18156"/>
                    <a:gd name="connsiteX6" fmla="*/ 3665 w 10098"/>
                    <a:gd name="connsiteY6" fmla="*/ 6460 h 18156"/>
                    <a:gd name="connsiteX7" fmla="*/ 3933 w 10098"/>
                    <a:gd name="connsiteY7" fmla="*/ 6558 h 18156"/>
                    <a:gd name="connsiteX8" fmla="*/ 4299 w 10098"/>
                    <a:gd name="connsiteY8" fmla="*/ 4992 h 18156"/>
                    <a:gd name="connsiteX9" fmla="*/ 4690 w 10098"/>
                    <a:gd name="connsiteY9" fmla="*/ 4796 h 18156"/>
                    <a:gd name="connsiteX10" fmla="*/ 4372 w 10098"/>
                    <a:gd name="connsiteY10" fmla="*/ 3768 h 18156"/>
                    <a:gd name="connsiteX11" fmla="*/ 4401 w 10098"/>
                    <a:gd name="connsiteY11" fmla="*/ 988 h 18156"/>
                    <a:gd name="connsiteX12" fmla="*/ 8570 w 10098"/>
                    <a:gd name="connsiteY12" fmla="*/ 0 h 18156"/>
                    <a:gd name="connsiteX13" fmla="*/ 10098 w 10098"/>
                    <a:gd name="connsiteY13" fmla="*/ 1694 h 18156"/>
                    <a:gd name="connsiteX14" fmla="*/ 9546 w 10098"/>
                    <a:gd name="connsiteY14" fmla="*/ 3279 h 18156"/>
                    <a:gd name="connsiteX15" fmla="*/ 8985 w 10098"/>
                    <a:gd name="connsiteY15" fmla="*/ 4111 h 18156"/>
                    <a:gd name="connsiteX16" fmla="*/ 8595 w 10098"/>
                    <a:gd name="connsiteY16" fmla="*/ 6166 h 18156"/>
                    <a:gd name="connsiteX17" fmla="*/ 8058 w 10098"/>
                    <a:gd name="connsiteY17" fmla="*/ 6998 h 18156"/>
                    <a:gd name="connsiteX18" fmla="*/ 7130 w 10098"/>
                    <a:gd name="connsiteY18" fmla="*/ 7928 h 18156"/>
                    <a:gd name="connsiteX19" fmla="*/ 6496 w 10098"/>
                    <a:gd name="connsiteY19" fmla="*/ 10326 h 18156"/>
                    <a:gd name="connsiteX20" fmla="*/ 5812 w 10098"/>
                    <a:gd name="connsiteY20" fmla="*/ 12039 h 18156"/>
                    <a:gd name="connsiteX21" fmla="*/ 5959 w 10098"/>
                    <a:gd name="connsiteY21" fmla="*/ 12920 h 18156"/>
                    <a:gd name="connsiteX22" fmla="*/ 6008 w 10098"/>
                    <a:gd name="connsiteY22" fmla="*/ 12724 h 18156"/>
                    <a:gd name="connsiteX23" fmla="*/ 6325 w 10098"/>
                    <a:gd name="connsiteY23" fmla="*/ 12969 h 18156"/>
                    <a:gd name="connsiteX24" fmla="*/ 6398 w 10098"/>
                    <a:gd name="connsiteY24" fmla="*/ 13898 h 18156"/>
                    <a:gd name="connsiteX25" fmla="*/ 6130 w 10098"/>
                    <a:gd name="connsiteY25" fmla="*/ 15366 h 18156"/>
                    <a:gd name="connsiteX26" fmla="*/ 5715 w 10098"/>
                    <a:gd name="connsiteY26" fmla="*/ 16492 h 18156"/>
                    <a:gd name="connsiteX27" fmla="*/ 5361 w 10098"/>
                    <a:gd name="connsiteY27" fmla="*/ 17986 h 18156"/>
                    <a:gd name="connsiteX28" fmla="*/ 4299 w 10098"/>
                    <a:gd name="connsiteY28" fmla="*/ 17520 h 18156"/>
                    <a:gd name="connsiteX29" fmla="*/ 2689 w 10098"/>
                    <a:gd name="connsiteY29" fmla="*/ 16345 h 18156"/>
                    <a:gd name="connsiteX30" fmla="*/ 2078 w 10098"/>
                    <a:gd name="connsiteY30" fmla="*/ 18156 h 18156"/>
                    <a:gd name="connsiteX31" fmla="*/ 0 w 10098"/>
                    <a:gd name="connsiteY31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2518 w 10098"/>
                    <a:gd name="connsiteY2" fmla="*/ 8075 h 18156"/>
                    <a:gd name="connsiteX3" fmla="*/ 2713 w 10098"/>
                    <a:gd name="connsiteY3" fmla="*/ 8123 h 18156"/>
                    <a:gd name="connsiteX4" fmla="*/ 2957 w 10098"/>
                    <a:gd name="connsiteY4" fmla="*/ 7145 h 18156"/>
                    <a:gd name="connsiteX5" fmla="*/ 3518 w 10098"/>
                    <a:gd name="connsiteY5" fmla="*/ 7390 h 18156"/>
                    <a:gd name="connsiteX6" fmla="*/ 3665 w 10098"/>
                    <a:gd name="connsiteY6" fmla="*/ 6460 h 18156"/>
                    <a:gd name="connsiteX7" fmla="*/ 3933 w 10098"/>
                    <a:gd name="connsiteY7" fmla="*/ 6558 h 18156"/>
                    <a:gd name="connsiteX8" fmla="*/ 4299 w 10098"/>
                    <a:gd name="connsiteY8" fmla="*/ 4992 h 18156"/>
                    <a:gd name="connsiteX9" fmla="*/ 4690 w 10098"/>
                    <a:gd name="connsiteY9" fmla="*/ 4796 h 18156"/>
                    <a:gd name="connsiteX10" fmla="*/ 4372 w 10098"/>
                    <a:gd name="connsiteY10" fmla="*/ 3768 h 18156"/>
                    <a:gd name="connsiteX11" fmla="*/ 4401 w 10098"/>
                    <a:gd name="connsiteY11" fmla="*/ 988 h 18156"/>
                    <a:gd name="connsiteX12" fmla="*/ 8570 w 10098"/>
                    <a:gd name="connsiteY12" fmla="*/ 0 h 18156"/>
                    <a:gd name="connsiteX13" fmla="*/ 10098 w 10098"/>
                    <a:gd name="connsiteY13" fmla="*/ 1694 h 18156"/>
                    <a:gd name="connsiteX14" fmla="*/ 9546 w 10098"/>
                    <a:gd name="connsiteY14" fmla="*/ 3279 h 18156"/>
                    <a:gd name="connsiteX15" fmla="*/ 8985 w 10098"/>
                    <a:gd name="connsiteY15" fmla="*/ 4111 h 18156"/>
                    <a:gd name="connsiteX16" fmla="*/ 8595 w 10098"/>
                    <a:gd name="connsiteY16" fmla="*/ 6166 h 18156"/>
                    <a:gd name="connsiteX17" fmla="*/ 8058 w 10098"/>
                    <a:gd name="connsiteY17" fmla="*/ 6998 h 18156"/>
                    <a:gd name="connsiteX18" fmla="*/ 7130 w 10098"/>
                    <a:gd name="connsiteY18" fmla="*/ 7928 h 18156"/>
                    <a:gd name="connsiteX19" fmla="*/ 6496 w 10098"/>
                    <a:gd name="connsiteY19" fmla="*/ 10326 h 18156"/>
                    <a:gd name="connsiteX20" fmla="*/ 5812 w 10098"/>
                    <a:gd name="connsiteY20" fmla="*/ 12039 h 18156"/>
                    <a:gd name="connsiteX21" fmla="*/ 5959 w 10098"/>
                    <a:gd name="connsiteY21" fmla="*/ 12920 h 18156"/>
                    <a:gd name="connsiteX22" fmla="*/ 6008 w 10098"/>
                    <a:gd name="connsiteY22" fmla="*/ 12724 h 18156"/>
                    <a:gd name="connsiteX23" fmla="*/ 6325 w 10098"/>
                    <a:gd name="connsiteY23" fmla="*/ 12969 h 18156"/>
                    <a:gd name="connsiteX24" fmla="*/ 6398 w 10098"/>
                    <a:gd name="connsiteY24" fmla="*/ 13898 h 18156"/>
                    <a:gd name="connsiteX25" fmla="*/ 6130 w 10098"/>
                    <a:gd name="connsiteY25" fmla="*/ 15366 h 18156"/>
                    <a:gd name="connsiteX26" fmla="*/ 5715 w 10098"/>
                    <a:gd name="connsiteY26" fmla="*/ 16492 h 18156"/>
                    <a:gd name="connsiteX27" fmla="*/ 5361 w 10098"/>
                    <a:gd name="connsiteY27" fmla="*/ 17986 h 18156"/>
                    <a:gd name="connsiteX28" fmla="*/ 4299 w 10098"/>
                    <a:gd name="connsiteY28" fmla="*/ 17520 h 18156"/>
                    <a:gd name="connsiteX29" fmla="*/ 2689 w 10098"/>
                    <a:gd name="connsiteY29" fmla="*/ 16345 h 18156"/>
                    <a:gd name="connsiteX30" fmla="*/ 2078 w 10098"/>
                    <a:gd name="connsiteY30" fmla="*/ 18156 h 18156"/>
                    <a:gd name="connsiteX31" fmla="*/ 0 w 10098"/>
                    <a:gd name="connsiteY31" fmla="*/ 16297 h 18156"/>
                    <a:gd name="connsiteX0" fmla="*/ 0 w 10098"/>
                    <a:gd name="connsiteY0" fmla="*/ 16297 h 18156"/>
                    <a:gd name="connsiteX1" fmla="*/ 1248 w 10098"/>
                    <a:gd name="connsiteY1" fmla="*/ 12822 h 18156"/>
                    <a:gd name="connsiteX2" fmla="*/ 2518 w 10098"/>
                    <a:gd name="connsiteY2" fmla="*/ 8075 h 18156"/>
                    <a:gd name="connsiteX3" fmla="*/ 2713 w 10098"/>
                    <a:gd name="connsiteY3" fmla="*/ 8123 h 18156"/>
                    <a:gd name="connsiteX4" fmla="*/ 2957 w 10098"/>
                    <a:gd name="connsiteY4" fmla="*/ 7145 h 18156"/>
                    <a:gd name="connsiteX5" fmla="*/ 3518 w 10098"/>
                    <a:gd name="connsiteY5" fmla="*/ 7390 h 18156"/>
                    <a:gd name="connsiteX6" fmla="*/ 3665 w 10098"/>
                    <a:gd name="connsiteY6" fmla="*/ 6460 h 18156"/>
                    <a:gd name="connsiteX7" fmla="*/ 3933 w 10098"/>
                    <a:gd name="connsiteY7" fmla="*/ 6558 h 18156"/>
                    <a:gd name="connsiteX8" fmla="*/ 4299 w 10098"/>
                    <a:gd name="connsiteY8" fmla="*/ 4992 h 18156"/>
                    <a:gd name="connsiteX9" fmla="*/ 4690 w 10098"/>
                    <a:gd name="connsiteY9" fmla="*/ 4796 h 18156"/>
                    <a:gd name="connsiteX10" fmla="*/ 4372 w 10098"/>
                    <a:gd name="connsiteY10" fmla="*/ 3768 h 18156"/>
                    <a:gd name="connsiteX11" fmla="*/ 4401 w 10098"/>
                    <a:gd name="connsiteY11" fmla="*/ 988 h 18156"/>
                    <a:gd name="connsiteX12" fmla="*/ 8570 w 10098"/>
                    <a:gd name="connsiteY12" fmla="*/ 0 h 18156"/>
                    <a:gd name="connsiteX13" fmla="*/ 10098 w 10098"/>
                    <a:gd name="connsiteY13" fmla="*/ 1694 h 18156"/>
                    <a:gd name="connsiteX14" fmla="*/ 9546 w 10098"/>
                    <a:gd name="connsiteY14" fmla="*/ 3279 h 18156"/>
                    <a:gd name="connsiteX15" fmla="*/ 8985 w 10098"/>
                    <a:gd name="connsiteY15" fmla="*/ 4111 h 18156"/>
                    <a:gd name="connsiteX16" fmla="*/ 8595 w 10098"/>
                    <a:gd name="connsiteY16" fmla="*/ 6166 h 18156"/>
                    <a:gd name="connsiteX17" fmla="*/ 8058 w 10098"/>
                    <a:gd name="connsiteY17" fmla="*/ 6998 h 18156"/>
                    <a:gd name="connsiteX18" fmla="*/ 7130 w 10098"/>
                    <a:gd name="connsiteY18" fmla="*/ 7928 h 18156"/>
                    <a:gd name="connsiteX19" fmla="*/ 6496 w 10098"/>
                    <a:gd name="connsiteY19" fmla="*/ 10326 h 18156"/>
                    <a:gd name="connsiteX20" fmla="*/ 5812 w 10098"/>
                    <a:gd name="connsiteY20" fmla="*/ 12039 h 18156"/>
                    <a:gd name="connsiteX21" fmla="*/ 5959 w 10098"/>
                    <a:gd name="connsiteY21" fmla="*/ 12920 h 18156"/>
                    <a:gd name="connsiteX22" fmla="*/ 6008 w 10098"/>
                    <a:gd name="connsiteY22" fmla="*/ 12724 h 18156"/>
                    <a:gd name="connsiteX23" fmla="*/ 6325 w 10098"/>
                    <a:gd name="connsiteY23" fmla="*/ 12969 h 18156"/>
                    <a:gd name="connsiteX24" fmla="*/ 6398 w 10098"/>
                    <a:gd name="connsiteY24" fmla="*/ 13898 h 18156"/>
                    <a:gd name="connsiteX25" fmla="*/ 6130 w 10098"/>
                    <a:gd name="connsiteY25" fmla="*/ 15366 h 18156"/>
                    <a:gd name="connsiteX26" fmla="*/ 5715 w 10098"/>
                    <a:gd name="connsiteY26" fmla="*/ 16492 h 18156"/>
                    <a:gd name="connsiteX27" fmla="*/ 5361 w 10098"/>
                    <a:gd name="connsiteY27" fmla="*/ 17986 h 18156"/>
                    <a:gd name="connsiteX28" fmla="*/ 4299 w 10098"/>
                    <a:gd name="connsiteY28" fmla="*/ 17520 h 18156"/>
                    <a:gd name="connsiteX29" fmla="*/ 2689 w 10098"/>
                    <a:gd name="connsiteY29" fmla="*/ 16345 h 18156"/>
                    <a:gd name="connsiteX30" fmla="*/ 2078 w 10098"/>
                    <a:gd name="connsiteY30" fmla="*/ 18156 h 18156"/>
                    <a:gd name="connsiteX31" fmla="*/ 0 w 10098"/>
                    <a:gd name="connsiteY31" fmla="*/ 16297 h 18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0098" h="18156">
                      <a:moveTo>
                        <a:pt x="0" y="16297"/>
                      </a:moveTo>
                      <a:lnTo>
                        <a:pt x="1248" y="12822"/>
                      </a:lnTo>
                      <a:lnTo>
                        <a:pt x="2518" y="8075"/>
                      </a:lnTo>
                      <a:lnTo>
                        <a:pt x="2713" y="8123"/>
                      </a:lnTo>
                      <a:cubicBezTo>
                        <a:pt x="2794" y="7797"/>
                        <a:pt x="2876" y="7471"/>
                        <a:pt x="2957" y="7145"/>
                      </a:cubicBezTo>
                      <a:lnTo>
                        <a:pt x="3518" y="7390"/>
                      </a:lnTo>
                      <a:lnTo>
                        <a:pt x="3665" y="6460"/>
                      </a:lnTo>
                      <a:lnTo>
                        <a:pt x="3933" y="6558"/>
                      </a:lnTo>
                      <a:lnTo>
                        <a:pt x="4299" y="4992"/>
                      </a:lnTo>
                      <a:lnTo>
                        <a:pt x="4690" y="4796"/>
                      </a:lnTo>
                      <a:lnTo>
                        <a:pt x="4372" y="3768"/>
                      </a:lnTo>
                      <a:cubicBezTo>
                        <a:pt x="4382" y="2841"/>
                        <a:pt x="4391" y="1915"/>
                        <a:pt x="4401" y="988"/>
                      </a:cubicBezTo>
                      <a:lnTo>
                        <a:pt x="8570" y="0"/>
                      </a:lnTo>
                      <a:lnTo>
                        <a:pt x="10098" y="1694"/>
                      </a:lnTo>
                      <a:lnTo>
                        <a:pt x="9546" y="3279"/>
                      </a:lnTo>
                      <a:lnTo>
                        <a:pt x="8985" y="4111"/>
                      </a:lnTo>
                      <a:lnTo>
                        <a:pt x="8595" y="6166"/>
                      </a:lnTo>
                      <a:cubicBezTo>
                        <a:pt x="8400" y="6394"/>
                        <a:pt x="8253" y="6770"/>
                        <a:pt x="8058" y="6998"/>
                      </a:cubicBezTo>
                      <a:lnTo>
                        <a:pt x="7130" y="7928"/>
                      </a:lnTo>
                      <a:lnTo>
                        <a:pt x="6496" y="10326"/>
                      </a:lnTo>
                      <a:lnTo>
                        <a:pt x="5812" y="12039"/>
                      </a:lnTo>
                      <a:cubicBezTo>
                        <a:pt x="5771" y="12496"/>
                        <a:pt x="6000" y="12463"/>
                        <a:pt x="5959" y="12920"/>
                      </a:cubicBezTo>
                      <a:cubicBezTo>
                        <a:pt x="6000" y="12920"/>
                        <a:pt x="5967" y="12724"/>
                        <a:pt x="6008" y="12724"/>
                      </a:cubicBezTo>
                      <a:lnTo>
                        <a:pt x="6325" y="12969"/>
                      </a:lnTo>
                      <a:cubicBezTo>
                        <a:pt x="6366" y="13157"/>
                        <a:pt x="6430" y="13499"/>
                        <a:pt x="6398" y="13898"/>
                      </a:cubicBezTo>
                      <a:cubicBezTo>
                        <a:pt x="6366" y="14297"/>
                        <a:pt x="6223" y="14942"/>
                        <a:pt x="6130" y="15366"/>
                      </a:cubicBezTo>
                      <a:cubicBezTo>
                        <a:pt x="6032" y="15725"/>
                        <a:pt x="5813" y="16133"/>
                        <a:pt x="5715" y="16492"/>
                      </a:cubicBezTo>
                      <a:lnTo>
                        <a:pt x="5361" y="17986"/>
                      </a:lnTo>
                      <a:cubicBezTo>
                        <a:pt x="4991" y="17765"/>
                        <a:pt x="4669" y="17741"/>
                        <a:pt x="4299" y="17520"/>
                      </a:cubicBezTo>
                      <a:lnTo>
                        <a:pt x="2689" y="16345"/>
                      </a:lnTo>
                      <a:lnTo>
                        <a:pt x="2078" y="18156"/>
                      </a:lnTo>
                      <a:lnTo>
                        <a:pt x="0" y="16297"/>
                      </a:lnTo>
                      <a:close/>
                    </a:path>
                  </a:pathLst>
                </a:custGeom>
                <a:solidFill>
                  <a:srgbClr val="0000FF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4" name="Freeform 234">
                  <a:extLst>
                    <a:ext uri="{FF2B5EF4-FFF2-40B4-BE49-F238E27FC236}">
                      <a16:creationId xmlns:a16="http://schemas.microsoft.com/office/drawing/2014/main" id="{22205CB0-59A6-9B63-A359-ECFB156AC5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056" y="2446513"/>
                  <a:ext cx="570857" cy="372879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5251 h 13847"/>
                    <a:gd name="connsiteX1" fmla="*/ 3839 w 10000"/>
                    <a:gd name="connsiteY1" fmla="*/ 0 h 13847"/>
                    <a:gd name="connsiteX2" fmla="*/ 10000 w 10000"/>
                    <a:gd name="connsiteY2" fmla="*/ 8494 h 13847"/>
                    <a:gd name="connsiteX3" fmla="*/ 2090 w 10000"/>
                    <a:gd name="connsiteY3" fmla="*/ 13847 h 13847"/>
                    <a:gd name="connsiteX4" fmla="*/ 0 w 10000"/>
                    <a:gd name="connsiteY4" fmla="*/ 5251 h 13847"/>
                    <a:gd name="connsiteX0" fmla="*/ 0 w 10976"/>
                    <a:gd name="connsiteY0" fmla="*/ 2183 h 13847"/>
                    <a:gd name="connsiteX1" fmla="*/ 4815 w 10976"/>
                    <a:gd name="connsiteY1" fmla="*/ 0 h 13847"/>
                    <a:gd name="connsiteX2" fmla="*/ 10976 w 10976"/>
                    <a:gd name="connsiteY2" fmla="*/ 8494 h 13847"/>
                    <a:gd name="connsiteX3" fmla="*/ 3066 w 10976"/>
                    <a:gd name="connsiteY3" fmla="*/ 13847 h 13847"/>
                    <a:gd name="connsiteX4" fmla="*/ 0 w 10976"/>
                    <a:gd name="connsiteY4" fmla="*/ 2183 h 13847"/>
                    <a:gd name="connsiteX0" fmla="*/ 10 w 10986"/>
                    <a:gd name="connsiteY0" fmla="*/ 2597 h 14261"/>
                    <a:gd name="connsiteX1" fmla="*/ 1713 w 10986"/>
                    <a:gd name="connsiteY1" fmla="*/ 1417 h 14261"/>
                    <a:gd name="connsiteX2" fmla="*/ 4825 w 10986"/>
                    <a:gd name="connsiteY2" fmla="*/ 414 h 14261"/>
                    <a:gd name="connsiteX3" fmla="*/ 10986 w 10986"/>
                    <a:gd name="connsiteY3" fmla="*/ 8908 h 14261"/>
                    <a:gd name="connsiteX4" fmla="*/ 3076 w 10986"/>
                    <a:gd name="connsiteY4" fmla="*/ 14261 h 14261"/>
                    <a:gd name="connsiteX5" fmla="*/ 10 w 10986"/>
                    <a:gd name="connsiteY5" fmla="*/ 2597 h 14261"/>
                    <a:gd name="connsiteX0" fmla="*/ 10 w 10986"/>
                    <a:gd name="connsiteY0" fmla="*/ 2183 h 13847"/>
                    <a:gd name="connsiteX1" fmla="*/ 1713 w 10986"/>
                    <a:gd name="connsiteY1" fmla="*/ 1003 h 13847"/>
                    <a:gd name="connsiteX2" fmla="*/ 4825 w 10986"/>
                    <a:gd name="connsiteY2" fmla="*/ 0 h 13847"/>
                    <a:gd name="connsiteX3" fmla="*/ 10986 w 10986"/>
                    <a:gd name="connsiteY3" fmla="*/ 8494 h 13847"/>
                    <a:gd name="connsiteX4" fmla="*/ 3076 w 10986"/>
                    <a:gd name="connsiteY4" fmla="*/ 13847 h 13847"/>
                    <a:gd name="connsiteX5" fmla="*/ 10 w 10986"/>
                    <a:gd name="connsiteY5" fmla="*/ 2183 h 13847"/>
                    <a:gd name="connsiteX0" fmla="*/ 0 w 10976"/>
                    <a:gd name="connsiteY0" fmla="*/ 2183 h 13847"/>
                    <a:gd name="connsiteX1" fmla="*/ 1703 w 10976"/>
                    <a:gd name="connsiteY1" fmla="*/ 1003 h 13847"/>
                    <a:gd name="connsiteX2" fmla="*/ 4815 w 10976"/>
                    <a:gd name="connsiteY2" fmla="*/ 0 h 13847"/>
                    <a:gd name="connsiteX3" fmla="*/ 10976 w 10976"/>
                    <a:gd name="connsiteY3" fmla="*/ 8494 h 13847"/>
                    <a:gd name="connsiteX4" fmla="*/ 3066 w 10976"/>
                    <a:gd name="connsiteY4" fmla="*/ 13847 h 13847"/>
                    <a:gd name="connsiteX5" fmla="*/ 0 w 10976"/>
                    <a:gd name="connsiteY5" fmla="*/ 2183 h 13847"/>
                    <a:gd name="connsiteX0" fmla="*/ 0 w 10976"/>
                    <a:gd name="connsiteY0" fmla="*/ 2183 h 8903"/>
                    <a:gd name="connsiteX1" fmla="*/ 1703 w 10976"/>
                    <a:gd name="connsiteY1" fmla="*/ 1003 h 8903"/>
                    <a:gd name="connsiteX2" fmla="*/ 4815 w 10976"/>
                    <a:gd name="connsiteY2" fmla="*/ 0 h 8903"/>
                    <a:gd name="connsiteX3" fmla="*/ 10976 w 10976"/>
                    <a:gd name="connsiteY3" fmla="*/ 8494 h 8903"/>
                    <a:gd name="connsiteX4" fmla="*/ 1260 w 10976"/>
                    <a:gd name="connsiteY4" fmla="*/ 4156 h 8903"/>
                    <a:gd name="connsiteX5" fmla="*/ 0 w 10976"/>
                    <a:gd name="connsiteY5" fmla="*/ 2183 h 8903"/>
                    <a:gd name="connsiteX0" fmla="*/ 0 w 10000"/>
                    <a:gd name="connsiteY0" fmla="*/ 2452 h 9624"/>
                    <a:gd name="connsiteX1" fmla="*/ 1552 w 10000"/>
                    <a:gd name="connsiteY1" fmla="*/ 1127 h 9624"/>
                    <a:gd name="connsiteX2" fmla="*/ 4387 w 10000"/>
                    <a:gd name="connsiteY2" fmla="*/ 0 h 9624"/>
                    <a:gd name="connsiteX3" fmla="*/ 10000 w 10000"/>
                    <a:gd name="connsiteY3" fmla="*/ 9541 h 9624"/>
                    <a:gd name="connsiteX4" fmla="*/ 1352 w 10000"/>
                    <a:gd name="connsiteY4" fmla="*/ 4791 h 9624"/>
                    <a:gd name="connsiteX5" fmla="*/ 1148 w 10000"/>
                    <a:gd name="connsiteY5" fmla="*/ 4668 h 9624"/>
                    <a:gd name="connsiteX6" fmla="*/ 0 w 10000"/>
                    <a:gd name="connsiteY6" fmla="*/ 2452 h 9624"/>
                    <a:gd name="connsiteX0" fmla="*/ 0 w 10000"/>
                    <a:gd name="connsiteY0" fmla="*/ 2548 h 10180"/>
                    <a:gd name="connsiteX1" fmla="*/ 1552 w 10000"/>
                    <a:gd name="connsiteY1" fmla="*/ 1171 h 10180"/>
                    <a:gd name="connsiteX2" fmla="*/ 4387 w 10000"/>
                    <a:gd name="connsiteY2" fmla="*/ 0 h 10180"/>
                    <a:gd name="connsiteX3" fmla="*/ 10000 w 10000"/>
                    <a:gd name="connsiteY3" fmla="*/ 9914 h 10180"/>
                    <a:gd name="connsiteX4" fmla="*/ 2730 w 10000"/>
                    <a:gd name="connsiteY4" fmla="*/ 7934 h 10180"/>
                    <a:gd name="connsiteX5" fmla="*/ 1352 w 10000"/>
                    <a:gd name="connsiteY5" fmla="*/ 4978 h 10180"/>
                    <a:gd name="connsiteX6" fmla="*/ 1148 w 10000"/>
                    <a:gd name="connsiteY6" fmla="*/ 4850 h 10180"/>
                    <a:gd name="connsiteX7" fmla="*/ 0 w 10000"/>
                    <a:gd name="connsiteY7" fmla="*/ 2548 h 10180"/>
                    <a:gd name="connsiteX0" fmla="*/ 0 w 10000"/>
                    <a:gd name="connsiteY0" fmla="*/ 2548 h 10180"/>
                    <a:gd name="connsiteX1" fmla="*/ 1552 w 10000"/>
                    <a:gd name="connsiteY1" fmla="*/ 1171 h 10180"/>
                    <a:gd name="connsiteX2" fmla="*/ 4387 w 10000"/>
                    <a:gd name="connsiteY2" fmla="*/ 0 h 10180"/>
                    <a:gd name="connsiteX3" fmla="*/ 10000 w 10000"/>
                    <a:gd name="connsiteY3" fmla="*/ 9914 h 10180"/>
                    <a:gd name="connsiteX4" fmla="*/ 2730 w 10000"/>
                    <a:gd name="connsiteY4" fmla="*/ 7934 h 10180"/>
                    <a:gd name="connsiteX5" fmla="*/ 1352 w 10000"/>
                    <a:gd name="connsiteY5" fmla="*/ 4978 h 10180"/>
                    <a:gd name="connsiteX6" fmla="*/ 1148 w 10000"/>
                    <a:gd name="connsiteY6" fmla="*/ 4850 h 10180"/>
                    <a:gd name="connsiteX7" fmla="*/ 0 w 10000"/>
                    <a:gd name="connsiteY7" fmla="*/ 2548 h 10180"/>
                    <a:gd name="connsiteX0" fmla="*/ 0 w 10000"/>
                    <a:gd name="connsiteY0" fmla="*/ 2548 h 10180"/>
                    <a:gd name="connsiteX1" fmla="*/ 1552 w 10000"/>
                    <a:gd name="connsiteY1" fmla="*/ 1171 h 10180"/>
                    <a:gd name="connsiteX2" fmla="*/ 4387 w 10000"/>
                    <a:gd name="connsiteY2" fmla="*/ 0 h 10180"/>
                    <a:gd name="connsiteX3" fmla="*/ 10000 w 10000"/>
                    <a:gd name="connsiteY3" fmla="*/ 9914 h 10180"/>
                    <a:gd name="connsiteX4" fmla="*/ 2730 w 10000"/>
                    <a:gd name="connsiteY4" fmla="*/ 7934 h 10180"/>
                    <a:gd name="connsiteX5" fmla="*/ 1352 w 10000"/>
                    <a:gd name="connsiteY5" fmla="*/ 4978 h 10180"/>
                    <a:gd name="connsiteX6" fmla="*/ 1148 w 10000"/>
                    <a:gd name="connsiteY6" fmla="*/ 4850 h 10180"/>
                    <a:gd name="connsiteX7" fmla="*/ 0 w 10000"/>
                    <a:gd name="connsiteY7" fmla="*/ 2548 h 10180"/>
                    <a:gd name="connsiteX0" fmla="*/ 0 w 10044"/>
                    <a:gd name="connsiteY0" fmla="*/ 2548 h 10180"/>
                    <a:gd name="connsiteX1" fmla="*/ 1596 w 10044"/>
                    <a:gd name="connsiteY1" fmla="*/ 1171 h 10180"/>
                    <a:gd name="connsiteX2" fmla="*/ 4431 w 10044"/>
                    <a:gd name="connsiteY2" fmla="*/ 0 h 10180"/>
                    <a:gd name="connsiteX3" fmla="*/ 10044 w 10044"/>
                    <a:gd name="connsiteY3" fmla="*/ 9914 h 10180"/>
                    <a:gd name="connsiteX4" fmla="*/ 2774 w 10044"/>
                    <a:gd name="connsiteY4" fmla="*/ 7934 h 10180"/>
                    <a:gd name="connsiteX5" fmla="*/ 1396 w 10044"/>
                    <a:gd name="connsiteY5" fmla="*/ 4978 h 10180"/>
                    <a:gd name="connsiteX6" fmla="*/ 1192 w 10044"/>
                    <a:gd name="connsiteY6" fmla="*/ 4850 h 10180"/>
                    <a:gd name="connsiteX7" fmla="*/ 0 w 10044"/>
                    <a:gd name="connsiteY7" fmla="*/ 2548 h 10180"/>
                    <a:gd name="connsiteX0" fmla="*/ 0 w 10044"/>
                    <a:gd name="connsiteY0" fmla="*/ 2548 h 10233"/>
                    <a:gd name="connsiteX1" fmla="*/ 1596 w 10044"/>
                    <a:gd name="connsiteY1" fmla="*/ 1171 h 10233"/>
                    <a:gd name="connsiteX2" fmla="*/ 4431 w 10044"/>
                    <a:gd name="connsiteY2" fmla="*/ 0 h 10233"/>
                    <a:gd name="connsiteX3" fmla="*/ 10044 w 10044"/>
                    <a:gd name="connsiteY3" fmla="*/ 9914 h 10233"/>
                    <a:gd name="connsiteX4" fmla="*/ 3108 w 10044"/>
                    <a:gd name="connsiteY4" fmla="*/ 7308 h 10233"/>
                    <a:gd name="connsiteX5" fmla="*/ 2774 w 10044"/>
                    <a:gd name="connsiteY5" fmla="*/ 7934 h 10233"/>
                    <a:gd name="connsiteX6" fmla="*/ 1396 w 10044"/>
                    <a:gd name="connsiteY6" fmla="*/ 4978 h 10233"/>
                    <a:gd name="connsiteX7" fmla="*/ 1192 w 10044"/>
                    <a:gd name="connsiteY7" fmla="*/ 4850 h 10233"/>
                    <a:gd name="connsiteX8" fmla="*/ 0 w 10044"/>
                    <a:gd name="connsiteY8" fmla="*/ 2548 h 10233"/>
                    <a:gd name="connsiteX0" fmla="*/ 0 w 10044"/>
                    <a:gd name="connsiteY0" fmla="*/ 2548 h 10233"/>
                    <a:gd name="connsiteX1" fmla="*/ 1596 w 10044"/>
                    <a:gd name="connsiteY1" fmla="*/ 1171 h 10233"/>
                    <a:gd name="connsiteX2" fmla="*/ 4431 w 10044"/>
                    <a:gd name="connsiteY2" fmla="*/ 0 h 10233"/>
                    <a:gd name="connsiteX3" fmla="*/ 10044 w 10044"/>
                    <a:gd name="connsiteY3" fmla="*/ 9914 h 10233"/>
                    <a:gd name="connsiteX4" fmla="*/ 3108 w 10044"/>
                    <a:gd name="connsiteY4" fmla="*/ 7308 h 10233"/>
                    <a:gd name="connsiteX5" fmla="*/ 2774 w 10044"/>
                    <a:gd name="connsiteY5" fmla="*/ 7934 h 10233"/>
                    <a:gd name="connsiteX6" fmla="*/ 1396 w 10044"/>
                    <a:gd name="connsiteY6" fmla="*/ 4978 h 10233"/>
                    <a:gd name="connsiteX7" fmla="*/ 1192 w 10044"/>
                    <a:gd name="connsiteY7" fmla="*/ 4850 h 10233"/>
                    <a:gd name="connsiteX8" fmla="*/ 0 w 10044"/>
                    <a:gd name="connsiteY8" fmla="*/ 2548 h 10233"/>
                    <a:gd name="connsiteX0" fmla="*/ 0 w 10044"/>
                    <a:gd name="connsiteY0" fmla="*/ 2548 h 10235"/>
                    <a:gd name="connsiteX1" fmla="*/ 1596 w 10044"/>
                    <a:gd name="connsiteY1" fmla="*/ 1171 h 10235"/>
                    <a:gd name="connsiteX2" fmla="*/ 4431 w 10044"/>
                    <a:gd name="connsiteY2" fmla="*/ 0 h 10235"/>
                    <a:gd name="connsiteX3" fmla="*/ 10044 w 10044"/>
                    <a:gd name="connsiteY3" fmla="*/ 9914 h 10235"/>
                    <a:gd name="connsiteX4" fmla="*/ 3330 w 10044"/>
                    <a:gd name="connsiteY4" fmla="*/ 7820 h 10235"/>
                    <a:gd name="connsiteX5" fmla="*/ 3108 w 10044"/>
                    <a:gd name="connsiteY5" fmla="*/ 7308 h 10235"/>
                    <a:gd name="connsiteX6" fmla="*/ 2774 w 10044"/>
                    <a:gd name="connsiteY6" fmla="*/ 7934 h 10235"/>
                    <a:gd name="connsiteX7" fmla="*/ 1396 w 10044"/>
                    <a:gd name="connsiteY7" fmla="*/ 4978 h 10235"/>
                    <a:gd name="connsiteX8" fmla="*/ 1192 w 10044"/>
                    <a:gd name="connsiteY8" fmla="*/ 4850 h 10235"/>
                    <a:gd name="connsiteX9" fmla="*/ 0 w 10044"/>
                    <a:gd name="connsiteY9" fmla="*/ 2548 h 10235"/>
                    <a:gd name="connsiteX0" fmla="*/ 0 w 10044"/>
                    <a:gd name="connsiteY0" fmla="*/ 2548 h 10235"/>
                    <a:gd name="connsiteX1" fmla="*/ 1596 w 10044"/>
                    <a:gd name="connsiteY1" fmla="*/ 1171 h 10235"/>
                    <a:gd name="connsiteX2" fmla="*/ 4431 w 10044"/>
                    <a:gd name="connsiteY2" fmla="*/ 0 h 10235"/>
                    <a:gd name="connsiteX3" fmla="*/ 10044 w 10044"/>
                    <a:gd name="connsiteY3" fmla="*/ 9914 h 10235"/>
                    <a:gd name="connsiteX4" fmla="*/ 3330 w 10044"/>
                    <a:gd name="connsiteY4" fmla="*/ 7820 h 10235"/>
                    <a:gd name="connsiteX5" fmla="*/ 3108 w 10044"/>
                    <a:gd name="connsiteY5" fmla="*/ 7308 h 10235"/>
                    <a:gd name="connsiteX6" fmla="*/ 2774 w 10044"/>
                    <a:gd name="connsiteY6" fmla="*/ 7934 h 10235"/>
                    <a:gd name="connsiteX7" fmla="*/ 1396 w 10044"/>
                    <a:gd name="connsiteY7" fmla="*/ 4978 h 10235"/>
                    <a:gd name="connsiteX8" fmla="*/ 1192 w 10044"/>
                    <a:gd name="connsiteY8" fmla="*/ 4850 h 10235"/>
                    <a:gd name="connsiteX9" fmla="*/ 0 w 10044"/>
                    <a:gd name="connsiteY9" fmla="*/ 2548 h 10235"/>
                    <a:gd name="connsiteX0" fmla="*/ 0 w 10044"/>
                    <a:gd name="connsiteY0" fmla="*/ 2548 h 10235"/>
                    <a:gd name="connsiteX1" fmla="*/ 1596 w 10044"/>
                    <a:gd name="connsiteY1" fmla="*/ 1171 h 10235"/>
                    <a:gd name="connsiteX2" fmla="*/ 4431 w 10044"/>
                    <a:gd name="connsiteY2" fmla="*/ 0 h 10235"/>
                    <a:gd name="connsiteX3" fmla="*/ 10044 w 10044"/>
                    <a:gd name="connsiteY3" fmla="*/ 9914 h 10235"/>
                    <a:gd name="connsiteX4" fmla="*/ 3330 w 10044"/>
                    <a:gd name="connsiteY4" fmla="*/ 7820 h 10235"/>
                    <a:gd name="connsiteX5" fmla="*/ 3108 w 10044"/>
                    <a:gd name="connsiteY5" fmla="*/ 7308 h 10235"/>
                    <a:gd name="connsiteX6" fmla="*/ 2863 w 10044"/>
                    <a:gd name="connsiteY6" fmla="*/ 8559 h 10235"/>
                    <a:gd name="connsiteX7" fmla="*/ 1396 w 10044"/>
                    <a:gd name="connsiteY7" fmla="*/ 4978 h 10235"/>
                    <a:gd name="connsiteX8" fmla="*/ 1192 w 10044"/>
                    <a:gd name="connsiteY8" fmla="*/ 4850 h 10235"/>
                    <a:gd name="connsiteX9" fmla="*/ 0 w 10044"/>
                    <a:gd name="connsiteY9" fmla="*/ 2548 h 10235"/>
                    <a:gd name="connsiteX0" fmla="*/ 0 w 10044"/>
                    <a:gd name="connsiteY0" fmla="*/ 2548 h 10235"/>
                    <a:gd name="connsiteX1" fmla="*/ 1596 w 10044"/>
                    <a:gd name="connsiteY1" fmla="*/ 1171 h 10235"/>
                    <a:gd name="connsiteX2" fmla="*/ 4431 w 10044"/>
                    <a:gd name="connsiteY2" fmla="*/ 0 h 10235"/>
                    <a:gd name="connsiteX3" fmla="*/ 10044 w 10044"/>
                    <a:gd name="connsiteY3" fmla="*/ 9914 h 10235"/>
                    <a:gd name="connsiteX4" fmla="*/ 3330 w 10044"/>
                    <a:gd name="connsiteY4" fmla="*/ 7820 h 10235"/>
                    <a:gd name="connsiteX5" fmla="*/ 3108 w 10044"/>
                    <a:gd name="connsiteY5" fmla="*/ 7308 h 10235"/>
                    <a:gd name="connsiteX6" fmla="*/ 2730 w 10044"/>
                    <a:gd name="connsiteY6" fmla="*/ 8161 h 10235"/>
                    <a:gd name="connsiteX7" fmla="*/ 1396 w 10044"/>
                    <a:gd name="connsiteY7" fmla="*/ 4978 h 10235"/>
                    <a:gd name="connsiteX8" fmla="*/ 1192 w 10044"/>
                    <a:gd name="connsiteY8" fmla="*/ 4850 h 10235"/>
                    <a:gd name="connsiteX9" fmla="*/ 0 w 10044"/>
                    <a:gd name="connsiteY9" fmla="*/ 2548 h 10235"/>
                    <a:gd name="connsiteX0" fmla="*/ 0 w 10046"/>
                    <a:gd name="connsiteY0" fmla="*/ 2548 h 10380"/>
                    <a:gd name="connsiteX1" fmla="*/ 1596 w 10046"/>
                    <a:gd name="connsiteY1" fmla="*/ 1171 h 10380"/>
                    <a:gd name="connsiteX2" fmla="*/ 4431 w 10046"/>
                    <a:gd name="connsiteY2" fmla="*/ 0 h 10380"/>
                    <a:gd name="connsiteX3" fmla="*/ 10044 w 10046"/>
                    <a:gd name="connsiteY3" fmla="*/ 9914 h 10380"/>
                    <a:gd name="connsiteX4" fmla="*/ 4909 w 10046"/>
                    <a:gd name="connsiteY4" fmla="*/ 8672 h 10380"/>
                    <a:gd name="connsiteX5" fmla="*/ 3330 w 10046"/>
                    <a:gd name="connsiteY5" fmla="*/ 7820 h 10380"/>
                    <a:gd name="connsiteX6" fmla="*/ 3108 w 10046"/>
                    <a:gd name="connsiteY6" fmla="*/ 7308 h 10380"/>
                    <a:gd name="connsiteX7" fmla="*/ 2730 w 10046"/>
                    <a:gd name="connsiteY7" fmla="*/ 8161 h 10380"/>
                    <a:gd name="connsiteX8" fmla="*/ 1396 w 10046"/>
                    <a:gd name="connsiteY8" fmla="*/ 4978 h 10380"/>
                    <a:gd name="connsiteX9" fmla="*/ 1192 w 10046"/>
                    <a:gd name="connsiteY9" fmla="*/ 4850 h 10380"/>
                    <a:gd name="connsiteX10" fmla="*/ 0 w 10046"/>
                    <a:gd name="connsiteY10" fmla="*/ 2548 h 10380"/>
                    <a:gd name="connsiteX0" fmla="*/ 0 w 10046"/>
                    <a:gd name="connsiteY0" fmla="*/ 2548 h 10380"/>
                    <a:gd name="connsiteX1" fmla="*/ 1596 w 10046"/>
                    <a:gd name="connsiteY1" fmla="*/ 1171 h 10380"/>
                    <a:gd name="connsiteX2" fmla="*/ 4431 w 10046"/>
                    <a:gd name="connsiteY2" fmla="*/ 0 h 10380"/>
                    <a:gd name="connsiteX3" fmla="*/ 10044 w 10046"/>
                    <a:gd name="connsiteY3" fmla="*/ 9914 h 10380"/>
                    <a:gd name="connsiteX4" fmla="*/ 4909 w 10046"/>
                    <a:gd name="connsiteY4" fmla="*/ 8672 h 10380"/>
                    <a:gd name="connsiteX5" fmla="*/ 3330 w 10046"/>
                    <a:gd name="connsiteY5" fmla="*/ 7820 h 10380"/>
                    <a:gd name="connsiteX6" fmla="*/ 3108 w 10046"/>
                    <a:gd name="connsiteY6" fmla="*/ 7308 h 10380"/>
                    <a:gd name="connsiteX7" fmla="*/ 2730 w 10046"/>
                    <a:gd name="connsiteY7" fmla="*/ 8161 h 10380"/>
                    <a:gd name="connsiteX8" fmla="*/ 1396 w 10046"/>
                    <a:gd name="connsiteY8" fmla="*/ 4978 h 10380"/>
                    <a:gd name="connsiteX9" fmla="*/ 1192 w 10046"/>
                    <a:gd name="connsiteY9" fmla="*/ 4850 h 10380"/>
                    <a:gd name="connsiteX10" fmla="*/ 0 w 10046"/>
                    <a:gd name="connsiteY10" fmla="*/ 2548 h 10380"/>
                    <a:gd name="connsiteX0" fmla="*/ 0 w 5569"/>
                    <a:gd name="connsiteY0" fmla="*/ 2548 h 8716"/>
                    <a:gd name="connsiteX1" fmla="*/ 1596 w 5569"/>
                    <a:gd name="connsiteY1" fmla="*/ 1171 h 8716"/>
                    <a:gd name="connsiteX2" fmla="*/ 4431 w 5569"/>
                    <a:gd name="connsiteY2" fmla="*/ 0 h 8716"/>
                    <a:gd name="connsiteX3" fmla="*/ 5286 w 5569"/>
                    <a:gd name="connsiteY3" fmla="*/ 5822 h 8716"/>
                    <a:gd name="connsiteX4" fmla="*/ 4909 w 5569"/>
                    <a:gd name="connsiteY4" fmla="*/ 8672 h 8716"/>
                    <a:gd name="connsiteX5" fmla="*/ 3330 w 5569"/>
                    <a:gd name="connsiteY5" fmla="*/ 7820 h 8716"/>
                    <a:gd name="connsiteX6" fmla="*/ 3108 w 5569"/>
                    <a:gd name="connsiteY6" fmla="*/ 7308 h 8716"/>
                    <a:gd name="connsiteX7" fmla="*/ 2730 w 5569"/>
                    <a:gd name="connsiteY7" fmla="*/ 8161 h 8716"/>
                    <a:gd name="connsiteX8" fmla="*/ 1396 w 5569"/>
                    <a:gd name="connsiteY8" fmla="*/ 4978 h 8716"/>
                    <a:gd name="connsiteX9" fmla="*/ 1192 w 5569"/>
                    <a:gd name="connsiteY9" fmla="*/ 4850 h 8716"/>
                    <a:gd name="connsiteX10" fmla="*/ 0 w 5569"/>
                    <a:gd name="connsiteY10" fmla="*/ 2548 h 8716"/>
                    <a:gd name="connsiteX0" fmla="*/ 0 w 9492"/>
                    <a:gd name="connsiteY0" fmla="*/ 2923 h 9950"/>
                    <a:gd name="connsiteX1" fmla="*/ 2866 w 9492"/>
                    <a:gd name="connsiteY1" fmla="*/ 1344 h 9950"/>
                    <a:gd name="connsiteX2" fmla="*/ 7957 w 9492"/>
                    <a:gd name="connsiteY2" fmla="*/ 0 h 9950"/>
                    <a:gd name="connsiteX3" fmla="*/ 9492 w 9492"/>
                    <a:gd name="connsiteY3" fmla="*/ 6680 h 9950"/>
                    <a:gd name="connsiteX4" fmla="*/ 8815 w 9492"/>
                    <a:gd name="connsiteY4" fmla="*/ 9950 h 9950"/>
                    <a:gd name="connsiteX5" fmla="*/ 5980 w 9492"/>
                    <a:gd name="connsiteY5" fmla="*/ 8972 h 9950"/>
                    <a:gd name="connsiteX6" fmla="*/ 5581 w 9492"/>
                    <a:gd name="connsiteY6" fmla="*/ 8385 h 9950"/>
                    <a:gd name="connsiteX7" fmla="*/ 4902 w 9492"/>
                    <a:gd name="connsiteY7" fmla="*/ 9363 h 9950"/>
                    <a:gd name="connsiteX8" fmla="*/ 2507 w 9492"/>
                    <a:gd name="connsiteY8" fmla="*/ 5711 h 9950"/>
                    <a:gd name="connsiteX9" fmla="*/ 2140 w 9492"/>
                    <a:gd name="connsiteY9" fmla="*/ 5564 h 9950"/>
                    <a:gd name="connsiteX10" fmla="*/ 0 w 9492"/>
                    <a:gd name="connsiteY10" fmla="*/ 2923 h 9950"/>
                    <a:gd name="connsiteX0" fmla="*/ 0 w 10000"/>
                    <a:gd name="connsiteY0" fmla="*/ 2938 h 10000"/>
                    <a:gd name="connsiteX1" fmla="*/ 3019 w 10000"/>
                    <a:gd name="connsiteY1" fmla="*/ 1351 h 10000"/>
                    <a:gd name="connsiteX2" fmla="*/ 8383 w 10000"/>
                    <a:gd name="connsiteY2" fmla="*/ 0 h 10000"/>
                    <a:gd name="connsiteX3" fmla="*/ 6510 w 10000"/>
                    <a:gd name="connsiteY3" fmla="*/ 4364 h 10000"/>
                    <a:gd name="connsiteX4" fmla="*/ 10000 w 10000"/>
                    <a:gd name="connsiteY4" fmla="*/ 6714 h 10000"/>
                    <a:gd name="connsiteX5" fmla="*/ 9287 w 10000"/>
                    <a:gd name="connsiteY5" fmla="*/ 10000 h 10000"/>
                    <a:gd name="connsiteX6" fmla="*/ 6300 w 10000"/>
                    <a:gd name="connsiteY6" fmla="*/ 9017 h 10000"/>
                    <a:gd name="connsiteX7" fmla="*/ 5880 w 10000"/>
                    <a:gd name="connsiteY7" fmla="*/ 8427 h 10000"/>
                    <a:gd name="connsiteX8" fmla="*/ 5164 w 10000"/>
                    <a:gd name="connsiteY8" fmla="*/ 9410 h 10000"/>
                    <a:gd name="connsiteX9" fmla="*/ 2641 w 10000"/>
                    <a:gd name="connsiteY9" fmla="*/ 5740 h 10000"/>
                    <a:gd name="connsiteX10" fmla="*/ 2255 w 10000"/>
                    <a:gd name="connsiteY10" fmla="*/ 5592 h 10000"/>
                    <a:gd name="connsiteX11" fmla="*/ 0 w 10000"/>
                    <a:gd name="connsiteY11" fmla="*/ 2938 h 10000"/>
                    <a:gd name="connsiteX0" fmla="*/ 0 w 10000"/>
                    <a:gd name="connsiteY0" fmla="*/ 2938 h 10000"/>
                    <a:gd name="connsiteX1" fmla="*/ 3019 w 10000"/>
                    <a:gd name="connsiteY1" fmla="*/ 1351 h 10000"/>
                    <a:gd name="connsiteX2" fmla="*/ 8383 w 10000"/>
                    <a:gd name="connsiteY2" fmla="*/ 0 h 10000"/>
                    <a:gd name="connsiteX3" fmla="*/ 6510 w 10000"/>
                    <a:gd name="connsiteY3" fmla="*/ 4364 h 10000"/>
                    <a:gd name="connsiteX4" fmla="*/ 10000 w 10000"/>
                    <a:gd name="connsiteY4" fmla="*/ 6714 h 10000"/>
                    <a:gd name="connsiteX5" fmla="*/ 9287 w 10000"/>
                    <a:gd name="connsiteY5" fmla="*/ 10000 h 10000"/>
                    <a:gd name="connsiteX6" fmla="*/ 6300 w 10000"/>
                    <a:gd name="connsiteY6" fmla="*/ 9017 h 10000"/>
                    <a:gd name="connsiteX7" fmla="*/ 5880 w 10000"/>
                    <a:gd name="connsiteY7" fmla="*/ 8427 h 10000"/>
                    <a:gd name="connsiteX8" fmla="*/ 5164 w 10000"/>
                    <a:gd name="connsiteY8" fmla="*/ 9410 h 10000"/>
                    <a:gd name="connsiteX9" fmla="*/ 2641 w 10000"/>
                    <a:gd name="connsiteY9" fmla="*/ 5740 h 10000"/>
                    <a:gd name="connsiteX10" fmla="*/ 2255 w 10000"/>
                    <a:gd name="connsiteY10" fmla="*/ 5592 h 10000"/>
                    <a:gd name="connsiteX11" fmla="*/ 0 w 10000"/>
                    <a:gd name="connsiteY11" fmla="*/ 2938 h 10000"/>
                    <a:gd name="connsiteX0" fmla="*/ 0 w 10084"/>
                    <a:gd name="connsiteY0" fmla="*/ 3004 h 10000"/>
                    <a:gd name="connsiteX1" fmla="*/ 3103 w 10084"/>
                    <a:gd name="connsiteY1" fmla="*/ 1351 h 10000"/>
                    <a:gd name="connsiteX2" fmla="*/ 8467 w 10084"/>
                    <a:gd name="connsiteY2" fmla="*/ 0 h 10000"/>
                    <a:gd name="connsiteX3" fmla="*/ 6594 w 10084"/>
                    <a:gd name="connsiteY3" fmla="*/ 4364 h 10000"/>
                    <a:gd name="connsiteX4" fmla="*/ 10084 w 10084"/>
                    <a:gd name="connsiteY4" fmla="*/ 6714 h 10000"/>
                    <a:gd name="connsiteX5" fmla="*/ 9371 w 10084"/>
                    <a:gd name="connsiteY5" fmla="*/ 10000 h 10000"/>
                    <a:gd name="connsiteX6" fmla="*/ 6384 w 10084"/>
                    <a:gd name="connsiteY6" fmla="*/ 9017 h 10000"/>
                    <a:gd name="connsiteX7" fmla="*/ 5964 w 10084"/>
                    <a:gd name="connsiteY7" fmla="*/ 8427 h 10000"/>
                    <a:gd name="connsiteX8" fmla="*/ 5248 w 10084"/>
                    <a:gd name="connsiteY8" fmla="*/ 9410 h 10000"/>
                    <a:gd name="connsiteX9" fmla="*/ 2725 w 10084"/>
                    <a:gd name="connsiteY9" fmla="*/ 5740 h 10000"/>
                    <a:gd name="connsiteX10" fmla="*/ 2339 w 10084"/>
                    <a:gd name="connsiteY10" fmla="*/ 5592 h 10000"/>
                    <a:gd name="connsiteX11" fmla="*/ 0 w 10084"/>
                    <a:gd name="connsiteY11" fmla="*/ 3004 h 10000"/>
                    <a:gd name="connsiteX0" fmla="*/ 0 w 10084"/>
                    <a:gd name="connsiteY0" fmla="*/ 3004 h 10000"/>
                    <a:gd name="connsiteX1" fmla="*/ 3103 w 10084"/>
                    <a:gd name="connsiteY1" fmla="*/ 1351 h 10000"/>
                    <a:gd name="connsiteX2" fmla="*/ 8467 w 10084"/>
                    <a:gd name="connsiteY2" fmla="*/ 0 h 10000"/>
                    <a:gd name="connsiteX3" fmla="*/ 6594 w 10084"/>
                    <a:gd name="connsiteY3" fmla="*/ 4364 h 10000"/>
                    <a:gd name="connsiteX4" fmla="*/ 10084 w 10084"/>
                    <a:gd name="connsiteY4" fmla="*/ 6714 h 10000"/>
                    <a:gd name="connsiteX5" fmla="*/ 9371 w 10084"/>
                    <a:gd name="connsiteY5" fmla="*/ 10000 h 10000"/>
                    <a:gd name="connsiteX6" fmla="*/ 6384 w 10084"/>
                    <a:gd name="connsiteY6" fmla="*/ 9017 h 10000"/>
                    <a:gd name="connsiteX7" fmla="*/ 5964 w 10084"/>
                    <a:gd name="connsiteY7" fmla="*/ 8427 h 10000"/>
                    <a:gd name="connsiteX8" fmla="*/ 5248 w 10084"/>
                    <a:gd name="connsiteY8" fmla="*/ 9410 h 10000"/>
                    <a:gd name="connsiteX9" fmla="*/ 2725 w 10084"/>
                    <a:gd name="connsiteY9" fmla="*/ 5740 h 10000"/>
                    <a:gd name="connsiteX10" fmla="*/ 2339 w 10084"/>
                    <a:gd name="connsiteY10" fmla="*/ 5658 h 10000"/>
                    <a:gd name="connsiteX11" fmla="*/ 0 w 10084"/>
                    <a:gd name="connsiteY11" fmla="*/ 3004 h 10000"/>
                    <a:gd name="connsiteX0" fmla="*/ 0 w 10084"/>
                    <a:gd name="connsiteY0" fmla="*/ 3004 h 10000"/>
                    <a:gd name="connsiteX1" fmla="*/ 3103 w 10084"/>
                    <a:gd name="connsiteY1" fmla="*/ 1351 h 10000"/>
                    <a:gd name="connsiteX2" fmla="*/ 8467 w 10084"/>
                    <a:gd name="connsiteY2" fmla="*/ 0 h 10000"/>
                    <a:gd name="connsiteX3" fmla="*/ 6594 w 10084"/>
                    <a:gd name="connsiteY3" fmla="*/ 4364 h 10000"/>
                    <a:gd name="connsiteX4" fmla="*/ 10084 w 10084"/>
                    <a:gd name="connsiteY4" fmla="*/ 6714 h 10000"/>
                    <a:gd name="connsiteX5" fmla="*/ 9371 w 10084"/>
                    <a:gd name="connsiteY5" fmla="*/ 10000 h 10000"/>
                    <a:gd name="connsiteX6" fmla="*/ 6384 w 10084"/>
                    <a:gd name="connsiteY6" fmla="*/ 9017 h 10000"/>
                    <a:gd name="connsiteX7" fmla="*/ 5964 w 10084"/>
                    <a:gd name="connsiteY7" fmla="*/ 8427 h 10000"/>
                    <a:gd name="connsiteX8" fmla="*/ 5248 w 10084"/>
                    <a:gd name="connsiteY8" fmla="*/ 9541 h 10000"/>
                    <a:gd name="connsiteX9" fmla="*/ 2725 w 10084"/>
                    <a:gd name="connsiteY9" fmla="*/ 5740 h 10000"/>
                    <a:gd name="connsiteX10" fmla="*/ 2339 w 10084"/>
                    <a:gd name="connsiteY10" fmla="*/ 5658 h 10000"/>
                    <a:gd name="connsiteX11" fmla="*/ 0 w 10084"/>
                    <a:gd name="connsiteY11" fmla="*/ 3004 h 10000"/>
                    <a:gd name="connsiteX0" fmla="*/ 0 w 10084"/>
                    <a:gd name="connsiteY0" fmla="*/ 3004 h 10262"/>
                    <a:gd name="connsiteX1" fmla="*/ 3103 w 10084"/>
                    <a:gd name="connsiteY1" fmla="*/ 1351 h 10262"/>
                    <a:gd name="connsiteX2" fmla="*/ 8467 w 10084"/>
                    <a:gd name="connsiteY2" fmla="*/ 0 h 10262"/>
                    <a:gd name="connsiteX3" fmla="*/ 6594 w 10084"/>
                    <a:gd name="connsiteY3" fmla="*/ 4364 h 10262"/>
                    <a:gd name="connsiteX4" fmla="*/ 10084 w 10084"/>
                    <a:gd name="connsiteY4" fmla="*/ 6714 h 10262"/>
                    <a:gd name="connsiteX5" fmla="*/ 9413 w 10084"/>
                    <a:gd name="connsiteY5" fmla="*/ 10262 h 10262"/>
                    <a:gd name="connsiteX6" fmla="*/ 6384 w 10084"/>
                    <a:gd name="connsiteY6" fmla="*/ 9017 h 10262"/>
                    <a:gd name="connsiteX7" fmla="*/ 5964 w 10084"/>
                    <a:gd name="connsiteY7" fmla="*/ 8427 h 10262"/>
                    <a:gd name="connsiteX8" fmla="*/ 5248 w 10084"/>
                    <a:gd name="connsiteY8" fmla="*/ 9541 h 10262"/>
                    <a:gd name="connsiteX9" fmla="*/ 2725 w 10084"/>
                    <a:gd name="connsiteY9" fmla="*/ 5740 h 10262"/>
                    <a:gd name="connsiteX10" fmla="*/ 2339 w 10084"/>
                    <a:gd name="connsiteY10" fmla="*/ 5658 h 10262"/>
                    <a:gd name="connsiteX11" fmla="*/ 0 w 10084"/>
                    <a:gd name="connsiteY11" fmla="*/ 3004 h 10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84" h="10262">
                      <a:moveTo>
                        <a:pt x="0" y="3004"/>
                      </a:moveTo>
                      <a:lnTo>
                        <a:pt x="3103" y="1351"/>
                      </a:lnTo>
                      <a:lnTo>
                        <a:pt x="8467" y="0"/>
                      </a:lnTo>
                      <a:lnTo>
                        <a:pt x="6594" y="4364"/>
                      </a:lnTo>
                      <a:lnTo>
                        <a:pt x="10084" y="6714"/>
                      </a:lnTo>
                      <a:lnTo>
                        <a:pt x="9413" y="10262"/>
                      </a:lnTo>
                      <a:lnTo>
                        <a:pt x="6384" y="9017"/>
                      </a:lnTo>
                      <a:lnTo>
                        <a:pt x="5964" y="8427"/>
                      </a:lnTo>
                      <a:cubicBezTo>
                        <a:pt x="5809" y="8908"/>
                        <a:pt x="5403" y="9061"/>
                        <a:pt x="5248" y="9541"/>
                      </a:cubicBezTo>
                      <a:lnTo>
                        <a:pt x="2725" y="5740"/>
                      </a:lnTo>
                      <a:lnTo>
                        <a:pt x="2339" y="5658"/>
                      </a:lnTo>
                      <a:lnTo>
                        <a:pt x="0" y="3004"/>
                      </a:lnTo>
                      <a:close/>
                    </a:path>
                  </a:pathLst>
                </a:custGeom>
                <a:solidFill>
                  <a:srgbClr val="009900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5" name="Freeform 234">
                  <a:extLst>
                    <a:ext uri="{FF2B5EF4-FFF2-40B4-BE49-F238E27FC236}">
                      <a16:creationId xmlns:a16="http://schemas.microsoft.com/office/drawing/2014/main" id="{9958602C-CADC-F1FB-7E86-6D85740C9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1655" y="2595973"/>
                  <a:ext cx="289913" cy="396124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3303 h 11899"/>
                    <a:gd name="connsiteX1" fmla="*/ 2839 w 10000"/>
                    <a:gd name="connsiteY1" fmla="*/ 0 h 11899"/>
                    <a:gd name="connsiteX2" fmla="*/ 10000 w 10000"/>
                    <a:gd name="connsiteY2" fmla="*/ 6546 h 11899"/>
                    <a:gd name="connsiteX3" fmla="*/ 2090 w 10000"/>
                    <a:gd name="connsiteY3" fmla="*/ 11899 h 11899"/>
                    <a:gd name="connsiteX4" fmla="*/ 0 w 10000"/>
                    <a:gd name="connsiteY4" fmla="*/ 3303 h 11899"/>
                    <a:gd name="connsiteX0" fmla="*/ 0 w 8438"/>
                    <a:gd name="connsiteY0" fmla="*/ 7394 h 11899"/>
                    <a:gd name="connsiteX1" fmla="*/ 1277 w 8438"/>
                    <a:gd name="connsiteY1" fmla="*/ 0 h 11899"/>
                    <a:gd name="connsiteX2" fmla="*/ 8438 w 8438"/>
                    <a:gd name="connsiteY2" fmla="*/ 6546 h 11899"/>
                    <a:gd name="connsiteX3" fmla="*/ 528 w 8438"/>
                    <a:gd name="connsiteY3" fmla="*/ 11899 h 11899"/>
                    <a:gd name="connsiteX4" fmla="*/ 0 w 8438"/>
                    <a:gd name="connsiteY4" fmla="*/ 7394 h 11899"/>
                    <a:gd name="connsiteX0" fmla="*/ 0 w 10000"/>
                    <a:gd name="connsiteY0" fmla="*/ 6214 h 10000"/>
                    <a:gd name="connsiteX1" fmla="*/ 1513 w 10000"/>
                    <a:gd name="connsiteY1" fmla="*/ 0 h 10000"/>
                    <a:gd name="connsiteX2" fmla="*/ 10000 w 10000"/>
                    <a:gd name="connsiteY2" fmla="*/ 5501 h 10000"/>
                    <a:gd name="connsiteX3" fmla="*/ 626 w 10000"/>
                    <a:gd name="connsiteY3" fmla="*/ 10000 h 10000"/>
                    <a:gd name="connsiteX4" fmla="*/ 0 w 10000"/>
                    <a:gd name="connsiteY4" fmla="*/ 6214 h 10000"/>
                    <a:gd name="connsiteX0" fmla="*/ 0 w 10000"/>
                    <a:gd name="connsiteY0" fmla="*/ 6214 h 10000"/>
                    <a:gd name="connsiteX1" fmla="*/ 517 w 10000"/>
                    <a:gd name="connsiteY1" fmla="*/ 3185 h 10000"/>
                    <a:gd name="connsiteX2" fmla="*/ 1513 w 10000"/>
                    <a:gd name="connsiteY2" fmla="*/ 0 h 10000"/>
                    <a:gd name="connsiteX3" fmla="*/ 10000 w 10000"/>
                    <a:gd name="connsiteY3" fmla="*/ 5501 h 10000"/>
                    <a:gd name="connsiteX4" fmla="*/ 626 w 10000"/>
                    <a:gd name="connsiteY4" fmla="*/ 10000 h 10000"/>
                    <a:gd name="connsiteX5" fmla="*/ 0 w 10000"/>
                    <a:gd name="connsiteY5" fmla="*/ 6214 h 10000"/>
                    <a:gd name="connsiteX0" fmla="*/ 0 w 10087"/>
                    <a:gd name="connsiteY0" fmla="*/ 6255 h 10000"/>
                    <a:gd name="connsiteX1" fmla="*/ 604 w 10087"/>
                    <a:gd name="connsiteY1" fmla="*/ 3185 h 10000"/>
                    <a:gd name="connsiteX2" fmla="*/ 1600 w 10087"/>
                    <a:gd name="connsiteY2" fmla="*/ 0 h 10000"/>
                    <a:gd name="connsiteX3" fmla="*/ 10087 w 10087"/>
                    <a:gd name="connsiteY3" fmla="*/ 5501 h 10000"/>
                    <a:gd name="connsiteX4" fmla="*/ 713 w 10087"/>
                    <a:gd name="connsiteY4" fmla="*/ 10000 h 10000"/>
                    <a:gd name="connsiteX5" fmla="*/ 0 w 10087"/>
                    <a:gd name="connsiteY5" fmla="*/ 6255 h 10000"/>
                    <a:gd name="connsiteX0" fmla="*/ 0 w 10087"/>
                    <a:gd name="connsiteY0" fmla="*/ 5887 h 9632"/>
                    <a:gd name="connsiteX1" fmla="*/ 604 w 10087"/>
                    <a:gd name="connsiteY1" fmla="*/ 2817 h 9632"/>
                    <a:gd name="connsiteX2" fmla="*/ 1542 w 10087"/>
                    <a:gd name="connsiteY2" fmla="*/ 0 h 9632"/>
                    <a:gd name="connsiteX3" fmla="*/ 10087 w 10087"/>
                    <a:gd name="connsiteY3" fmla="*/ 5133 h 9632"/>
                    <a:gd name="connsiteX4" fmla="*/ 713 w 10087"/>
                    <a:gd name="connsiteY4" fmla="*/ 9632 h 9632"/>
                    <a:gd name="connsiteX5" fmla="*/ 0 w 10087"/>
                    <a:gd name="connsiteY5" fmla="*/ 5887 h 9632"/>
                    <a:gd name="connsiteX0" fmla="*/ 0 w 10000"/>
                    <a:gd name="connsiteY0" fmla="*/ 6494 h 10382"/>
                    <a:gd name="connsiteX1" fmla="*/ 599 w 10000"/>
                    <a:gd name="connsiteY1" fmla="*/ 3307 h 10382"/>
                    <a:gd name="connsiteX2" fmla="*/ 1586 w 10000"/>
                    <a:gd name="connsiteY2" fmla="*/ 0 h 10382"/>
                    <a:gd name="connsiteX3" fmla="*/ 10000 w 10000"/>
                    <a:gd name="connsiteY3" fmla="*/ 5711 h 10382"/>
                    <a:gd name="connsiteX4" fmla="*/ 707 w 10000"/>
                    <a:gd name="connsiteY4" fmla="*/ 10382 h 10382"/>
                    <a:gd name="connsiteX5" fmla="*/ 0 w 10000"/>
                    <a:gd name="connsiteY5" fmla="*/ 6494 h 10382"/>
                    <a:gd name="connsiteX0" fmla="*/ 0 w 3491"/>
                    <a:gd name="connsiteY0" fmla="*/ 6494 h 10382"/>
                    <a:gd name="connsiteX1" fmla="*/ 599 w 3491"/>
                    <a:gd name="connsiteY1" fmla="*/ 3307 h 10382"/>
                    <a:gd name="connsiteX2" fmla="*/ 1586 w 3491"/>
                    <a:gd name="connsiteY2" fmla="*/ 0 h 10382"/>
                    <a:gd name="connsiteX3" fmla="*/ 3491 w 3491"/>
                    <a:gd name="connsiteY3" fmla="*/ 1037 h 10382"/>
                    <a:gd name="connsiteX4" fmla="*/ 707 w 3491"/>
                    <a:gd name="connsiteY4" fmla="*/ 10382 h 10382"/>
                    <a:gd name="connsiteX5" fmla="*/ 0 w 3491"/>
                    <a:gd name="connsiteY5" fmla="*/ 6494 h 10382"/>
                    <a:gd name="connsiteX0" fmla="*/ 0 w 10000"/>
                    <a:gd name="connsiteY0" fmla="*/ 6255 h 6808"/>
                    <a:gd name="connsiteX1" fmla="*/ 1716 w 10000"/>
                    <a:gd name="connsiteY1" fmla="*/ 3185 h 6808"/>
                    <a:gd name="connsiteX2" fmla="*/ 4543 w 10000"/>
                    <a:gd name="connsiteY2" fmla="*/ 0 h 6808"/>
                    <a:gd name="connsiteX3" fmla="*/ 10000 w 10000"/>
                    <a:gd name="connsiteY3" fmla="*/ 999 h 6808"/>
                    <a:gd name="connsiteX4" fmla="*/ 6132 w 10000"/>
                    <a:gd name="connsiteY4" fmla="*/ 6808 h 6808"/>
                    <a:gd name="connsiteX5" fmla="*/ 0 w 10000"/>
                    <a:gd name="connsiteY5" fmla="*/ 6255 h 6808"/>
                    <a:gd name="connsiteX0" fmla="*/ 0 w 10000"/>
                    <a:gd name="connsiteY0" fmla="*/ 9128 h 10000"/>
                    <a:gd name="connsiteX1" fmla="*/ 1716 w 10000"/>
                    <a:gd name="connsiteY1" fmla="*/ 4678 h 10000"/>
                    <a:gd name="connsiteX2" fmla="*/ 4543 w 10000"/>
                    <a:gd name="connsiteY2" fmla="*/ 0 h 10000"/>
                    <a:gd name="connsiteX3" fmla="*/ 10000 w 10000"/>
                    <a:gd name="connsiteY3" fmla="*/ 1467 h 10000"/>
                    <a:gd name="connsiteX4" fmla="*/ 6132 w 10000"/>
                    <a:gd name="connsiteY4" fmla="*/ 10000 h 10000"/>
                    <a:gd name="connsiteX5" fmla="*/ 0 w 10000"/>
                    <a:gd name="connsiteY5" fmla="*/ 9128 h 10000"/>
                    <a:gd name="connsiteX0" fmla="*/ 0 w 10000"/>
                    <a:gd name="connsiteY0" fmla="*/ 9128 h 10000"/>
                    <a:gd name="connsiteX1" fmla="*/ 1716 w 10000"/>
                    <a:gd name="connsiteY1" fmla="*/ 4678 h 10000"/>
                    <a:gd name="connsiteX2" fmla="*/ 4543 w 10000"/>
                    <a:gd name="connsiteY2" fmla="*/ 0 h 10000"/>
                    <a:gd name="connsiteX3" fmla="*/ 10000 w 10000"/>
                    <a:gd name="connsiteY3" fmla="*/ 1467 h 10000"/>
                    <a:gd name="connsiteX4" fmla="*/ 6132 w 10000"/>
                    <a:gd name="connsiteY4" fmla="*/ 10000 h 10000"/>
                    <a:gd name="connsiteX5" fmla="*/ 0 w 10000"/>
                    <a:gd name="connsiteY5" fmla="*/ 9128 h 10000"/>
                    <a:gd name="connsiteX0" fmla="*/ 0 w 10000"/>
                    <a:gd name="connsiteY0" fmla="*/ 9128 h 10000"/>
                    <a:gd name="connsiteX1" fmla="*/ 1716 w 10000"/>
                    <a:gd name="connsiteY1" fmla="*/ 4678 h 10000"/>
                    <a:gd name="connsiteX2" fmla="*/ 4543 w 10000"/>
                    <a:gd name="connsiteY2" fmla="*/ 0 h 10000"/>
                    <a:gd name="connsiteX3" fmla="*/ 10000 w 10000"/>
                    <a:gd name="connsiteY3" fmla="*/ 1467 h 10000"/>
                    <a:gd name="connsiteX4" fmla="*/ 8944 w 10000"/>
                    <a:gd name="connsiteY4" fmla="*/ 3236 h 10000"/>
                    <a:gd name="connsiteX5" fmla="*/ 6132 w 10000"/>
                    <a:gd name="connsiteY5" fmla="*/ 10000 h 10000"/>
                    <a:gd name="connsiteX6" fmla="*/ 0 w 10000"/>
                    <a:gd name="connsiteY6" fmla="*/ 9128 h 10000"/>
                    <a:gd name="connsiteX0" fmla="*/ 0 w 10000"/>
                    <a:gd name="connsiteY0" fmla="*/ 9128 h 10000"/>
                    <a:gd name="connsiteX1" fmla="*/ 1716 w 10000"/>
                    <a:gd name="connsiteY1" fmla="*/ 4678 h 10000"/>
                    <a:gd name="connsiteX2" fmla="*/ 2620 w 10000"/>
                    <a:gd name="connsiteY2" fmla="*/ 2274 h 10000"/>
                    <a:gd name="connsiteX3" fmla="*/ 4543 w 10000"/>
                    <a:gd name="connsiteY3" fmla="*/ 0 h 10000"/>
                    <a:gd name="connsiteX4" fmla="*/ 10000 w 10000"/>
                    <a:gd name="connsiteY4" fmla="*/ 1467 h 10000"/>
                    <a:gd name="connsiteX5" fmla="*/ 8944 w 10000"/>
                    <a:gd name="connsiteY5" fmla="*/ 3236 h 10000"/>
                    <a:gd name="connsiteX6" fmla="*/ 6132 w 10000"/>
                    <a:gd name="connsiteY6" fmla="*/ 10000 h 10000"/>
                    <a:gd name="connsiteX7" fmla="*/ 0 w 10000"/>
                    <a:gd name="connsiteY7" fmla="*/ 9128 h 10000"/>
                    <a:gd name="connsiteX0" fmla="*/ 240 w 10240"/>
                    <a:gd name="connsiteY0" fmla="*/ 9128 h 10000"/>
                    <a:gd name="connsiteX1" fmla="*/ 1217 w 10240"/>
                    <a:gd name="connsiteY1" fmla="*/ 6241 h 10000"/>
                    <a:gd name="connsiteX2" fmla="*/ 1956 w 10240"/>
                    <a:gd name="connsiteY2" fmla="*/ 4678 h 10000"/>
                    <a:gd name="connsiteX3" fmla="*/ 2860 w 10240"/>
                    <a:gd name="connsiteY3" fmla="*/ 2274 h 10000"/>
                    <a:gd name="connsiteX4" fmla="*/ 4783 w 10240"/>
                    <a:gd name="connsiteY4" fmla="*/ 0 h 10000"/>
                    <a:gd name="connsiteX5" fmla="*/ 10240 w 10240"/>
                    <a:gd name="connsiteY5" fmla="*/ 1467 h 10000"/>
                    <a:gd name="connsiteX6" fmla="*/ 9184 w 10240"/>
                    <a:gd name="connsiteY6" fmla="*/ 3236 h 10000"/>
                    <a:gd name="connsiteX7" fmla="*/ 6372 w 10240"/>
                    <a:gd name="connsiteY7" fmla="*/ 10000 h 10000"/>
                    <a:gd name="connsiteX8" fmla="*/ 240 w 10240"/>
                    <a:gd name="connsiteY8" fmla="*/ 9128 h 10000"/>
                    <a:gd name="connsiteX0" fmla="*/ 0 w 10000"/>
                    <a:gd name="connsiteY0" fmla="*/ 9128 h 10000"/>
                    <a:gd name="connsiteX1" fmla="*/ 977 w 10000"/>
                    <a:gd name="connsiteY1" fmla="*/ 6241 h 10000"/>
                    <a:gd name="connsiteX2" fmla="*/ 1716 w 10000"/>
                    <a:gd name="connsiteY2" fmla="*/ 4678 h 10000"/>
                    <a:gd name="connsiteX3" fmla="*/ 2620 w 10000"/>
                    <a:gd name="connsiteY3" fmla="*/ 2274 h 10000"/>
                    <a:gd name="connsiteX4" fmla="*/ 4543 w 10000"/>
                    <a:gd name="connsiteY4" fmla="*/ 0 h 10000"/>
                    <a:gd name="connsiteX5" fmla="*/ 10000 w 10000"/>
                    <a:gd name="connsiteY5" fmla="*/ 1467 h 10000"/>
                    <a:gd name="connsiteX6" fmla="*/ 8944 w 10000"/>
                    <a:gd name="connsiteY6" fmla="*/ 3236 h 10000"/>
                    <a:gd name="connsiteX7" fmla="*/ 6132 w 10000"/>
                    <a:gd name="connsiteY7" fmla="*/ 10000 h 10000"/>
                    <a:gd name="connsiteX8" fmla="*/ 0 w 10000"/>
                    <a:gd name="connsiteY8" fmla="*/ 9128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00" h="10000">
                      <a:moveTo>
                        <a:pt x="0" y="9128"/>
                      </a:moveTo>
                      <a:lnTo>
                        <a:pt x="977" y="6241"/>
                      </a:lnTo>
                      <a:cubicBezTo>
                        <a:pt x="1263" y="5499"/>
                        <a:pt x="1483" y="5329"/>
                        <a:pt x="1716" y="4678"/>
                      </a:cubicBezTo>
                      <a:cubicBezTo>
                        <a:pt x="2181" y="3897"/>
                        <a:pt x="2155" y="3055"/>
                        <a:pt x="2620" y="2274"/>
                      </a:cubicBezTo>
                      <a:lnTo>
                        <a:pt x="4543" y="0"/>
                      </a:lnTo>
                      <a:lnTo>
                        <a:pt x="10000" y="1467"/>
                      </a:lnTo>
                      <a:cubicBezTo>
                        <a:pt x="9730" y="2137"/>
                        <a:pt x="9214" y="2566"/>
                        <a:pt x="8944" y="3236"/>
                      </a:cubicBezTo>
                      <a:lnTo>
                        <a:pt x="6132" y="10000"/>
                      </a:lnTo>
                      <a:lnTo>
                        <a:pt x="0" y="9128"/>
                      </a:lnTo>
                      <a:close/>
                    </a:path>
                  </a:pathLst>
                </a:custGeom>
                <a:solidFill>
                  <a:srgbClr val="FF6600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6" name="Freeform 234">
                  <a:extLst>
                    <a:ext uri="{FF2B5EF4-FFF2-40B4-BE49-F238E27FC236}">
                      <a16:creationId xmlns:a16="http://schemas.microsoft.com/office/drawing/2014/main" id="{F5403178-7F91-29B3-CDE3-6B18BD13F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115" y="5258319"/>
                  <a:ext cx="682774" cy="622339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1258 h 9854"/>
                    <a:gd name="connsiteX1" fmla="*/ 7085 w 10000"/>
                    <a:gd name="connsiteY1" fmla="*/ 0 h 9854"/>
                    <a:gd name="connsiteX2" fmla="*/ 10000 w 10000"/>
                    <a:gd name="connsiteY2" fmla="*/ 4501 h 9854"/>
                    <a:gd name="connsiteX3" fmla="*/ 2090 w 10000"/>
                    <a:gd name="connsiteY3" fmla="*/ 9854 h 9854"/>
                    <a:gd name="connsiteX4" fmla="*/ 0 w 10000"/>
                    <a:gd name="connsiteY4" fmla="*/ 1258 h 9854"/>
                    <a:gd name="connsiteX0" fmla="*/ 741 w 7910"/>
                    <a:gd name="connsiteY0" fmla="*/ 5379 h 10000"/>
                    <a:gd name="connsiteX1" fmla="*/ 4995 w 7910"/>
                    <a:gd name="connsiteY1" fmla="*/ 0 h 10000"/>
                    <a:gd name="connsiteX2" fmla="*/ 7910 w 7910"/>
                    <a:gd name="connsiteY2" fmla="*/ 4568 h 10000"/>
                    <a:gd name="connsiteX3" fmla="*/ 0 w 7910"/>
                    <a:gd name="connsiteY3" fmla="*/ 10000 h 10000"/>
                    <a:gd name="connsiteX4" fmla="*/ 741 w 7910"/>
                    <a:gd name="connsiteY4" fmla="*/ 5379 h 10000"/>
                    <a:gd name="connsiteX0" fmla="*/ 937 w 10000"/>
                    <a:gd name="connsiteY0" fmla="*/ 8789 h 13410"/>
                    <a:gd name="connsiteX1" fmla="*/ 1563 w 10000"/>
                    <a:gd name="connsiteY1" fmla="*/ 0 h 13410"/>
                    <a:gd name="connsiteX2" fmla="*/ 10000 w 10000"/>
                    <a:gd name="connsiteY2" fmla="*/ 7978 h 13410"/>
                    <a:gd name="connsiteX3" fmla="*/ 0 w 10000"/>
                    <a:gd name="connsiteY3" fmla="*/ 13410 h 13410"/>
                    <a:gd name="connsiteX4" fmla="*/ 937 w 10000"/>
                    <a:gd name="connsiteY4" fmla="*/ 8789 h 13410"/>
                    <a:gd name="connsiteX0" fmla="*/ 0 w 12241"/>
                    <a:gd name="connsiteY0" fmla="*/ 5330 h 13410"/>
                    <a:gd name="connsiteX1" fmla="*/ 3804 w 12241"/>
                    <a:gd name="connsiteY1" fmla="*/ 0 h 13410"/>
                    <a:gd name="connsiteX2" fmla="*/ 12241 w 12241"/>
                    <a:gd name="connsiteY2" fmla="*/ 7978 h 13410"/>
                    <a:gd name="connsiteX3" fmla="*/ 2241 w 12241"/>
                    <a:gd name="connsiteY3" fmla="*/ 13410 h 13410"/>
                    <a:gd name="connsiteX4" fmla="*/ 0 w 12241"/>
                    <a:gd name="connsiteY4" fmla="*/ 5330 h 13410"/>
                    <a:gd name="connsiteX0" fmla="*/ 0 w 12241"/>
                    <a:gd name="connsiteY0" fmla="*/ 5330 h 13410"/>
                    <a:gd name="connsiteX1" fmla="*/ 3804 w 12241"/>
                    <a:gd name="connsiteY1" fmla="*/ 0 h 13410"/>
                    <a:gd name="connsiteX2" fmla="*/ 3960 w 12241"/>
                    <a:gd name="connsiteY2" fmla="*/ 286 h 13410"/>
                    <a:gd name="connsiteX3" fmla="*/ 12241 w 12241"/>
                    <a:gd name="connsiteY3" fmla="*/ 7978 h 13410"/>
                    <a:gd name="connsiteX4" fmla="*/ 2241 w 12241"/>
                    <a:gd name="connsiteY4" fmla="*/ 13410 h 13410"/>
                    <a:gd name="connsiteX5" fmla="*/ 0 w 12241"/>
                    <a:gd name="connsiteY5" fmla="*/ 5330 h 13410"/>
                    <a:gd name="connsiteX0" fmla="*/ 0 w 12241"/>
                    <a:gd name="connsiteY0" fmla="*/ 5330 h 13410"/>
                    <a:gd name="connsiteX1" fmla="*/ 3804 w 12241"/>
                    <a:gd name="connsiteY1" fmla="*/ 0 h 13410"/>
                    <a:gd name="connsiteX2" fmla="*/ 3960 w 12241"/>
                    <a:gd name="connsiteY2" fmla="*/ 286 h 13410"/>
                    <a:gd name="connsiteX3" fmla="*/ 7416 w 12241"/>
                    <a:gd name="connsiteY3" fmla="*/ 1225 h 13410"/>
                    <a:gd name="connsiteX4" fmla="*/ 12241 w 12241"/>
                    <a:gd name="connsiteY4" fmla="*/ 7978 h 13410"/>
                    <a:gd name="connsiteX5" fmla="*/ 2241 w 12241"/>
                    <a:gd name="connsiteY5" fmla="*/ 13410 h 13410"/>
                    <a:gd name="connsiteX6" fmla="*/ 0 w 12241"/>
                    <a:gd name="connsiteY6" fmla="*/ 5330 h 13410"/>
                    <a:gd name="connsiteX0" fmla="*/ 0 w 12241"/>
                    <a:gd name="connsiteY0" fmla="*/ 5330 h 13410"/>
                    <a:gd name="connsiteX1" fmla="*/ 3804 w 12241"/>
                    <a:gd name="connsiteY1" fmla="*/ 0 h 13410"/>
                    <a:gd name="connsiteX2" fmla="*/ 3960 w 12241"/>
                    <a:gd name="connsiteY2" fmla="*/ 286 h 13410"/>
                    <a:gd name="connsiteX3" fmla="*/ 7416 w 12241"/>
                    <a:gd name="connsiteY3" fmla="*/ 1225 h 13410"/>
                    <a:gd name="connsiteX4" fmla="*/ 12241 w 12241"/>
                    <a:gd name="connsiteY4" fmla="*/ 7978 h 13410"/>
                    <a:gd name="connsiteX5" fmla="*/ 2241 w 12241"/>
                    <a:gd name="connsiteY5" fmla="*/ 13410 h 13410"/>
                    <a:gd name="connsiteX6" fmla="*/ 0 w 12241"/>
                    <a:gd name="connsiteY6" fmla="*/ 5330 h 13410"/>
                    <a:gd name="connsiteX0" fmla="*/ 0 w 8754"/>
                    <a:gd name="connsiteY0" fmla="*/ 5330 h 13410"/>
                    <a:gd name="connsiteX1" fmla="*/ 3804 w 8754"/>
                    <a:gd name="connsiteY1" fmla="*/ 0 h 13410"/>
                    <a:gd name="connsiteX2" fmla="*/ 3960 w 8754"/>
                    <a:gd name="connsiteY2" fmla="*/ 286 h 13410"/>
                    <a:gd name="connsiteX3" fmla="*/ 7416 w 8754"/>
                    <a:gd name="connsiteY3" fmla="*/ 1225 h 13410"/>
                    <a:gd name="connsiteX4" fmla="*/ 8754 w 8754"/>
                    <a:gd name="connsiteY4" fmla="*/ 10498 h 13410"/>
                    <a:gd name="connsiteX5" fmla="*/ 2241 w 8754"/>
                    <a:gd name="connsiteY5" fmla="*/ 13410 h 13410"/>
                    <a:gd name="connsiteX6" fmla="*/ 0 w 8754"/>
                    <a:gd name="connsiteY6" fmla="*/ 5330 h 1341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10000 w 10000"/>
                    <a:gd name="connsiteY5" fmla="*/ 7828 h 10000"/>
                    <a:gd name="connsiteX6" fmla="*/ 2560 w 10000"/>
                    <a:gd name="connsiteY6" fmla="*/ 10000 h 10000"/>
                    <a:gd name="connsiteX7" fmla="*/ 0 w 10000"/>
                    <a:gd name="connsiteY7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10000 w 10000"/>
                    <a:gd name="connsiteY5" fmla="*/ 7828 h 10000"/>
                    <a:gd name="connsiteX6" fmla="*/ 2560 w 10000"/>
                    <a:gd name="connsiteY6" fmla="*/ 10000 h 10000"/>
                    <a:gd name="connsiteX7" fmla="*/ 0 w 10000"/>
                    <a:gd name="connsiteY7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10000 w 10000"/>
                    <a:gd name="connsiteY6" fmla="*/ 7828 h 10000"/>
                    <a:gd name="connsiteX7" fmla="*/ 2560 w 10000"/>
                    <a:gd name="connsiteY7" fmla="*/ 10000 h 10000"/>
                    <a:gd name="connsiteX8" fmla="*/ 0 w 10000"/>
                    <a:gd name="connsiteY8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10000 w 10000"/>
                    <a:gd name="connsiteY6" fmla="*/ 7828 h 10000"/>
                    <a:gd name="connsiteX7" fmla="*/ 2560 w 10000"/>
                    <a:gd name="connsiteY7" fmla="*/ 10000 h 10000"/>
                    <a:gd name="connsiteX8" fmla="*/ 0 w 10000"/>
                    <a:gd name="connsiteY8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6639 w 10000"/>
                    <a:gd name="connsiteY6" fmla="*/ 1871 h 10000"/>
                    <a:gd name="connsiteX7" fmla="*/ 10000 w 10000"/>
                    <a:gd name="connsiteY7" fmla="*/ 7828 h 10000"/>
                    <a:gd name="connsiteX8" fmla="*/ 2560 w 10000"/>
                    <a:gd name="connsiteY8" fmla="*/ 10000 h 10000"/>
                    <a:gd name="connsiteX9" fmla="*/ 0 w 10000"/>
                    <a:gd name="connsiteY9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27 w 10000"/>
                    <a:gd name="connsiteY6" fmla="*/ 1908 h 10000"/>
                    <a:gd name="connsiteX7" fmla="*/ 6639 w 10000"/>
                    <a:gd name="connsiteY7" fmla="*/ 1871 h 10000"/>
                    <a:gd name="connsiteX8" fmla="*/ 10000 w 10000"/>
                    <a:gd name="connsiteY8" fmla="*/ 7828 h 10000"/>
                    <a:gd name="connsiteX9" fmla="*/ 2560 w 10000"/>
                    <a:gd name="connsiteY9" fmla="*/ 10000 h 10000"/>
                    <a:gd name="connsiteX10" fmla="*/ 0 w 10000"/>
                    <a:gd name="connsiteY10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27 w 10000"/>
                    <a:gd name="connsiteY6" fmla="*/ 1908 h 10000"/>
                    <a:gd name="connsiteX7" fmla="*/ 6639 w 10000"/>
                    <a:gd name="connsiteY7" fmla="*/ 1871 h 10000"/>
                    <a:gd name="connsiteX8" fmla="*/ 10000 w 10000"/>
                    <a:gd name="connsiteY8" fmla="*/ 7828 h 10000"/>
                    <a:gd name="connsiteX9" fmla="*/ 2560 w 10000"/>
                    <a:gd name="connsiteY9" fmla="*/ 10000 h 10000"/>
                    <a:gd name="connsiteX10" fmla="*/ 0 w 10000"/>
                    <a:gd name="connsiteY10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27 w 10000"/>
                    <a:gd name="connsiteY6" fmla="*/ 1908 h 10000"/>
                    <a:gd name="connsiteX7" fmla="*/ 6639 w 10000"/>
                    <a:gd name="connsiteY7" fmla="*/ 1871 h 10000"/>
                    <a:gd name="connsiteX8" fmla="*/ 10000 w 10000"/>
                    <a:gd name="connsiteY8" fmla="*/ 7828 h 10000"/>
                    <a:gd name="connsiteX9" fmla="*/ 2560 w 10000"/>
                    <a:gd name="connsiteY9" fmla="*/ 10000 h 10000"/>
                    <a:gd name="connsiteX10" fmla="*/ 0 w 10000"/>
                    <a:gd name="connsiteY10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10000 w 10000"/>
                    <a:gd name="connsiteY8" fmla="*/ 7828 h 10000"/>
                    <a:gd name="connsiteX9" fmla="*/ 2560 w 10000"/>
                    <a:gd name="connsiteY9" fmla="*/ 10000 h 10000"/>
                    <a:gd name="connsiteX10" fmla="*/ 0 w 10000"/>
                    <a:gd name="connsiteY10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10000 w 10000"/>
                    <a:gd name="connsiteY9" fmla="*/ 7828 h 10000"/>
                    <a:gd name="connsiteX10" fmla="*/ 2560 w 10000"/>
                    <a:gd name="connsiteY10" fmla="*/ 10000 h 10000"/>
                    <a:gd name="connsiteX11" fmla="*/ 0 w 10000"/>
                    <a:gd name="connsiteY11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10000 w 10000"/>
                    <a:gd name="connsiteY9" fmla="*/ 7828 h 10000"/>
                    <a:gd name="connsiteX10" fmla="*/ 2560 w 10000"/>
                    <a:gd name="connsiteY10" fmla="*/ 10000 h 10000"/>
                    <a:gd name="connsiteX11" fmla="*/ 0 w 10000"/>
                    <a:gd name="connsiteY11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00 w 10000"/>
                    <a:gd name="connsiteY9" fmla="*/ 2314 h 10000"/>
                    <a:gd name="connsiteX10" fmla="*/ 10000 w 10000"/>
                    <a:gd name="connsiteY10" fmla="*/ 7828 h 10000"/>
                    <a:gd name="connsiteX11" fmla="*/ 2560 w 10000"/>
                    <a:gd name="connsiteY11" fmla="*/ 10000 h 10000"/>
                    <a:gd name="connsiteX12" fmla="*/ 0 w 10000"/>
                    <a:gd name="connsiteY12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00 w 10000"/>
                    <a:gd name="connsiteY9" fmla="*/ 2314 h 10000"/>
                    <a:gd name="connsiteX10" fmla="*/ 10000 w 10000"/>
                    <a:gd name="connsiteY10" fmla="*/ 7828 h 10000"/>
                    <a:gd name="connsiteX11" fmla="*/ 2560 w 10000"/>
                    <a:gd name="connsiteY11" fmla="*/ 10000 h 10000"/>
                    <a:gd name="connsiteX12" fmla="*/ 0 w 10000"/>
                    <a:gd name="connsiteY12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00 w 10000"/>
                    <a:gd name="connsiteY9" fmla="*/ 2314 h 10000"/>
                    <a:gd name="connsiteX10" fmla="*/ 6921 w 10000"/>
                    <a:gd name="connsiteY10" fmla="*/ 3677 h 10000"/>
                    <a:gd name="connsiteX11" fmla="*/ 10000 w 10000"/>
                    <a:gd name="connsiteY11" fmla="*/ 7828 h 10000"/>
                    <a:gd name="connsiteX12" fmla="*/ 2560 w 10000"/>
                    <a:gd name="connsiteY12" fmla="*/ 10000 h 10000"/>
                    <a:gd name="connsiteX13" fmla="*/ 0 w 10000"/>
                    <a:gd name="connsiteY13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00 w 10000"/>
                    <a:gd name="connsiteY9" fmla="*/ 2314 h 10000"/>
                    <a:gd name="connsiteX10" fmla="*/ 6921 w 10000"/>
                    <a:gd name="connsiteY10" fmla="*/ 3677 h 10000"/>
                    <a:gd name="connsiteX11" fmla="*/ 10000 w 10000"/>
                    <a:gd name="connsiteY11" fmla="*/ 7828 h 10000"/>
                    <a:gd name="connsiteX12" fmla="*/ 2560 w 10000"/>
                    <a:gd name="connsiteY12" fmla="*/ 10000 h 10000"/>
                    <a:gd name="connsiteX13" fmla="*/ 0 w 10000"/>
                    <a:gd name="connsiteY13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10000 w 10000"/>
                    <a:gd name="connsiteY11" fmla="*/ 7828 h 10000"/>
                    <a:gd name="connsiteX12" fmla="*/ 2560 w 10000"/>
                    <a:gd name="connsiteY12" fmla="*/ 10000 h 10000"/>
                    <a:gd name="connsiteX13" fmla="*/ 0 w 10000"/>
                    <a:gd name="connsiteY13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10000 w 10000"/>
                    <a:gd name="connsiteY12" fmla="*/ 7828 h 10000"/>
                    <a:gd name="connsiteX13" fmla="*/ 2560 w 10000"/>
                    <a:gd name="connsiteY13" fmla="*/ 10000 h 10000"/>
                    <a:gd name="connsiteX14" fmla="*/ 0 w 10000"/>
                    <a:gd name="connsiteY14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10000 w 10000"/>
                    <a:gd name="connsiteY12" fmla="*/ 7828 h 10000"/>
                    <a:gd name="connsiteX13" fmla="*/ 2560 w 10000"/>
                    <a:gd name="connsiteY13" fmla="*/ 10000 h 10000"/>
                    <a:gd name="connsiteX14" fmla="*/ 0 w 10000"/>
                    <a:gd name="connsiteY14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7168 w 10000"/>
                    <a:gd name="connsiteY12" fmla="*/ 4746 h 10000"/>
                    <a:gd name="connsiteX13" fmla="*/ 10000 w 10000"/>
                    <a:gd name="connsiteY13" fmla="*/ 7828 h 10000"/>
                    <a:gd name="connsiteX14" fmla="*/ 2560 w 10000"/>
                    <a:gd name="connsiteY14" fmla="*/ 10000 h 10000"/>
                    <a:gd name="connsiteX15" fmla="*/ 0 w 10000"/>
                    <a:gd name="connsiteY15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7168 w 10000"/>
                    <a:gd name="connsiteY12" fmla="*/ 4746 h 10000"/>
                    <a:gd name="connsiteX13" fmla="*/ 6886 w 10000"/>
                    <a:gd name="connsiteY13" fmla="*/ 5114 h 10000"/>
                    <a:gd name="connsiteX14" fmla="*/ 10000 w 10000"/>
                    <a:gd name="connsiteY14" fmla="*/ 7828 h 10000"/>
                    <a:gd name="connsiteX15" fmla="*/ 2560 w 10000"/>
                    <a:gd name="connsiteY15" fmla="*/ 10000 h 10000"/>
                    <a:gd name="connsiteX16" fmla="*/ 0 w 10000"/>
                    <a:gd name="connsiteY16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7168 w 10000"/>
                    <a:gd name="connsiteY12" fmla="*/ 4746 h 10000"/>
                    <a:gd name="connsiteX13" fmla="*/ 6886 w 10000"/>
                    <a:gd name="connsiteY13" fmla="*/ 5114 h 10000"/>
                    <a:gd name="connsiteX14" fmla="*/ 10000 w 10000"/>
                    <a:gd name="connsiteY14" fmla="*/ 7828 h 10000"/>
                    <a:gd name="connsiteX15" fmla="*/ 2560 w 10000"/>
                    <a:gd name="connsiteY15" fmla="*/ 10000 h 10000"/>
                    <a:gd name="connsiteX16" fmla="*/ 0 w 10000"/>
                    <a:gd name="connsiteY16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7168 w 10000"/>
                    <a:gd name="connsiteY12" fmla="*/ 4746 h 10000"/>
                    <a:gd name="connsiteX13" fmla="*/ 8895 w 10000"/>
                    <a:gd name="connsiteY13" fmla="*/ 5040 h 10000"/>
                    <a:gd name="connsiteX14" fmla="*/ 10000 w 10000"/>
                    <a:gd name="connsiteY14" fmla="*/ 7828 h 10000"/>
                    <a:gd name="connsiteX15" fmla="*/ 2560 w 10000"/>
                    <a:gd name="connsiteY15" fmla="*/ 10000 h 10000"/>
                    <a:gd name="connsiteX16" fmla="*/ 0 w 10000"/>
                    <a:gd name="connsiteY16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7168 w 10000"/>
                    <a:gd name="connsiteY12" fmla="*/ 4746 h 10000"/>
                    <a:gd name="connsiteX13" fmla="*/ 6992 w 10000"/>
                    <a:gd name="connsiteY13" fmla="*/ 5040 h 10000"/>
                    <a:gd name="connsiteX14" fmla="*/ 10000 w 10000"/>
                    <a:gd name="connsiteY14" fmla="*/ 7828 h 10000"/>
                    <a:gd name="connsiteX15" fmla="*/ 2560 w 10000"/>
                    <a:gd name="connsiteY15" fmla="*/ 10000 h 10000"/>
                    <a:gd name="connsiteX16" fmla="*/ 0 w 10000"/>
                    <a:gd name="connsiteY16" fmla="*/ 3975 h 10000"/>
                    <a:gd name="connsiteX0" fmla="*/ 0 w 10000"/>
                    <a:gd name="connsiteY0" fmla="*/ 3975 h 10000"/>
                    <a:gd name="connsiteX1" fmla="*/ 4345 w 10000"/>
                    <a:gd name="connsiteY1" fmla="*/ 0 h 10000"/>
                    <a:gd name="connsiteX2" fmla="*/ 4524 w 10000"/>
                    <a:gd name="connsiteY2" fmla="*/ 213 h 10000"/>
                    <a:gd name="connsiteX3" fmla="*/ 8472 w 10000"/>
                    <a:gd name="connsiteY3" fmla="*/ 913 h 10000"/>
                    <a:gd name="connsiteX4" fmla="*/ 8295 w 10000"/>
                    <a:gd name="connsiteY4" fmla="*/ 1540 h 10000"/>
                    <a:gd name="connsiteX5" fmla="*/ 7414 w 10000"/>
                    <a:gd name="connsiteY5" fmla="*/ 1540 h 10000"/>
                    <a:gd name="connsiteX6" fmla="*/ 7097 w 10000"/>
                    <a:gd name="connsiteY6" fmla="*/ 1908 h 10000"/>
                    <a:gd name="connsiteX7" fmla="*/ 6639 w 10000"/>
                    <a:gd name="connsiteY7" fmla="*/ 1871 h 10000"/>
                    <a:gd name="connsiteX8" fmla="*/ 6110 w 10000"/>
                    <a:gd name="connsiteY8" fmla="*/ 1355 h 10000"/>
                    <a:gd name="connsiteX9" fmla="*/ 5370 w 10000"/>
                    <a:gd name="connsiteY9" fmla="*/ 2314 h 10000"/>
                    <a:gd name="connsiteX10" fmla="*/ 6921 w 10000"/>
                    <a:gd name="connsiteY10" fmla="*/ 3677 h 10000"/>
                    <a:gd name="connsiteX11" fmla="*/ 6956 w 10000"/>
                    <a:gd name="connsiteY11" fmla="*/ 4598 h 10000"/>
                    <a:gd name="connsiteX12" fmla="*/ 7168 w 10000"/>
                    <a:gd name="connsiteY12" fmla="*/ 4746 h 10000"/>
                    <a:gd name="connsiteX13" fmla="*/ 6992 w 10000"/>
                    <a:gd name="connsiteY13" fmla="*/ 5040 h 10000"/>
                    <a:gd name="connsiteX14" fmla="*/ 10000 w 10000"/>
                    <a:gd name="connsiteY14" fmla="*/ 7828 h 10000"/>
                    <a:gd name="connsiteX15" fmla="*/ 2560 w 10000"/>
                    <a:gd name="connsiteY15" fmla="*/ 10000 h 10000"/>
                    <a:gd name="connsiteX16" fmla="*/ 0 w 10000"/>
                    <a:gd name="connsiteY16" fmla="*/ 3975 h 10000"/>
                    <a:gd name="connsiteX0" fmla="*/ 0 w 10267"/>
                    <a:gd name="connsiteY0" fmla="*/ 3975 h 10208"/>
                    <a:gd name="connsiteX1" fmla="*/ 4345 w 10267"/>
                    <a:gd name="connsiteY1" fmla="*/ 0 h 10208"/>
                    <a:gd name="connsiteX2" fmla="*/ 4524 w 10267"/>
                    <a:gd name="connsiteY2" fmla="*/ 213 h 10208"/>
                    <a:gd name="connsiteX3" fmla="*/ 8472 w 10267"/>
                    <a:gd name="connsiteY3" fmla="*/ 913 h 10208"/>
                    <a:gd name="connsiteX4" fmla="*/ 8295 w 10267"/>
                    <a:gd name="connsiteY4" fmla="*/ 1540 h 10208"/>
                    <a:gd name="connsiteX5" fmla="*/ 7414 w 10267"/>
                    <a:gd name="connsiteY5" fmla="*/ 1540 h 10208"/>
                    <a:gd name="connsiteX6" fmla="*/ 7097 w 10267"/>
                    <a:gd name="connsiteY6" fmla="*/ 1908 h 10208"/>
                    <a:gd name="connsiteX7" fmla="*/ 6639 w 10267"/>
                    <a:gd name="connsiteY7" fmla="*/ 1871 h 10208"/>
                    <a:gd name="connsiteX8" fmla="*/ 6110 w 10267"/>
                    <a:gd name="connsiteY8" fmla="*/ 1355 h 10208"/>
                    <a:gd name="connsiteX9" fmla="*/ 5370 w 10267"/>
                    <a:gd name="connsiteY9" fmla="*/ 2314 h 10208"/>
                    <a:gd name="connsiteX10" fmla="*/ 6921 w 10267"/>
                    <a:gd name="connsiteY10" fmla="*/ 3677 h 10208"/>
                    <a:gd name="connsiteX11" fmla="*/ 6956 w 10267"/>
                    <a:gd name="connsiteY11" fmla="*/ 4598 h 10208"/>
                    <a:gd name="connsiteX12" fmla="*/ 7168 w 10267"/>
                    <a:gd name="connsiteY12" fmla="*/ 4746 h 10208"/>
                    <a:gd name="connsiteX13" fmla="*/ 6992 w 10267"/>
                    <a:gd name="connsiteY13" fmla="*/ 5040 h 10208"/>
                    <a:gd name="connsiteX14" fmla="*/ 10000 w 10267"/>
                    <a:gd name="connsiteY14" fmla="*/ 7828 h 10208"/>
                    <a:gd name="connsiteX15" fmla="*/ 9529 w 10267"/>
                    <a:gd name="connsiteY15" fmla="*/ 8615 h 10208"/>
                    <a:gd name="connsiteX16" fmla="*/ 2560 w 10267"/>
                    <a:gd name="connsiteY16" fmla="*/ 10000 h 10208"/>
                    <a:gd name="connsiteX17" fmla="*/ 0 w 10267"/>
                    <a:gd name="connsiteY17" fmla="*/ 3975 h 10208"/>
                    <a:gd name="connsiteX0" fmla="*/ 0 w 10000"/>
                    <a:gd name="connsiteY0" fmla="*/ 3975 h 10208"/>
                    <a:gd name="connsiteX1" fmla="*/ 4345 w 10000"/>
                    <a:gd name="connsiteY1" fmla="*/ 0 h 10208"/>
                    <a:gd name="connsiteX2" fmla="*/ 4524 w 10000"/>
                    <a:gd name="connsiteY2" fmla="*/ 213 h 10208"/>
                    <a:gd name="connsiteX3" fmla="*/ 8472 w 10000"/>
                    <a:gd name="connsiteY3" fmla="*/ 913 h 10208"/>
                    <a:gd name="connsiteX4" fmla="*/ 8295 w 10000"/>
                    <a:gd name="connsiteY4" fmla="*/ 1540 h 10208"/>
                    <a:gd name="connsiteX5" fmla="*/ 7414 w 10000"/>
                    <a:gd name="connsiteY5" fmla="*/ 1540 h 10208"/>
                    <a:gd name="connsiteX6" fmla="*/ 7097 w 10000"/>
                    <a:gd name="connsiteY6" fmla="*/ 1908 h 10208"/>
                    <a:gd name="connsiteX7" fmla="*/ 6639 w 10000"/>
                    <a:gd name="connsiteY7" fmla="*/ 1871 h 10208"/>
                    <a:gd name="connsiteX8" fmla="*/ 6110 w 10000"/>
                    <a:gd name="connsiteY8" fmla="*/ 1355 h 10208"/>
                    <a:gd name="connsiteX9" fmla="*/ 5370 w 10000"/>
                    <a:gd name="connsiteY9" fmla="*/ 2314 h 10208"/>
                    <a:gd name="connsiteX10" fmla="*/ 6921 w 10000"/>
                    <a:gd name="connsiteY10" fmla="*/ 3677 h 10208"/>
                    <a:gd name="connsiteX11" fmla="*/ 6956 w 10000"/>
                    <a:gd name="connsiteY11" fmla="*/ 4598 h 10208"/>
                    <a:gd name="connsiteX12" fmla="*/ 7168 w 10000"/>
                    <a:gd name="connsiteY12" fmla="*/ 4746 h 10208"/>
                    <a:gd name="connsiteX13" fmla="*/ 6992 w 10000"/>
                    <a:gd name="connsiteY13" fmla="*/ 5040 h 10208"/>
                    <a:gd name="connsiteX14" fmla="*/ 10000 w 10000"/>
                    <a:gd name="connsiteY14" fmla="*/ 7828 h 10208"/>
                    <a:gd name="connsiteX15" fmla="*/ 9529 w 10000"/>
                    <a:gd name="connsiteY15" fmla="*/ 8615 h 10208"/>
                    <a:gd name="connsiteX16" fmla="*/ 2560 w 10000"/>
                    <a:gd name="connsiteY16" fmla="*/ 10000 h 10208"/>
                    <a:gd name="connsiteX17" fmla="*/ 0 w 10000"/>
                    <a:gd name="connsiteY17" fmla="*/ 3975 h 10208"/>
                    <a:gd name="connsiteX0" fmla="*/ 0 w 10106"/>
                    <a:gd name="connsiteY0" fmla="*/ 3975 h 10208"/>
                    <a:gd name="connsiteX1" fmla="*/ 4345 w 10106"/>
                    <a:gd name="connsiteY1" fmla="*/ 0 h 10208"/>
                    <a:gd name="connsiteX2" fmla="*/ 4524 w 10106"/>
                    <a:gd name="connsiteY2" fmla="*/ 213 h 10208"/>
                    <a:gd name="connsiteX3" fmla="*/ 8472 w 10106"/>
                    <a:gd name="connsiteY3" fmla="*/ 913 h 10208"/>
                    <a:gd name="connsiteX4" fmla="*/ 8295 w 10106"/>
                    <a:gd name="connsiteY4" fmla="*/ 1540 h 10208"/>
                    <a:gd name="connsiteX5" fmla="*/ 7414 w 10106"/>
                    <a:gd name="connsiteY5" fmla="*/ 1540 h 10208"/>
                    <a:gd name="connsiteX6" fmla="*/ 7097 w 10106"/>
                    <a:gd name="connsiteY6" fmla="*/ 1908 h 10208"/>
                    <a:gd name="connsiteX7" fmla="*/ 6639 w 10106"/>
                    <a:gd name="connsiteY7" fmla="*/ 1871 h 10208"/>
                    <a:gd name="connsiteX8" fmla="*/ 6110 w 10106"/>
                    <a:gd name="connsiteY8" fmla="*/ 1355 h 10208"/>
                    <a:gd name="connsiteX9" fmla="*/ 5370 w 10106"/>
                    <a:gd name="connsiteY9" fmla="*/ 2314 h 10208"/>
                    <a:gd name="connsiteX10" fmla="*/ 6921 w 10106"/>
                    <a:gd name="connsiteY10" fmla="*/ 3677 h 10208"/>
                    <a:gd name="connsiteX11" fmla="*/ 6956 w 10106"/>
                    <a:gd name="connsiteY11" fmla="*/ 4598 h 10208"/>
                    <a:gd name="connsiteX12" fmla="*/ 7168 w 10106"/>
                    <a:gd name="connsiteY12" fmla="*/ 4746 h 10208"/>
                    <a:gd name="connsiteX13" fmla="*/ 6992 w 10106"/>
                    <a:gd name="connsiteY13" fmla="*/ 5040 h 10208"/>
                    <a:gd name="connsiteX14" fmla="*/ 10106 w 10106"/>
                    <a:gd name="connsiteY14" fmla="*/ 7902 h 10208"/>
                    <a:gd name="connsiteX15" fmla="*/ 9529 w 10106"/>
                    <a:gd name="connsiteY15" fmla="*/ 8615 h 10208"/>
                    <a:gd name="connsiteX16" fmla="*/ 2560 w 10106"/>
                    <a:gd name="connsiteY16" fmla="*/ 10000 h 10208"/>
                    <a:gd name="connsiteX17" fmla="*/ 0 w 10106"/>
                    <a:gd name="connsiteY17" fmla="*/ 3975 h 10208"/>
                    <a:gd name="connsiteX0" fmla="*/ 0 w 10106"/>
                    <a:gd name="connsiteY0" fmla="*/ 3975 h 10208"/>
                    <a:gd name="connsiteX1" fmla="*/ 4345 w 10106"/>
                    <a:gd name="connsiteY1" fmla="*/ 0 h 10208"/>
                    <a:gd name="connsiteX2" fmla="*/ 4524 w 10106"/>
                    <a:gd name="connsiteY2" fmla="*/ 213 h 10208"/>
                    <a:gd name="connsiteX3" fmla="*/ 8472 w 10106"/>
                    <a:gd name="connsiteY3" fmla="*/ 913 h 10208"/>
                    <a:gd name="connsiteX4" fmla="*/ 8295 w 10106"/>
                    <a:gd name="connsiteY4" fmla="*/ 1540 h 10208"/>
                    <a:gd name="connsiteX5" fmla="*/ 7414 w 10106"/>
                    <a:gd name="connsiteY5" fmla="*/ 1540 h 10208"/>
                    <a:gd name="connsiteX6" fmla="*/ 7097 w 10106"/>
                    <a:gd name="connsiteY6" fmla="*/ 1908 h 10208"/>
                    <a:gd name="connsiteX7" fmla="*/ 6639 w 10106"/>
                    <a:gd name="connsiteY7" fmla="*/ 1871 h 10208"/>
                    <a:gd name="connsiteX8" fmla="*/ 6110 w 10106"/>
                    <a:gd name="connsiteY8" fmla="*/ 1355 h 10208"/>
                    <a:gd name="connsiteX9" fmla="*/ 5370 w 10106"/>
                    <a:gd name="connsiteY9" fmla="*/ 2314 h 10208"/>
                    <a:gd name="connsiteX10" fmla="*/ 6921 w 10106"/>
                    <a:gd name="connsiteY10" fmla="*/ 3677 h 10208"/>
                    <a:gd name="connsiteX11" fmla="*/ 6956 w 10106"/>
                    <a:gd name="connsiteY11" fmla="*/ 4598 h 10208"/>
                    <a:gd name="connsiteX12" fmla="*/ 7168 w 10106"/>
                    <a:gd name="connsiteY12" fmla="*/ 4746 h 10208"/>
                    <a:gd name="connsiteX13" fmla="*/ 6992 w 10106"/>
                    <a:gd name="connsiteY13" fmla="*/ 5040 h 10208"/>
                    <a:gd name="connsiteX14" fmla="*/ 10106 w 10106"/>
                    <a:gd name="connsiteY14" fmla="*/ 7939 h 10208"/>
                    <a:gd name="connsiteX15" fmla="*/ 9529 w 10106"/>
                    <a:gd name="connsiteY15" fmla="*/ 8615 h 10208"/>
                    <a:gd name="connsiteX16" fmla="*/ 2560 w 10106"/>
                    <a:gd name="connsiteY16" fmla="*/ 10000 h 10208"/>
                    <a:gd name="connsiteX17" fmla="*/ 0 w 10106"/>
                    <a:gd name="connsiteY17" fmla="*/ 3975 h 10208"/>
                    <a:gd name="connsiteX0" fmla="*/ 0 w 10309"/>
                    <a:gd name="connsiteY0" fmla="*/ 3975 h 10278"/>
                    <a:gd name="connsiteX1" fmla="*/ 4345 w 10309"/>
                    <a:gd name="connsiteY1" fmla="*/ 0 h 10278"/>
                    <a:gd name="connsiteX2" fmla="*/ 4524 w 10309"/>
                    <a:gd name="connsiteY2" fmla="*/ 213 h 10278"/>
                    <a:gd name="connsiteX3" fmla="*/ 8472 w 10309"/>
                    <a:gd name="connsiteY3" fmla="*/ 913 h 10278"/>
                    <a:gd name="connsiteX4" fmla="*/ 8295 w 10309"/>
                    <a:gd name="connsiteY4" fmla="*/ 1540 h 10278"/>
                    <a:gd name="connsiteX5" fmla="*/ 7414 w 10309"/>
                    <a:gd name="connsiteY5" fmla="*/ 1540 h 10278"/>
                    <a:gd name="connsiteX6" fmla="*/ 7097 w 10309"/>
                    <a:gd name="connsiteY6" fmla="*/ 1908 h 10278"/>
                    <a:gd name="connsiteX7" fmla="*/ 6639 w 10309"/>
                    <a:gd name="connsiteY7" fmla="*/ 1871 h 10278"/>
                    <a:gd name="connsiteX8" fmla="*/ 6110 w 10309"/>
                    <a:gd name="connsiteY8" fmla="*/ 1355 h 10278"/>
                    <a:gd name="connsiteX9" fmla="*/ 5370 w 10309"/>
                    <a:gd name="connsiteY9" fmla="*/ 2314 h 10278"/>
                    <a:gd name="connsiteX10" fmla="*/ 6921 w 10309"/>
                    <a:gd name="connsiteY10" fmla="*/ 3677 h 10278"/>
                    <a:gd name="connsiteX11" fmla="*/ 6956 w 10309"/>
                    <a:gd name="connsiteY11" fmla="*/ 4598 h 10278"/>
                    <a:gd name="connsiteX12" fmla="*/ 7168 w 10309"/>
                    <a:gd name="connsiteY12" fmla="*/ 4746 h 10278"/>
                    <a:gd name="connsiteX13" fmla="*/ 6992 w 10309"/>
                    <a:gd name="connsiteY13" fmla="*/ 5040 h 10278"/>
                    <a:gd name="connsiteX14" fmla="*/ 10106 w 10309"/>
                    <a:gd name="connsiteY14" fmla="*/ 7939 h 10278"/>
                    <a:gd name="connsiteX15" fmla="*/ 9529 w 10309"/>
                    <a:gd name="connsiteY15" fmla="*/ 8615 h 10278"/>
                    <a:gd name="connsiteX16" fmla="*/ 9952 w 10309"/>
                    <a:gd name="connsiteY16" fmla="*/ 9094 h 10278"/>
                    <a:gd name="connsiteX17" fmla="*/ 2560 w 10309"/>
                    <a:gd name="connsiteY17" fmla="*/ 10000 h 10278"/>
                    <a:gd name="connsiteX18" fmla="*/ 0 w 10309"/>
                    <a:gd name="connsiteY18" fmla="*/ 3975 h 10278"/>
                    <a:gd name="connsiteX0" fmla="*/ 0 w 10106"/>
                    <a:gd name="connsiteY0" fmla="*/ 3975 h 10278"/>
                    <a:gd name="connsiteX1" fmla="*/ 4345 w 10106"/>
                    <a:gd name="connsiteY1" fmla="*/ 0 h 10278"/>
                    <a:gd name="connsiteX2" fmla="*/ 4524 w 10106"/>
                    <a:gd name="connsiteY2" fmla="*/ 213 h 10278"/>
                    <a:gd name="connsiteX3" fmla="*/ 8472 w 10106"/>
                    <a:gd name="connsiteY3" fmla="*/ 913 h 10278"/>
                    <a:gd name="connsiteX4" fmla="*/ 8295 w 10106"/>
                    <a:gd name="connsiteY4" fmla="*/ 1540 h 10278"/>
                    <a:gd name="connsiteX5" fmla="*/ 7414 w 10106"/>
                    <a:gd name="connsiteY5" fmla="*/ 1540 h 10278"/>
                    <a:gd name="connsiteX6" fmla="*/ 7097 w 10106"/>
                    <a:gd name="connsiteY6" fmla="*/ 1908 h 10278"/>
                    <a:gd name="connsiteX7" fmla="*/ 6639 w 10106"/>
                    <a:gd name="connsiteY7" fmla="*/ 1871 h 10278"/>
                    <a:gd name="connsiteX8" fmla="*/ 6110 w 10106"/>
                    <a:gd name="connsiteY8" fmla="*/ 1355 h 10278"/>
                    <a:gd name="connsiteX9" fmla="*/ 5370 w 10106"/>
                    <a:gd name="connsiteY9" fmla="*/ 2314 h 10278"/>
                    <a:gd name="connsiteX10" fmla="*/ 6921 w 10106"/>
                    <a:gd name="connsiteY10" fmla="*/ 3677 h 10278"/>
                    <a:gd name="connsiteX11" fmla="*/ 6956 w 10106"/>
                    <a:gd name="connsiteY11" fmla="*/ 4598 h 10278"/>
                    <a:gd name="connsiteX12" fmla="*/ 7168 w 10106"/>
                    <a:gd name="connsiteY12" fmla="*/ 4746 h 10278"/>
                    <a:gd name="connsiteX13" fmla="*/ 6992 w 10106"/>
                    <a:gd name="connsiteY13" fmla="*/ 5040 h 10278"/>
                    <a:gd name="connsiteX14" fmla="*/ 10106 w 10106"/>
                    <a:gd name="connsiteY14" fmla="*/ 7939 h 10278"/>
                    <a:gd name="connsiteX15" fmla="*/ 9529 w 10106"/>
                    <a:gd name="connsiteY15" fmla="*/ 8615 h 10278"/>
                    <a:gd name="connsiteX16" fmla="*/ 9952 w 10106"/>
                    <a:gd name="connsiteY16" fmla="*/ 9094 h 10278"/>
                    <a:gd name="connsiteX17" fmla="*/ 2560 w 10106"/>
                    <a:gd name="connsiteY17" fmla="*/ 10000 h 10278"/>
                    <a:gd name="connsiteX18" fmla="*/ 0 w 10106"/>
                    <a:gd name="connsiteY18" fmla="*/ 3975 h 10278"/>
                    <a:gd name="connsiteX0" fmla="*/ 0 w 10106"/>
                    <a:gd name="connsiteY0" fmla="*/ 3975 h 9963"/>
                    <a:gd name="connsiteX1" fmla="*/ 4345 w 10106"/>
                    <a:gd name="connsiteY1" fmla="*/ 0 h 9963"/>
                    <a:gd name="connsiteX2" fmla="*/ 4524 w 10106"/>
                    <a:gd name="connsiteY2" fmla="*/ 213 h 9963"/>
                    <a:gd name="connsiteX3" fmla="*/ 8472 w 10106"/>
                    <a:gd name="connsiteY3" fmla="*/ 913 h 9963"/>
                    <a:gd name="connsiteX4" fmla="*/ 8295 w 10106"/>
                    <a:gd name="connsiteY4" fmla="*/ 1540 h 9963"/>
                    <a:gd name="connsiteX5" fmla="*/ 7414 w 10106"/>
                    <a:gd name="connsiteY5" fmla="*/ 1540 h 9963"/>
                    <a:gd name="connsiteX6" fmla="*/ 7097 w 10106"/>
                    <a:gd name="connsiteY6" fmla="*/ 1908 h 9963"/>
                    <a:gd name="connsiteX7" fmla="*/ 6639 w 10106"/>
                    <a:gd name="connsiteY7" fmla="*/ 1871 h 9963"/>
                    <a:gd name="connsiteX8" fmla="*/ 6110 w 10106"/>
                    <a:gd name="connsiteY8" fmla="*/ 1355 h 9963"/>
                    <a:gd name="connsiteX9" fmla="*/ 5370 w 10106"/>
                    <a:gd name="connsiteY9" fmla="*/ 2314 h 9963"/>
                    <a:gd name="connsiteX10" fmla="*/ 6921 w 10106"/>
                    <a:gd name="connsiteY10" fmla="*/ 3677 h 9963"/>
                    <a:gd name="connsiteX11" fmla="*/ 6956 w 10106"/>
                    <a:gd name="connsiteY11" fmla="*/ 4598 h 9963"/>
                    <a:gd name="connsiteX12" fmla="*/ 7168 w 10106"/>
                    <a:gd name="connsiteY12" fmla="*/ 4746 h 9963"/>
                    <a:gd name="connsiteX13" fmla="*/ 6992 w 10106"/>
                    <a:gd name="connsiteY13" fmla="*/ 5040 h 9963"/>
                    <a:gd name="connsiteX14" fmla="*/ 10106 w 10106"/>
                    <a:gd name="connsiteY14" fmla="*/ 7939 h 9963"/>
                    <a:gd name="connsiteX15" fmla="*/ 9529 w 10106"/>
                    <a:gd name="connsiteY15" fmla="*/ 8615 h 9963"/>
                    <a:gd name="connsiteX16" fmla="*/ 9952 w 10106"/>
                    <a:gd name="connsiteY16" fmla="*/ 9094 h 9963"/>
                    <a:gd name="connsiteX17" fmla="*/ 9398 w 10106"/>
                    <a:gd name="connsiteY17" fmla="*/ 9631 h 9963"/>
                    <a:gd name="connsiteX18" fmla="*/ 0 w 10106"/>
                    <a:gd name="connsiteY18" fmla="*/ 3975 h 9963"/>
                    <a:gd name="connsiteX0" fmla="*/ 0 w 10000"/>
                    <a:gd name="connsiteY0" fmla="*/ 3990 h 9667"/>
                    <a:gd name="connsiteX1" fmla="*/ 4299 w 10000"/>
                    <a:gd name="connsiteY1" fmla="*/ 0 h 9667"/>
                    <a:gd name="connsiteX2" fmla="*/ 4477 w 10000"/>
                    <a:gd name="connsiteY2" fmla="*/ 214 h 9667"/>
                    <a:gd name="connsiteX3" fmla="*/ 8383 w 10000"/>
                    <a:gd name="connsiteY3" fmla="*/ 916 h 9667"/>
                    <a:gd name="connsiteX4" fmla="*/ 8208 w 10000"/>
                    <a:gd name="connsiteY4" fmla="*/ 1546 h 9667"/>
                    <a:gd name="connsiteX5" fmla="*/ 7336 w 10000"/>
                    <a:gd name="connsiteY5" fmla="*/ 1546 h 9667"/>
                    <a:gd name="connsiteX6" fmla="*/ 7023 w 10000"/>
                    <a:gd name="connsiteY6" fmla="*/ 1915 h 9667"/>
                    <a:gd name="connsiteX7" fmla="*/ 6569 w 10000"/>
                    <a:gd name="connsiteY7" fmla="*/ 1878 h 9667"/>
                    <a:gd name="connsiteX8" fmla="*/ 6046 w 10000"/>
                    <a:gd name="connsiteY8" fmla="*/ 1360 h 9667"/>
                    <a:gd name="connsiteX9" fmla="*/ 5314 w 10000"/>
                    <a:gd name="connsiteY9" fmla="*/ 2323 h 9667"/>
                    <a:gd name="connsiteX10" fmla="*/ 6848 w 10000"/>
                    <a:gd name="connsiteY10" fmla="*/ 3691 h 9667"/>
                    <a:gd name="connsiteX11" fmla="*/ 6883 w 10000"/>
                    <a:gd name="connsiteY11" fmla="*/ 4615 h 9667"/>
                    <a:gd name="connsiteX12" fmla="*/ 7093 w 10000"/>
                    <a:gd name="connsiteY12" fmla="*/ 4764 h 9667"/>
                    <a:gd name="connsiteX13" fmla="*/ 6919 w 10000"/>
                    <a:gd name="connsiteY13" fmla="*/ 5059 h 9667"/>
                    <a:gd name="connsiteX14" fmla="*/ 10000 w 10000"/>
                    <a:gd name="connsiteY14" fmla="*/ 7968 h 9667"/>
                    <a:gd name="connsiteX15" fmla="*/ 9429 w 10000"/>
                    <a:gd name="connsiteY15" fmla="*/ 8647 h 9667"/>
                    <a:gd name="connsiteX16" fmla="*/ 9848 w 10000"/>
                    <a:gd name="connsiteY16" fmla="*/ 9128 h 9667"/>
                    <a:gd name="connsiteX17" fmla="*/ 9299 w 10000"/>
                    <a:gd name="connsiteY17" fmla="*/ 9667 h 9667"/>
                    <a:gd name="connsiteX18" fmla="*/ 0 w 10000"/>
                    <a:gd name="connsiteY18" fmla="*/ 3990 h 9667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0 w 10000"/>
                    <a:gd name="connsiteY18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5697 w 10000"/>
                    <a:gd name="connsiteY18" fmla="*/ 6420 h 10000"/>
                    <a:gd name="connsiteX19" fmla="*/ 0 w 10000"/>
                    <a:gd name="connsiteY19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0 w 10000"/>
                    <a:gd name="connsiteY20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0 w 10000"/>
                    <a:gd name="connsiteY21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0 w 10000"/>
                    <a:gd name="connsiteY21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5000 w 10000"/>
                    <a:gd name="connsiteY21" fmla="*/ 5808 h 10000"/>
                    <a:gd name="connsiteX22" fmla="*/ 0 w 10000"/>
                    <a:gd name="connsiteY22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5000 w 10000"/>
                    <a:gd name="connsiteY21" fmla="*/ 5808 h 10000"/>
                    <a:gd name="connsiteX22" fmla="*/ 0 w 10000"/>
                    <a:gd name="connsiteY22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21 w 10000"/>
                    <a:gd name="connsiteY21" fmla="*/ 6841 h 10000"/>
                    <a:gd name="connsiteX22" fmla="*/ 5000 w 10000"/>
                    <a:gd name="connsiteY22" fmla="*/ 5808 h 10000"/>
                    <a:gd name="connsiteX23" fmla="*/ 0 w 10000"/>
                    <a:gd name="connsiteY23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21 w 10000"/>
                    <a:gd name="connsiteY21" fmla="*/ 6841 h 10000"/>
                    <a:gd name="connsiteX22" fmla="*/ 5000 w 10000"/>
                    <a:gd name="connsiteY22" fmla="*/ 5808 h 10000"/>
                    <a:gd name="connsiteX23" fmla="*/ 0 w 10000"/>
                    <a:gd name="connsiteY23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0 w 10000"/>
                    <a:gd name="connsiteY24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3500 w 10000"/>
                    <a:gd name="connsiteY24" fmla="*/ 4430 h 10000"/>
                    <a:gd name="connsiteX25" fmla="*/ 0 w 10000"/>
                    <a:gd name="connsiteY25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3500 w 10000"/>
                    <a:gd name="connsiteY24" fmla="*/ 4430 h 10000"/>
                    <a:gd name="connsiteX25" fmla="*/ 0 w 10000"/>
                    <a:gd name="connsiteY25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3500 w 10000"/>
                    <a:gd name="connsiteY24" fmla="*/ 4430 h 10000"/>
                    <a:gd name="connsiteX25" fmla="*/ 2524 w 10000"/>
                    <a:gd name="connsiteY25" fmla="*/ 5463 h 10000"/>
                    <a:gd name="connsiteX26" fmla="*/ 0 w 10000"/>
                    <a:gd name="connsiteY26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3500 w 10000"/>
                    <a:gd name="connsiteY24" fmla="*/ 4430 h 10000"/>
                    <a:gd name="connsiteX25" fmla="*/ 2524 w 10000"/>
                    <a:gd name="connsiteY25" fmla="*/ 5463 h 10000"/>
                    <a:gd name="connsiteX26" fmla="*/ 0 w 10000"/>
                    <a:gd name="connsiteY26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3500 w 10000"/>
                    <a:gd name="connsiteY24" fmla="*/ 4430 h 10000"/>
                    <a:gd name="connsiteX25" fmla="*/ 2524 w 10000"/>
                    <a:gd name="connsiteY25" fmla="*/ 5463 h 10000"/>
                    <a:gd name="connsiteX26" fmla="*/ 1617 w 10000"/>
                    <a:gd name="connsiteY26" fmla="*/ 4660 h 10000"/>
                    <a:gd name="connsiteX27" fmla="*/ 0 w 10000"/>
                    <a:gd name="connsiteY27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3500 w 10000"/>
                    <a:gd name="connsiteY24" fmla="*/ 4430 h 10000"/>
                    <a:gd name="connsiteX25" fmla="*/ 2524 w 10000"/>
                    <a:gd name="connsiteY25" fmla="*/ 5463 h 10000"/>
                    <a:gd name="connsiteX26" fmla="*/ 1617 w 10000"/>
                    <a:gd name="connsiteY26" fmla="*/ 4660 h 10000"/>
                    <a:gd name="connsiteX27" fmla="*/ 1024 w 10000"/>
                    <a:gd name="connsiteY27" fmla="*/ 5119 h 10000"/>
                    <a:gd name="connsiteX28" fmla="*/ 0 w 10000"/>
                    <a:gd name="connsiteY28" fmla="*/ 4127 h 10000"/>
                    <a:gd name="connsiteX0" fmla="*/ 0 w 10000"/>
                    <a:gd name="connsiteY0" fmla="*/ 4127 h 10000"/>
                    <a:gd name="connsiteX1" fmla="*/ 4299 w 10000"/>
                    <a:gd name="connsiteY1" fmla="*/ 0 h 10000"/>
                    <a:gd name="connsiteX2" fmla="*/ 4477 w 10000"/>
                    <a:gd name="connsiteY2" fmla="*/ 221 h 10000"/>
                    <a:gd name="connsiteX3" fmla="*/ 8383 w 10000"/>
                    <a:gd name="connsiteY3" fmla="*/ 948 h 10000"/>
                    <a:gd name="connsiteX4" fmla="*/ 8208 w 10000"/>
                    <a:gd name="connsiteY4" fmla="*/ 1599 h 10000"/>
                    <a:gd name="connsiteX5" fmla="*/ 7336 w 10000"/>
                    <a:gd name="connsiteY5" fmla="*/ 1599 h 10000"/>
                    <a:gd name="connsiteX6" fmla="*/ 7023 w 10000"/>
                    <a:gd name="connsiteY6" fmla="*/ 1981 h 10000"/>
                    <a:gd name="connsiteX7" fmla="*/ 6569 w 10000"/>
                    <a:gd name="connsiteY7" fmla="*/ 1943 h 10000"/>
                    <a:gd name="connsiteX8" fmla="*/ 6046 w 10000"/>
                    <a:gd name="connsiteY8" fmla="*/ 1407 h 10000"/>
                    <a:gd name="connsiteX9" fmla="*/ 5314 w 10000"/>
                    <a:gd name="connsiteY9" fmla="*/ 2403 h 10000"/>
                    <a:gd name="connsiteX10" fmla="*/ 6848 w 10000"/>
                    <a:gd name="connsiteY10" fmla="*/ 3818 h 10000"/>
                    <a:gd name="connsiteX11" fmla="*/ 6883 w 10000"/>
                    <a:gd name="connsiteY11" fmla="*/ 4774 h 10000"/>
                    <a:gd name="connsiteX12" fmla="*/ 7093 w 10000"/>
                    <a:gd name="connsiteY12" fmla="*/ 4928 h 10000"/>
                    <a:gd name="connsiteX13" fmla="*/ 6919 w 10000"/>
                    <a:gd name="connsiteY13" fmla="*/ 5233 h 10000"/>
                    <a:gd name="connsiteX14" fmla="*/ 10000 w 10000"/>
                    <a:gd name="connsiteY14" fmla="*/ 8242 h 10000"/>
                    <a:gd name="connsiteX15" fmla="*/ 9429 w 10000"/>
                    <a:gd name="connsiteY15" fmla="*/ 8945 h 10000"/>
                    <a:gd name="connsiteX16" fmla="*/ 9848 w 10000"/>
                    <a:gd name="connsiteY16" fmla="*/ 9442 h 10000"/>
                    <a:gd name="connsiteX17" fmla="*/ 9404 w 10000"/>
                    <a:gd name="connsiteY17" fmla="*/ 10000 h 10000"/>
                    <a:gd name="connsiteX18" fmla="*/ 6778 w 10000"/>
                    <a:gd name="connsiteY18" fmla="*/ 7415 h 10000"/>
                    <a:gd name="connsiteX19" fmla="*/ 5697 w 10000"/>
                    <a:gd name="connsiteY19" fmla="*/ 6420 h 10000"/>
                    <a:gd name="connsiteX20" fmla="*/ 5174 w 10000"/>
                    <a:gd name="connsiteY20" fmla="*/ 7338 h 10000"/>
                    <a:gd name="connsiteX21" fmla="*/ 4791 w 10000"/>
                    <a:gd name="connsiteY21" fmla="*/ 7147 h 10000"/>
                    <a:gd name="connsiteX22" fmla="*/ 4721 w 10000"/>
                    <a:gd name="connsiteY22" fmla="*/ 6841 h 10000"/>
                    <a:gd name="connsiteX23" fmla="*/ 5000 w 10000"/>
                    <a:gd name="connsiteY23" fmla="*/ 5808 h 10000"/>
                    <a:gd name="connsiteX24" fmla="*/ 3500 w 10000"/>
                    <a:gd name="connsiteY24" fmla="*/ 4430 h 10000"/>
                    <a:gd name="connsiteX25" fmla="*/ 2524 w 10000"/>
                    <a:gd name="connsiteY25" fmla="*/ 5463 h 10000"/>
                    <a:gd name="connsiteX26" fmla="*/ 1617 w 10000"/>
                    <a:gd name="connsiteY26" fmla="*/ 4660 h 10000"/>
                    <a:gd name="connsiteX27" fmla="*/ 1024 w 10000"/>
                    <a:gd name="connsiteY27" fmla="*/ 5119 h 10000"/>
                    <a:gd name="connsiteX28" fmla="*/ 0 w 10000"/>
                    <a:gd name="connsiteY28" fmla="*/ 4127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000" h="10000">
                      <a:moveTo>
                        <a:pt x="0" y="4127"/>
                      </a:moveTo>
                      <a:cubicBezTo>
                        <a:pt x="757" y="3707"/>
                        <a:pt x="3542" y="420"/>
                        <a:pt x="4299" y="0"/>
                      </a:cubicBezTo>
                      <a:cubicBezTo>
                        <a:pt x="4452" y="98"/>
                        <a:pt x="4325" y="122"/>
                        <a:pt x="4477" y="221"/>
                      </a:cubicBezTo>
                      <a:lnTo>
                        <a:pt x="8383" y="948"/>
                      </a:lnTo>
                      <a:cubicBezTo>
                        <a:pt x="8325" y="1165"/>
                        <a:pt x="8266" y="1382"/>
                        <a:pt x="8208" y="1599"/>
                      </a:cubicBezTo>
                      <a:lnTo>
                        <a:pt x="7336" y="1599"/>
                      </a:lnTo>
                      <a:lnTo>
                        <a:pt x="7023" y="1981"/>
                      </a:lnTo>
                      <a:lnTo>
                        <a:pt x="6569" y="1943"/>
                      </a:lnTo>
                      <a:lnTo>
                        <a:pt x="6046" y="1407"/>
                      </a:lnTo>
                      <a:lnTo>
                        <a:pt x="5314" y="2403"/>
                      </a:lnTo>
                      <a:lnTo>
                        <a:pt x="6848" y="3818"/>
                      </a:lnTo>
                      <a:cubicBezTo>
                        <a:pt x="6860" y="4137"/>
                        <a:pt x="6871" y="4455"/>
                        <a:pt x="6883" y="4774"/>
                      </a:cubicBezTo>
                      <a:cubicBezTo>
                        <a:pt x="7057" y="4965"/>
                        <a:pt x="6919" y="4737"/>
                        <a:pt x="7093" y="4928"/>
                      </a:cubicBezTo>
                      <a:lnTo>
                        <a:pt x="6919" y="5233"/>
                      </a:lnTo>
                      <a:lnTo>
                        <a:pt x="10000" y="8242"/>
                      </a:lnTo>
                      <a:lnTo>
                        <a:pt x="9429" y="8945"/>
                      </a:lnTo>
                      <a:lnTo>
                        <a:pt x="9848" y="9442"/>
                      </a:lnTo>
                      <a:lnTo>
                        <a:pt x="9404" y="10000"/>
                      </a:lnTo>
                      <a:cubicBezTo>
                        <a:pt x="8898" y="9643"/>
                        <a:pt x="7396" y="8012"/>
                        <a:pt x="6778" y="7415"/>
                      </a:cubicBezTo>
                      <a:cubicBezTo>
                        <a:pt x="6160" y="6818"/>
                        <a:pt x="6092" y="6681"/>
                        <a:pt x="5697" y="6420"/>
                      </a:cubicBezTo>
                      <a:lnTo>
                        <a:pt x="5174" y="7338"/>
                      </a:lnTo>
                      <a:cubicBezTo>
                        <a:pt x="5093" y="7249"/>
                        <a:pt x="4872" y="7236"/>
                        <a:pt x="4791" y="7147"/>
                      </a:cubicBezTo>
                      <a:cubicBezTo>
                        <a:pt x="4768" y="7045"/>
                        <a:pt x="4744" y="6943"/>
                        <a:pt x="4721" y="6841"/>
                      </a:cubicBezTo>
                      <a:lnTo>
                        <a:pt x="5000" y="5808"/>
                      </a:lnTo>
                      <a:lnTo>
                        <a:pt x="3500" y="4430"/>
                      </a:lnTo>
                      <a:lnTo>
                        <a:pt x="2524" y="5463"/>
                      </a:lnTo>
                      <a:cubicBezTo>
                        <a:pt x="2175" y="5285"/>
                        <a:pt x="1966" y="4838"/>
                        <a:pt x="1617" y="4660"/>
                      </a:cubicBezTo>
                      <a:lnTo>
                        <a:pt x="1024" y="5119"/>
                      </a:lnTo>
                      <a:lnTo>
                        <a:pt x="0" y="4127"/>
                      </a:lnTo>
                      <a:close/>
                    </a:path>
                  </a:pathLst>
                </a:custGeom>
                <a:solidFill>
                  <a:srgbClr val="FF00FF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7" name="Freeform 234">
                  <a:extLst>
                    <a:ext uri="{FF2B5EF4-FFF2-40B4-BE49-F238E27FC236}">
                      <a16:creationId xmlns:a16="http://schemas.microsoft.com/office/drawing/2014/main" id="{2CF05153-A90D-3144-4CE7-EED6990D6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630" y="2956635"/>
                  <a:ext cx="468545" cy="541754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2962 h 11558"/>
                    <a:gd name="connsiteX1" fmla="*/ 3864 w 10000"/>
                    <a:gd name="connsiteY1" fmla="*/ 0 h 11558"/>
                    <a:gd name="connsiteX2" fmla="*/ 10000 w 10000"/>
                    <a:gd name="connsiteY2" fmla="*/ 6205 h 11558"/>
                    <a:gd name="connsiteX3" fmla="*/ 2090 w 10000"/>
                    <a:gd name="connsiteY3" fmla="*/ 11558 h 11558"/>
                    <a:gd name="connsiteX4" fmla="*/ 0 w 10000"/>
                    <a:gd name="connsiteY4" fmla="*/ 2962 h 11558"/>
                    <a:gd name="connsiteX0" fmla="*/ 33 w 7910"/>
                    <a:gd name="connsiteY0" fmla="*/ 104 h 12304"/>
                    <a:gd name="connsiteX1" fmla="*/ 1774 w 7910"/>
                    <a:gd name="connsiteY1" fmla="*/ 746 h 12304"/>
                    <a:gd name="connsiteX2" fmla="*/ 7910 w 7910"/>
                    <a:gd name="connsiteY2" fmla="*/ 6951 h 12304"/>
                    <a:gd name="connsiteX3" fmla="*/ 0 w 7910"/>
                    <a:gd name="connsiteY3" fmla="*/ 12304 h 12304"/>
                    <a:gd name="connsiteX4" fmla="*/ 33 w 7910"/>
                    <a:gd name="connsiteY4" fmla="*/ 104 h 12304"/>
                    <a:gd name="connsiteX0" fmla="*/ 42 w 10000"/>
                    <a:gd name="connsiteY0" fmla="*/ 0 h 9915"/>
                    <a:gd name="connsiteX1" fmla="*/ 2243 w 10000"/>
                    <a:gd name="connsiteY1" fmla="*/ 521 h 9915"/>
                    <a:gd name="connsiteX2" fmla="*/ 10000 w 10000"/>
                    <a:gd name="connsiteY2" fmla="*/ 5564 h 9915"/>
                    <a:gd name="connsiteX3" fmla="*/ 0 w 10000"/>
                    <a:gd name="connsiteY3" fmla="*/ 9915 h 9915"/>
                    <a:gd name="connsiteX4" fmla="*/ 42 w 10000"/>
                    <a:gd name="connsiteY4" fmla="*/ 0 h 9915"/>
                    <a:gd name="connsiteX0" fmla="*/ 0 w 10051"/>
                    <a:gd name="connsiteY0" fmla="*/ 0 h 10080"/>
                    <a:gd name="connsiteX1" fmla="*/ 2294 w 10051"/>
                    <a:gd name="connsiteY1" fmla="*/ 605 h 10080"/>
                    <a:gd name="connsiteX2" fmla="*/ 10051 w 10051"/>
                    <a:gd name="connsiteY2" fmla="*/ 5692 h 10080"/>
                    <a:gd name="connsiteX3" fmla="*/ 51 w 10051"/>
                    <a:gd name="connsiteY3" fmla="*/ 10080 h 10080"/>
                    <a:gd name="connsiteX4" fmla="*/ 0 w 10051"/>
                    <a:gd name="connsiteY4" fmla="*/ 0 h 10080"/>
                    <a:gd name="connsiteX0" fmla="*/ 3651 w 13702"/>
                    <a:gd name="connsiteY0" fmla="*/ 0 h 9162"/>
                    <a:gd name="connsiteX1" fmla="*/ 5945 w 13702"/>
                    <a:gd name="connsiteY1" fmla="*/ 605 h 9162"/>
                    <a:gd name="connsiteX2" fmla="*/ 13702 w 13702"/>
                    <a:gd name="connsiteY2" fmla="*/ 5692 h 9162"/>
                    <a:gd name="connsiteX3" fmla="*/ 0 w 13702"/>
                    <a:gd name="connsiteY3" fmla="*/ 9162 h 9162"/>
                    <a:gd name="connsiteX4" fmla="*/ 3651 w 13702"/>
                    <a:gd name="connsiteY4" fmla="*/ 0 h 9162"/>
                    <a:gd name="connsiteX0" fmla="*/ 2665 w 10000"/>
                    <a:gd name="connsiteY0" fmla="*/ 0 h 10000"/>
                    <a:gd name="connsiteX1" fmla="*/ 4339 w 10000"/>
                    <a:gd name="connsiteY1" fmla="*/ 660 h 10000"/>
                    <a:gd name="connsiteX2" fmla="*/ 10000 w 10000"/>
                    <a:gd name="connsiteY2" fmla="*/ 6213 h 10000"/>
                    <a:gd name="connsiteX3" fmla="*/ 0 w 10000"/>
                    <a:gd name="connsiteY3" fmla="*/ 10000 h 10000"/>
                    <a:gd name="connsiteX4" fmla="*/ 2359 w 10000"/>
                    <a:gd name="connsiteY4" fmla="*/ 3197 h 10000"/>
                    <a:gd name="connsiteX5" fmla="*/ 2665 w 10000"/>
                    <a:gd name="connsiteY5" fmla="*/ 0 h 10000"/>
                    <a:gd name="connsiteX0" fmla="*/ 3014 w 10349"/>
                    <a:gd name="connsiteY0" fmla="*/ 0 h 10000"/>
                    <a:gd name="connsiteX1" fmla="*/ 4688 w 10349"/>
                    <a:gd name="connsiteY1" fmla="*/ 660 h 10000"/>
                    <a:gd name="connsiteX2" fmla="*/ 10349 w 10349"/>
                    <a:gd name="connsiteY2" fmla="*/ 6213 h 10000"/>
                    <a:gd name="connsiteX3" fmla="*/ 349 w 10349"/>
                    <a:gd name="connsiteY3" fmla="*/ 10000 h 10000"/>
                    <a:gd name="connsiteX4" fmla="*/ 2775 w 10349"/>
                    <a:gd name="connsiteY4" fmla="*/ 4155 h 10000"/>
                    <a:gd name="connsiteX5" fmla="*/ 2708 w 10349"/>
                    <a:gd name="connsiteY5" fmla="*/ 3197 h 10000"/>
                    <a:gd name="connsiteX6" fmla="*/ 3014 w 10349"/>
                    <a:gd name="connsiteY6" fmla="*/ 0 h 10000"/>
                    <a:gd name="connsiteX0" fmla="*/ 3012 w 10347"/>
                    <a:gd name="connsiteY0" fmla="*/ 0 h 10000"/>
                    <a:gd name="connsiteX1" fmla="*/ 4686 w 10347"/>
                    <a:gd name="connsiteY1" fmla="*/ 660 h 10000"/>
                    <a:gd name="connsiteX2" fmla="*/ 10347 w 10347"/>
                    <a:gd name="connsiteY2" fmla="*/ 6213 h 10000"/>
                    <a:gd name="connsiteX3" fmla="*/ 347 w 10347"/>
                    <a:gd name="connsiteY3" fmla="*/ 10000 h 10000"/>
                    <a:gd name="connsiteX4" fmla="*/ 2593 w 10347"/>
                    <a:gd name="connsiteY4" fmla="*/ 6072 h 10000"/>
                    <a:gd name="connsiteX5" fmla="*/ 2773 w 10347"/>
                    <a:gd name="connsiteY5" fmla="*/ 4155 h 10000"/>
                    <a:gd name="connsiteX6" fmla="*/ 2706 w 10347"/>
                    <a:gd name="connsiteY6" fmla="*/ 3197 h 10000"/>
                    <a:gd name="connsiteX7" fmla="*/ 3012 w 10347"/>
                    <a:gd name="connsiteY7" fmla="*/ 0 h 10000"/>
                    <a:gd name="connsiteX0" fmla="*/ 3012 w 10347"/>
                    <a:gd name="connsiteY0" fmla="*/ 0 h 10000"/>
                    <a:gd name="connsiteX1" fmla="*/ 4686 w 10347"/>
                    <a:gd name="connsiteY1" fmla="*/ 660 h 10000"/>
                    <a:gd name="connsiteX2" fmla="*/ 10347 w 10347"/>
                    <a:gd name="connsiteY2" fmla="*/ 6213 h 10000"/>
                    <a:gd name="connsiteX3" fmla="*/ 347 w 10347"/>
                    <a:gd name="connsiteY3" fmla="*/ 10000 h 10000"/>
                    <a:gd name="connsiteX4" fmla="*/ 2593 w 10347"/>
                    <a:gd name="connsiteY4" fmla="*/ 6072 h 10000"/>
                    <a:gd name="connsiteX5" fmla="*/ 2773 w 10347"/>
                    <a:gd name="connsiteY5" fmla="*/ 4155 h 10000"/>
                    <a:gd name="connsiteX6" fmla="*/ 2706 w 10347"/>
                    <a:gd name="connsiteY6" fmla="*/ 3197 h 10000"/>
                    <a:gd name="connsiteX7" fmla="*/ 3012 w 10347"/>
                    <a:gd name="connsiteY7" fmla="*/ 0 h 10000"/>
                    <a:gd name="connsiteX0" fmla="*/ 3012 w 10347"/>
                    <a:gd name="connsiteY0" fmla="*/ 0 h 10000"/>
                    <a:gd name="connsiteX1" fmla="*/ 4686 w 10347"/>
                    <a:gd name="connsiteY1" fmla="*/ 660 h 10000"/>
                    <a:gd name="connsiteX2" fmla="*/ 10347 w 10347"/>
                    <a:gd name="connsiteY2" fmla="*/ 6213 h 10000"/>
                    <a:gd name="connsiteX3" fmla="*/ 347 w 10347"/>
                    <a:gd name="connsiteY3" fmla="*/ 10000 h 10000"/>
                    <a:gd name="connsiteX4" fmla="*/ 2593 w 10347"/>
                    <a:gd name="connsiteY4" fmla="*/ 6072 h 10000"/>
                    <a:gd name="connsiteX5" fmla="*/ 2773 w 10347"/>
                    <a:gd name="connsiteY5" fmla="*/ 4155 h 10000"/>
                    <a:gd name="connsiteX6" fmla="*/ 2706 w 10347"/>
                    <a:gd name="connsiteY6" fmla="*/ 3197 h 10000"/>
                    <a:gd name="connsiteX7" fmla="*/ 3012 w 10347"/>
                    <a:gd name="connsiteY7" fmla="*/ 0 h 10000"/>
                    <a:gd name="connsiteX0" fmla="*/ 3030 w 10365"/>
                    <a:gd name="connsiteY0" fmla="*/ 0 h 10003"/>
                    <a:gd name="connsiteX1" fmla="*/ 4704 w 10365"/>
                    <a:gd name="connsiteY1" fmla="*/ 660 h 10003"/>
                    <a:gd name="connsiteX2" fmla="*/ 10365 w 10365"/>
                    <a:gd name="connsiteY2" fmla="*/ 6213 h 10003"/>
                    <a:gd name="connsiteX3" fmla="*/ 365 w 10365"/>
                    <a:gd name="connsiteY3" fmla="*/ 10000 h 10003"/>
                    <a:gd name="connsiteX4" fmla="*/ 2431 w 10365"/>
                    <a:gd name="connsiteY4" fmla="*/ 6028 h 10003"/>
                    <a:gd name="connsiteX5" fmla="*/ 2611 w 10365"/>
                    <a:gd name="connsiteY5" fmla="*/ 6072 h 10003"/>
                    <a:gd name="connsiteX6" fmla="*/ 2791 w 10365"/>
                    <a:gd name="connsiteY6" fmla="*/ 4155 h 10003"/>
                    <a:gd name="connsiteX7" fmla="*/ 2724 w 10365"/>
                    <a:gd name="connsiteY7" fmla="*/ 3197 h 10003"/>
                    <a:gd name="connsiteX8" fmla="*/ 3030 w 10365"/>
                    <a:gd name="connsiteY8" fmla="*/ 0 h 10003"/>
                    <a:gd name="connsiteX0" fmla="*/ 2665 w 10000"/>
                    <a:gd name="connsiteY0" fmla="*/ 0 h 10000"/>
                    <a:gd name="connsiteX1" fmla="*/ 4339 w 10000"/>
                    <a:gd name="connsiteY1" fmla="*/ 660 h 10000"/>
                    <a:gd name="connsiteX2" fmla="*/ 10000 w 10000"/>
                    <a:gd name="connsiteY2" fmla="*/ 6213 h 10000"/>
                    <a:gd name="connsiteX3" fmla="*/ 0 w 10000"/>
                    <a:gd name="connsiteY3" fmla="*/ 10000 h 10000"/>
                    <a:gd name="connsiteX4" fmla="*/ 2066 w 10000"/>
                    <a:gd name="connsiteY4" fmla="*/ 6028 h 10000"/>
                    <a:gd name="connsiteX5" fmla="*/ 2246 w 10000"/>
                    <a:gd name="connsiteY5" fmla="*/ 6072 h 10000"/>
                    <a:gd name="connsiteX6" fmla="*/ 2426 w 10000"/>
                    <a:gd name="connsiteY6" fmla="*/ 4155 h 10000"/>
                    <a:gd name="connsiteX7" fmla="*/ 2359 w 10000"/>
                    <a:gd name="connsiteY7" fmla="*/ 3197 h 10000"/>
                    <a:gd name="connsiteX8" fmla="*/ 2665 w 10000"/>
                    <a:gd name="connsiteY8" fmla="*/ 0 h 10000"/>
                    <a:gd name="connsiteX0" fmla="*/ 2665 w 10000"/>
                    <a:gd name="connsiteY0" fmla="*/ 0 h 10000"/>
                    <a:gd name="connsiteX1" fmla="*/ 4339 w 10000"/>
                    <a:gd name="connsiteY1" fmla="*/ 660 h 10000"/>
                    <a:gd name="connsiteX2" fmla="*/ 10000 w 10000"/>
                    <a:gd name="connsiteY2" fmla="*/ 6213 h 10000"/>
                    <a:gd name="connsiteX3" fmla="*/ 0 w 10000"/>
                    <a:gd name="connsiteY3" fmla="*/ 10000 h 10000"/>
                    <a:gd name="connsiteX4" fmla="*/ 2066 w 10000"/>
                    <a:gd name="connsiteY4" fmla="*/ 6028 h 10000"/>
                    <a:gd name="connsiteX5" fmla="*/ 2246 w 10000"/>
                    <a:gd name="connsiteY5" fmla="*/ 6072 h 10000"/>
                    <a:gd name="connsiteX6" fmla="*/ 2426 w 10000"/>
                    <a:gd name="connsiteY6" fmla="*/ 4155 h 10000"/>
                    <a:gd name="connsiteX7" fmla="*/ 2359 w 10000"/>
                    <a:gd name="connsiteY7" fmla="*/ 3197 h 10000"/>
                    <a:gd name="connsiteX8" fmla="*/ 2665 w 10000"/>
                    <a:gd name="connsiteY8" fmla="*/ 0 h 10000"/>
                    <a:gd name="connsiteX0" fmla="*/ 2530 w 9865"/>
                    <a:gd name="connsiteY0" fmla="*/ 0 h 9956"/>
                    <a:gd name="connsiteX1" fmla="*/ 4204 w 9865"/>
                    <a:gd name="connsiteY1" fmla="*/ 660 h 9956"/>
                    <a:gd name="connsiteX2" fmla="*/ 9865 w 9865"/>
                    <a:gd name="connsiteY2" fmla="*/ 6213 h 9956"/>
                    <a:gd name="connsiteX3" fmla="*/ 0 w 9865"/>
                    <a:gd name="connsiteY3" fmla="*/ 9956 h 9956"/>
                    <a:gd name="connsiteX4" fmla="*/ 1931 w 9865"/>
                    <a:gd name="connsiteY4" fmla="*/ 6028 h 9956"/>
                    <a:gd name="connsiteX5" fmla="*/ 2111 w 9865"/>
                    <a:gd name="connsiteY5" fmla="*/ 6072 h 9956"/>
                    <a:gd name="connsiteX6" fmla="*/ 2291 w 9865"/>
                    <a:gd name="connsiteY6" fmla="*/ 4155 h 9956"/>
                    <a:gd name="connsiteX7" fmla="*/ 2224 w 9865"/>
                    <a:gd name="connsiteY7" fmla="*/ 3197 h 9956"/>
                    <a:gd name="connsiteX8" fmla="*/ 2530 w 9865"/>
                    <a:gd name="connsiteY8" fmla="*/ 0 h 9956"/>
                    <a:gd name="connsiteX0" fmla="*/ 2497 w 9932"/>
                    <a:gd name="connsiteY0" fmla="*/ 0 h 9956"/>
                    <a:gd name="connsiteX1" fmla="*/ 4194 w 9932"/>
                    <a:gd name="connsiteY1" fmla="*/ 663 h 9956"/>
                    <a:gd name="connsiteX2" fmla="*/ 9932 w 9932"/>
                    <a:gd name="connsiteY2" fmla="*/ 6240 h 9956"/>
                    <a:gd name="connsiteX3" fmla="*/ 0 w 9932"/>
                    <a:gd name="connsiteY3" fmla="*/ 9956 h 9956"/>
                    <a:gd name="connsiteX4" fmla="*/ 1889 w 9932"/>
                    <a:gd name="connsiteY4" fmla="*/ 6055 h 9956"/>
                    <a:gd name="connsiteX5" fmla="*/ 2072 w 9932"/>
                    <a:gd name="connsiteY5" fmla="*/ 6099 h 9956"/>
                    <a:gd name="connsiteX6" fmla="*/ 2254 w 9932"/>
                    <a:gd name="connsiteY6" fmla="*/ 4173 h 9956"/>
                    <a:gd name="connsiteX7" fmla="*/ 2186 w 9932"/>
                    <a:gd name="connsiteY7" fmla="*/ 3211 h 9956"/>
                    <a:gd name="connsiteX8" fmla="*/ 2497 w 9932"/>
                    <a:gd name="connsiteY8" fmla="*/ 0 h 9956"/>
                    <a:gd name="connsiteX0" fmla="*/ 2514 w 10000"/>
                    <a:gd name="connsiteY0" fmla="*/ 0 h 10183"/>
                    <a:gd name="connsiteX1" fmla="*/ 4223 w 10000"/>
                    <a:gd name="connsiteY1" fmla="*/ 666 h 10183"/>
                    <a:gd name="connsiteX2" fmla="*/ 10000 w 10000"/>
                    <a:gd name="connsiteY2" fmla="*/ 6268 h 10183"/>
                    <a:gd name="connsiteX3" fmla="*/ 1121 w 10000"/>
                    <a:gd name="connsiteY3" fmla="*/ 9422 h 10183"/>
                    <a:gd name="connsiteX4" fmla="*/ 0 w 10000"/>
                    <a:gd name="connsiteY4" fmla="*/ 10000 h 10183"/>
                    <a:gd name="connsiteX5" fmla="*/ 1902 w 10000"/>
                    <a:gd name="connsiteY5" fmla="*/ 6082 h 10183"/>
                    <a:gd name="connsiteX6" fmla="*/ 2086 w 10000"/>
                    <a:gd name="connsiteY6" fmla="*/ 6126 h 10183"/>
                    <a:gd name="connsiteX7" fmla="*/ 2269 w 10000"/>
                    <a:gd name="connsiteY7" fmla="*/ 4191 h 10183"/>
                    <a:gd name="connsiteX8" fmla="*/ 2201 w 10000"/>
                    <a:gd name="connsiteY8" fmla="*/ 3225 h 10183"/>
                    <a:gd name="connsiteX9" fmla="*/ 2514 w 10000"/>
                    <a:gd name="connsiteY9" fmla="*/ 0 h 10183"/>
                    <a:gd name="connsiteX0" fmla="*/ 2514 w 10000"/>
                    <a:gd name="connsiteY0" fmla="*/ 0 h 10129"/>
                    <a:gd name="connsiteX1" fmla="*/ 4223 w 10000"/>
                    <a:gd name="connsiteY1" fmla="*/ 666 h 10129"/>
                    <a:gd name="connsiteX2" fmla="*/ 10000 w 10000"/>
                    <a:gd name="connsiteY2" fmla="*/ 6268 h 10129"/>
                    <a:gd name="connsiteX3" fmla="*/ 4522 w 10000"/>
                    <a:gd name="connsiteY3" fmla="*/ 9642 h 10129"/>
                    <a:gd name="connsiteX4" fmla="*/ 1121 w 10000"/>
                    <a:gd name="connsiteY4" fmla="*/ 9422 h 10129"/>
                    <a:gd name="connsiteX5" fmla="*/ 0 w 10000"/>
                    <a:gd name="connsiteY5" fmla="*/ 10000 h 10129"/>
                    <a:gd name="connsiteX6" fmla="*/ 1902 w 10000"/>
                    <a:gd name="connsiteY6" fmla="*/ 6082 h 10129"/>
                    <a:gd name="connsiteX7" fmla="*/ 2086 w 10000"/>
                    <a:gd name="connsiteY7" fmla="*/ 6126 h 10129"/>
                    <a:gd name="connsiteX8" fmla="*/ 2269 w 10000"/>
                    <a:gd name="connsiteY8" fmla="*/ 4191 h 10129"/>
                    <a:gd name="connsiteX9" fmla="*/ 2201 w 10000"/>
                    <a:gd name="connsiteY9" fmla="*/ 3225 h 10129"/>
                    <a:gd name="connsiteX10" fmla="*/ 2514 w 10000"/>
                    <a:gd name="connsiteY10" fmla="*/ 0 h 10129"/>
                    <a:gd name="connsiteX0" fmla="*/ 2514 w 10000"/>
                    <a:gd name="connsiteY0" fmla="*/ 0 h 10000"/>
                    <a:gd name="connsiteX1" fmla="*/ 4223 w 10000"/>
                    <a:gd name="connsiteY1" fmla="*/ 666 h 10000"/>
                    <a:gd name="connsiteX2" fmla="*/ 10000 w 10000"/>
                    <a:gd name="connsiteY2" fmla="*/ 6268 h 10000"/>
                    <a:gd name="connsiteX3" fmla="*/ 4522 w 10000"/>
                    <a:gd name="connsiteY3" fmla="*/ 9642 h 10000"/>
                    <a:gd name="connsiteX4" fmla="*/ 1121 w 10000"/>
                    <a:gd name="connsiteY4" fmla="*/ 9422 h 10000"/>
                    <a:gd name="connsiteX5" fmla="*/ 0 w 10000"/>
                    <a:gd name="connsiteY5" fmla="*/ 10000 h 10000"/>
                    <a:gd name="connsiteX6" fmla="*/ 1902 w 10000"/>
                    <a:gd name="connsiteY6" fmla="*/ 6082 h 10000"/>
                    <a:gd name="connsiteX7" fmla="*/ 2086 w 10000"/>
                    <a:gd name="connsiteY7" fmla="*/ 6126 h 10000"/>
                    <a:gd name="connsiteX8" fmla="*/ 2269 w 10000"/>
                    <a:gd name="connsiteY8" fmla="*/ 4191 h 10000"/>
                    <a:gd name="connsiteX9" fmla="*/ 2201 w 10000"/>
                    <a:gd name="connsiteY9" fmla="*/ 3225 h 10000"/>
                    <a:gd name="connsiteX10" fmla="*/ 2514 w 10000"/>
                    <a:gd name="connsiteY10" fmla="*/ 0 h 10000"/>
                    <a:gd name="connsiteX0" fmla="*/ 2514 w 10000"/>
                    <a:gd name="connsiteY0" fmla="*/ 0 h 10000"/>
                    <a:gd name="connsiteX1" fmla="*/ 4223 w 10000"/>
                    <a:gd name="connsiteY1" fmla="*/ 666 h 10000"/>
                    <a:gd name="connsiteX2" fmla="*/ 10000 w 10000"/>
                    <a:gd name="connsiteY2" fmla="*/ 6268 h 10000"/>
                    <a:gd name="connsiteX3" fmla="*/ 4522 w 10000"/>
                    <a:gd name="connsiteY3" fmla="*/ 9642 h 10000"/>
                    <a:gd name="connsiteX4" fmla="*/ 1121 w 10000"/>
                    <a:gd name="connsiteY4" fmla="*/ 9422 h 10000"/>
                    <a:gd name="connsiteX5" fmla="*/ 0 w 10000"/>
                    <a:gd name="connsiteY5" fmla="*/ 10000 h 10000"/>
                    <a:gd name="connsiteX6" fmla="*/ 1902 w 10000"/>
                    <a:gd name="connsiteY6" fmla="*/ 6082 h 10000"/>
                    <a:gd name="connsiteX7" fmla="*/ 2086 w 10000"/>
                    <a:gd name="connsiteY7" fmla="*/ 6126 h 10000"/>
                    <a:gd name="connsiteX8" fmla="*/ 2269 w 10000"/>
                    <a:gd name="connsiteY8" fmla="*/ 4191 h 10000"/>
                    <a:gd name="connsiteX9" fmla="*/ 2201 w 10000"/>
                    <a:gd name="connsiteY9" fmla="*/ 3225 h 10000"/>
                    <a:gd name="connsiteX10" fmla="*/ 2514 w 10000"/>
                    <a:gd name="connsiteY10" fmla="*/ 0 h 10000"/>
                    <a:gd name="connsiteX0" fmla="*/ 2514 w 5038"/>
                    <a:gd name="connsiteY0" fmla="*/ 0 h 10000"/>
                    <a:gd name="connsiteX1" fmla="*/ 4223 w 5038"/>
                    <a:gd name="connsiteY1" fmla="*/ 666 h 10000"/>
                    <a:gd name="connsiteX2" fmla="*/ 3795 w 5038"/>
                    <a:gd name="connsiteY2" fmla="*/ 4774 h 10000"/>
                    <a:gd name="connsiteX3" fmla="*/ 4522 w 5038"/>
                    <a:gd name="connsiteY3" fmla="*/ 9642 h 10000"/>
                    <a:gd name="connsiteX4" fmla="*/ 1121 w 5038"/>
                    <a:gd name="connsiteY4" fmla="*/ 9422 h 10000"/>
                    <a:gd name="connsiteX5" fmla="*/ 0 w 5038"/>
                    <a:gd name="connsiteY5" fmla="*/ 10000 h 10000"/>
                    <a:gd name="connsiteX6" fmla="*/ 1902 w 5038"/>
                    <a:gd name="connsiteY6" fmla="*/ 6082 h 10000"/>
                    <a:gd name="connsiteX7" fmla="*/ 2086 w 5038"/>
                    <a:gd name="connsiteY7" fmla="*/ 6126 h 10000"/>
                    <a:gd name="connsiteX8" fmla="*/ 2269 w 5038"/>
                    <a:gd name="connsiteY8" fmla="*/ 4191 h 10000"/>
                    <a:gd name="connsiteX9" fmla="*/ 2201 w 5038"/>
                    <a:gd name="connsiteY9" fmla="*/ 3225 h 10000"/>
                    <a:gd name="connsiteX10" fmla="*/ 2514 w 5038"/>
                    <a:gd name="connsiteY10" fmla="*/ 0 h 10000"/>
                    <a:gd name="connsiteX0" fmla="*/ 4990 w 8976"/>
                    <a:gd name="connsiteY0" fmla="*/ 0 h 10000"/>
                    <a:gd name="connsiteX1" fmla="*/ 8382 w 8976"/>
                    <a:gd name="connsiteY1" fmla="*/ 666 h 10000"/>
                    <a:gd name="connsiteX2" fmla="*/ 7533 w 8976"/>
                    <a:gd name="connsiteY2" fmla="*/ 4774 h 10000"/>
                    <a:gd name="connsiteX3" fmla="*/ 8976 w 8976"/>
                    <a:gd name="connsiteY3" fmla="*/ 9642 h 10000"/>
                    <a:gd name="connsiteX4" fmla="*/ 2225 w 8976"/>
                    <a:gd name="connsiteY4" fmla="*/ 9422 h 10000"/>
                    <a:gd name="connsiteX5" fmla="*/ 0 w 8976"/>
                    <a:gd name="connsiteY5" fmla="*/ 10000 h 10000"/>
                    <a:gd name="connsiteX6" fmla="*/ 3775 w 8976"/>
                    <a:gd name="connsiteY6" fmla="*/ 6082 h 10000"/>
                    <a:gd name="connsiteX7" fmla="*/ 4141 w 8976"/>
                    <a:gd name="connsiteY7" fmla="*/ 6126 h 10000"/>
                    <a:gd name="connsiteX8" fmla="*/ 4504 w 8976"/>
                    <a:gd name="connsiteY8" fmla="*/ 4191 h 10000"/>
                    <a:gd name="connsiteX9" fmla="*/ 4369 w 8976"/>
                    <a:gd name="connsiteY9" fmla="*/ 3225 h 10000"/>
                    <a:gd name="connsiteX10" fmla="*/ 4990 w 8976"/>
                    <a:gd name="connsiteY10" fmla="*/ 0 h 10000"/>
                    <a:gd name="connsiteX0" fmla="*/ 5559 w 10000"/>
                    <a:gd name="connsiteY0" fmla="*/ 0 h 10000"/>
                    <a:gd name="connsiteX1" fmla="*/ 9338 w 10000"/>
                    <a:gd name="connsiteY1" fmla="*/ 666 h 10000"/>
                    <a:gd name="connsiteX2" fmla="*/ 8392 w 10000"/>
                    <a:gd name="connsiteY2" fmla="*/ 4774 h 10000"/>
                    <a:gd name="connsiteX3" fmla="*/ 8781 w 10000"/>
                    <a:gd name="connsiteY3" fmla="*/ 7137 h 10000"/>
                    <a:gd name="connsiteX4" fmla="*/ 10000 w 10000"/>
                    <a:gd name="connsiteY4" fmla="*/ 9642 h 10000"/>
                    <a:gd name="connsiteX5" fmla="*/ 2479 w 10000"/>
                    <a:gd name="connsiteY5" fmla="*/ 9422 h 10000"/>
                    <a:gd name="connsiteX6" fmla="*/ 0 w 10000"/>
                    <a:gd name="connsiteY6" fmla="*/ 10000 h 10000"/>
                    <a:gd name="connsiteX7" fmla="*/ 4206 w 10000"/>
                    <a:gd name="connsiteY7" fmla="*/ 6082 h 10000"/>
                    <a:gd name="connsiteX8" fmla="*/ 4613 w 10000"/>
                    <a:gd name="connsiteY8" fmla="*/ 6126 h 10000"/>
                    <a:gd name="connsiteX9" fmla="*/ 5018 w 10000"/>
                    <a:gd name="connsiteY9" fmla="*/ 4191 h 10000"/>
                    <a:gd name="connsiteX10" fmla="*/ 4867 w 10000"/>
                    <a:gd name="connsiteY10" fmla="*/ 3225 h 10000"/>
                    <a:gd name="connsiteX11" fmla="*/ 5559 w 10000"/>
                    <a:gd name="connsiteY11" fmla="*/ 0 h 10000"/>
                    <a:gd name="connsiteX0" fmla="*/ 5559 w 10000"/>
                    <a:gd name="connsiteY0" fmla="*/ 0 h 10000"/>
                    <a:gd name="connsiteX1" fmla="*/ 9338 w 10000"/>
                    <a:gd name="connsiteY1" fmla="*/ 666 h 10000"/>
                    <a:gd name="connsiteX2" fmla="*/ 8831 w 10000"/>
                    <a:gd name="connsiteY2" fmla="*/ 2170 h 10000"/>
                    <a:gd name="connsiteX3" fmla="*/ 8392 w 10000"/>
                    <a:gd name="connsiteY3" fmla="*/ 4774 h 10000"/>
                    <a:gd name="connsiteX4" fmla="*/ 8781 w 10000"/>
                    <a:gd name="connsiteY4" fmla="*/ 7137 h 10000"/>
                    <a:gd name="connsiteX5" fmla="*/ 10000 w 10000"/>
                    <a:gd name="connsiteY5" fmla="*/ 9642 h 10000"/>
                    <a:gd name="connsiteX6" fmla="*/ 2479 w 10000"/>
                    <a:gd name="connsiteY6" fmla="*/ 9422 h 10000"/>
                    <a:gd name="connsiteX7" fmla="*/ 0 w 10000"/>
                    <a:gd name="connsiteY7" fmla="*/ 10000 h 10000"/>
                    <a:gd name="connsiteX8" fmla="*/ 4206 w 10000"/>
                    <a:gd name="connsiteY8" fmla="*/ 6082 h 10000"/>
                    <a:gd name="connsiteX9" fmla="*/ 4613 w 10000"/>
                    <a:gd name="connsiteY9" fmla="*/ 6126 h 10000"/>
                    <a:gd name="connsiteX10" fmla="*/ 5018 w 10000"/>
                    <a:gd name="connsiteY10" fmla="*/ 4191 h 10000"/>
                    <a:gd name="connsiteX11" fmla="*/ 4867 w 10000"/>
                    <a:gd name="connsiteY11" fmla="*/ 3225 h 10000"/>
                    <a:gd name="connsiteX12" fmla="*/ 5559 w 10000"/>
                    <a:gd name="connsiteY12" fmla="*/ 0 h 10000"/>
                    <a:gd name="connsiteX0" fmla="*/ 5559 w 10000"/>
                    <a:gd name="connsiteY0" fmla="*/ 0 h 10000"/>
                    <a:gd name="connsiteX1" fmla="*/ 9338 w 10000"/>
                    <a:gd name="connsiteY1" fmla="*/ 666 h 10000"/>
                    <a:gd name="connsiteX2" fmla="*/ 8831 w 10000"/>
                    <a:gd name="connsiteY2" fmla="*/ 2170 h 10000"/>
                    <a:gd name="connsiteX3" fmla="*/ 8392 w 10000"/>
                    <a:gd name="connsiteY3" fmla="*/ 4774 h 10000"/>
                    <a:gd name="connsiteX4" fmla="*/ 8781 w 10000"/>
                    <a:gd name="connsiteY4" fmla="*/ 7137 h 10000"/>
                    <a:gd name="connsiteX5" fmla="*/ 10000 w 10000"/>
                    <a:gd name="connsiteY5" fmla="*/ 9642 h 10000"/>
                    <a:gd name="connsiteX6" fmla="*/ 2479 w 10000"/>
                    <a:gd name="connsiteY6" fmla="*/ 9422 h 10000"/>
                    <a:gd name="connsiteX7" fmla="*/ 0 w 10000"/>
                    <a:gd name="connsiteY7" fmla="*/ 10000 h 10000"/>
                    <a:gd name="connsiteX8" fmla="*/ 4206 w 10000"/>
                    <a:gd name="connsiteY8" fmla="*/ 6082 h 10000"/>
                    <a:gd name="connsiteX9" fmla="*/ 4613 w 10000"/>
                    <a:gd name="connsiteY9" fmla="*/ 6126 h 10000"/>
                    <a:gd name="connsiteX10" fmla="*/ 5018 w 10000"/>
                    <a:gd name="connsiteY10" fmla="*/ 4191 h 10000"/>
                    <a:gd name="connsiteX11" fmla="*/ 4867 w 10000"/>
                    <a:gd name="connsiteY11" fmla="*/ 3225 h 10000"/>
                    <a:gd name="connsiteX12" fmla="*/ 5559 w 10000"/>
                    <a:gd name="connsiteY12" fmla="*/ 0 h 10000"/>
                    <a:gd name="connsiteX0" fmla="*/ 5559 w 10000"/>
                    <a:gd name="connsiteY0" fmla="*/ 0 h 10000"/>
                    <a:gd name="connsiteX1" fmla="*/ 9338 w 10000"/>
                    <a:gd name="connsiteY1" fmla="*/ 666 h 10000"/>
                    <a:gd name="connsiteX2" fmla="*/ 8831 w 10000"/>
                    <a:gd name="connsiteY2" fmla="*/ 2170 h 10000"/>
                    <a:gd name="connsiteX3" fmla="*/ 8392 w 10000"/>
                    <a:gd name="connsiteY3" fmla="*/ 4774 h 10000"/>
                    <a:gd name="connsiteX4" fmla="*/ 8781 w 10000"/>
                    <a:gd name="connsiteY4" fmla="*/ 7137 h 10000"/>
                    <a:gd name="connsiteX5" fmla="*/ 10000 w 10000"/>
                    <a:gd name="connsiteY5" fmla="*/ 9642 h 10000"/>
                    <a:gd name="connsiteX6" fmla="*/ 2479 w 10000"/>
                    <a:gd name="connsiteY6" fmla="*/ 9422 h 10000"/>
                    <a:gd name="connsiteX7" fmla="*/ 0 w 10000"/>
                    <a:gd name="connsiteY7" fmla="*/ 10000 h 10000"/>
                    <a:gd name="connsiteX8" fmla="*/ 4206 w 10000"/>
                    <a:gd name="connsiteY8" fmla="*/ 6082 h 10000"/>
                    <a:gd name="connsiteX9" fmla="*/ 4613 w 10000"/>
                    <a:gd name="connsiteY9" fmla="*/ 6126 h 10000"/>
                    <a:gd name="connsiteX10" fmla="*/ 5018 w 10000"/>
                    <a:gd name="connsiteY10" fmla="*/ 4191 h 10000"/>
                    <a:gd name="connsiteX11" fmla="*/ 4867 w 10000"/>
                    <a:gd name="connsiteY11" fmla="*/ 3225 h 10000"/>
                    <a:gd name="connsiteX12" fmla="*/ 5559 w 10000"/>
                    <a:gd name="connsiteY12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00" h="10000">
                      <a:moveTo>
                        <a:pt x="5559" y="0"/>
                      </a:moveTo>
                      <a:lnTo>
                        <a:pt x="9338" y="666"/>
                      </a:lnTo>
                      <a:lnTo>
                        <a:pt x="8831" y="2170"/>
                      </a:lnTo>
                      <a:cubicBezTo>
                        <a:pt x="8685" y="3038"/>
                        <a:pt x="8538" y="3906"/>
                        <a:pt x="8392" y="4774"/>
                      </a:cubicBezTo>
                      <a:cubicBezTo>
                        <a:pt x="8657" y="5532"/>
                        <a:pt x="8516" y="6379"/>
                        <a:pt x="8781" y="7137"/>
                      </a:cubicBezTo>
                      <a:lnTo>
                        <a:pt x="10000" y="9642"/>
                      </a:lnTo>
                      <a:lnTo>
                        <a:pt x="2479" y="9422"/>
                      </a:lnTo>
                      <a:lnTo>
                        <a:pt x="0" y="10000"/>
                      </a:lnTo>
                      <a:lnTo>
                        <a:pt x="4206" y="6082"/>
                      </a:lnTo>
                      <a:lnTo>
                        <a:pt x="4613" y="6126"/>
                      </a:lnTo>
                      <a:cubicBezTo>
                        <a:pt x="4750" y="5481"/>
                        <a:pt x="4883" y="4836"/>
                        <a:pt x="5018" y="4191"/>
                      </a:cubicBezTo>
                      <a:cubicBezTo>
                        <a:pt x="4969" y="3870"/>
                        <a:pt x="4918" y="3548"/>
                        <a:pt x="4867" y="3225"/>
                      </a:cubicBezTo>
                      <a:cubicBezTo>
                        <a:pt x="5099" y="2150"/>
                        <a:pt x="5328" y="1075"/>
                        <a:pt x="5559" y="0"/>
                      </a:cubicBezTo>
                      <a:close/>
                    </a:path>
                  </a:pathLst>
                </a:custGeom>
                <a:solidFill>
                  <a:srgbClr val="FFFF0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8" name="Freeform 234">
                  <a:extLst>
                    <a:ext uri="{FF2B5EF4-FFF2-40B4-BE49-F238E27FC236}">
                      <a16:creationId xmlns:a16="http://schemas.microsoft.com/office/drawing/2014/main" id="{E9C03A9F-A403-016D-4027-A4DBAE933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0030" y="2964675"/>
                  <a:ext cx="348617" cy="654618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1879"/>
                    <a:gd name="connsiteY0" fmla="*/ 93 h 10978"/>
                    <a:gd name="connsiteX1" fmla="*/ 3473 w 11879"/>
                    <a:gd name="connsiteY1" fmla="*/ 978 h 10978"/>
                    <a:gd name="connsiteX2" fmla="*/ 11879 w 11879"/>
                    <a:gd name="connsiteY2" fmla="*/ 5625 h 10978"/>
                    <a:gd name="connsiteX3" fmla="*/ 3969 w 11879"/>
                    <a:gd name="connsiteY3" fmla="*/ 10978 h 10978"/>
                    <a:gd name="connsiteX4" fmla="*/ 0 w 11879"/>
                    <a:gd name="connsiteY4" fmla="*/ 93 h 10978"/>
                    <a:gd name="connsiteX0" fmla="*/ 0 w 11879"/>
                    <a:gd name="connsiteY0" fmla="*/ 2183 h 13068"/>
                    <a:gd name="connsiteX1" fmla="*/ 1935 w 11879"/>
                    <a:gd name="connsiteY1" fmla="*/ 0 h 13068"/>
                    <a:gd name="connsiteX2" fmla="*/ 11879 w 11879"/>
                    <a:gd name="connsiteY2" fmla="*/ 7715 h 13068"/>
                    <a:gd name="connsiteX3" fmla="*/ 3969 w 11879"/>
                    <a:gd name="connsiteY3" fmla="*/ 13068 h 13068"/>
                    <a:gd name="connsiteX4" fmla="*/ 0 w 11879"/>
                    <a:gd name="connsiteY4" fmla="*/ 2183 h 13068"/>
                    <a:gd name="connsiteX0" fmla="*/ 0 w 11879"/>
                    <a:gd name="connsiteY0" fmla="*/ 2183 h 14821"/>
                    <a:gd name="connsiteX1" fmla="*/ 1935 w 11879"/>
                    <a:gd name="connsiteY1" fmla="*/ 0 h 14821"/>
                    <a:gd name="connsiteX2" fmla="*/ 11879 w 11879"/>
                    <a:gd name="connsiteY2" fmla="*/ 7715 h 14821"/>
                    <a:gd name="connsiteX3" fmla="*/ 1089 w 11879"/>
                    <a:gd name="connsiteY3" fmla="*/ 14821 h 14821"/>
                    <a:gd name="connsiteX4" fmla="*/ 0 w 11879"/>
                    <a:gd name="connsiteY4" fmla="*/ 2183 h 14821"/>
                    <a:gd name="connsiteX0" fmla="*/ 456 w 12335"/>
                    <a:gd name="connsiteY0" fmla="*/ 2183 h 14821"/>
                    <a:gd name="connsiteX1" fmla="*/ 2391 w 12335"/>
                    <a:gd name="connsiteY1" fmla="*/ 0 h 14821"/>
                    <a:gd name="connsiteX2" fmla="*/ 12335 w 12335"/>
                    <a:gd name="connsiteY2" fmla="*/ 7715 h 14821"/>
                    <a:gd name="connsiteX3" fmla="*/ 1545 w 12335"/>
                    <a:gd name="connsiteY3" fmla="*/ 14821 h 14821"/>
                    <a:gd name="connsiteX4" fmla="*/ 0 w 12335"/>
                    <a:gd name="connsiteY4" fmla="*/ 6303 h 14821"/>
                    <a:gd name="connsiteX5" fmla="*/ 456 w 12335"/>
                    <a:gd name="connsiteY5" fmla="*/ 2183 h 14821"/>
                    <a:gd name="connsiteX0" fmla="*/ 456 w 12335"/>
                    <a:gd name="connsiteY0" fmla="*/ 2183 h 14821"/>
                    <a:gd name="connsiteX1" fmla="*/ 2391 w 12335"/>
                    <a:gd name="connsiteY1" fmla="*/ 0 h 14821"/>
                    <a:gd name="connsiteX2" fmla="*/ 12335 w 12335"/>
                    <a:gd name="connsiteY2" fmla="*/ 7715 h 14821"/>
                    <a:gd name="connsiteX3" fmla="*/ 1545 w 12335"/>
                    <a:gd name="connsiteY3" fmla="*/ 14821 h 14821"/>
                    <a:gd name="connsiteX4" fmla="*/ 0 w 12335"/>
                    <a:gd name="connsiteY4" fmla="*/ 6303 h 14821"/>
                    <a:gd name="connsiteX5" fmla="*/ 244 w 12335"/>
                    <a:gd name="connsiteY5" fmla="*/ 3479 h 14821"/>
                    <a:gd name="connsiteX6" fmla="*/ 456 w 12335"/>
                    <a:gd name="connsiteY6" fmla="*/ 2183 h 14821"/>
                    <a:gd name="connsiteX0" fmla="*/ 456 w 12335"/>
                    <a:gd name="connsiteY0" fmla="*/ 2183 h 14835"/>
                    <a:gd name="connsiteX1" fmla="*/ 2391 w 12335"/>
                    <a:gd name="connsiteY1" fmla="*/ 0 h 14835"/>
                    <a:gd name="connsiteX2" fmla="*/ 12335 w 12335"/>
                    <a:gd name="connsiteY2" fmla="*/ 7715 h 14835"/>
                    <a:gd name="connsiteX3" fmla="*/ 1545 w 12335"/>
                    <a:gd name="connsiteY3" fmla="*/ 14821 h 14835"/>
                    <a:gd name="connsiteX4" fmla="*/ 219 w 12335"/>
                    <a:gd name="connsiteY4" fmla="*/ 9128 h 14835"/>
                    <a:gd name="connsiteX5" fmla="*/ 0 w 12335"/>
                    <a:gd name="connsiteY5" fmla="*/ 6303 h 14835"/>
                    <a:gd name="connsiteX6" fmla="*/ 244 w 12335"/>
                    <a:gd name="connsiteY6" fmla="*/ 3479 h 14835"/>
                    <a:gd name="connsiteX7" fmla="*/ 456 w 12335"/>
                    <a:gd name="connsiteY7" fmla="*/ 2183 h 14835"/>
                    <a:gd name="connsiteX0" fmla="*/ 456 w 12335"/>
                    <a:gd name="connsiteY0" fmla="*/ 2183 h 14835"/>
                    <a:gd name="connsiteX1" fmla="*/ 2391 w 12335"/>
                    <a:gd name="connsiteY1" fmla="*/ 0 h 14835"/>
                    <a:gd name="connsiteX2" fmla="*/ 12335 w 12335"/>
                    <a:gd name="connsiteY2" fmla="*/ 7715 h 14835"/>
                    <a:gd name="connsiteX3" fmla="*/ 1545 w 12335"/>
                    <a:gd name="connsiteY3" fmla="*/ 14821 h 14835"/>
                    <a:gd name="connsiteX4" fmla="*/ 219 w 12335"/>
                    <a:gd name="connsiteY4" fmla="*/ 9128 h 14835"/>
                    <a:gd name="connsiteX5" fmla="*/ 0 w 12335"/>
                    <a:gd name="connsiteY5" fmla="*/ 6303 h 14835"/>
                    <a:gd name="connsiteX6" fmla="*/ 244 w 12335"/>
                    <a:gd name="connsiteY6" fmla="*/ 3479 h 14835"/>
                    <a:gd name="connsiteX7" fmla="*/ 456 w 12335"/>
                    <a:gd name="connsiteY7" fmla="*/ 2183 h 14835"/>
                    <a:gd name="connsiteX0" fmla="*/ 456 w 12335"/>
                    <a:gd name="connsiteY0" fmla="*/ 2183 h 14821"/>
                    <a:gd name="connsiteX1" fmla="*/ 2391 w 12335"/>
                    <a:gd name="connsiteY1" fmla="*/ 0 h 14821"/>
                    <a:gd name="connsiteX2" fmla="*/ 12335 w 12335"/>
                    <a:gd name="connsiteY2" fmla="*/ 7715 h 14821"/>
                    <a:gd name="connsiteX3" fmla="*/ 1545 w 12335"/>
                    <a:gd name="connsiteY3" fmla="*/ 14821 h 14821"/>
                    <a:gd name="connsiteX4" fmla="*/ 219 w 12335"/>
                    <a:gd name="connsiteY4" fmla="*/ 9128 h 14821"/>
                    <a:gd name="connsiteX5" fmla="*/ 0 w 12335"/>
                    <a:gd name="connsiteY5" fmla="*/ 6303 h 14821"/>
                    <a:gd name="connsiteX6" fmla="*/ 244 w 12335"/>
                    <a:gd name="connsiteY6" fmla="*/ 3479 h 14821"/>
                    <a:gd name="connsiteX7" fmla="*/ 456 w 12335"/>
                    <a:gd name="connsiteY7" fmla="*/ 2183 h 14821"/>
                    <a:gd name="connsiteX0" fmla="*/ 456 w 12335"/>
                    <a:gd name="connsiteY0" fmla="*/ 2183 h 14821"/>
                    <a:gd name="connsiteX1" fmla="*/ 2391 w 12335"/>
                    <a:gd name="connsiteY1" fmla="*/ 0 h 14821"/>
                    <a:gd name="connsiteX2" fmla="*/ 12335 w 12335"/>
                    <a:gd name="connsiteY2" fmla="*/ 7715 h 14821"/>
                    <a:gd name="connsiteX3" fmla="*/ 1545 w 12335"/>
                    <a:gd name="connsiteY3" fmla="*/ 14821 h 14821"/>
                    <a:gd name="connsiteX4" fmla="*/ 488 w 12335"/>
                    <a:gd name="connsiteY4" fmla="*/ 10589 h 14821"/>
                    <a:gd name="connsiteX5" fmla="*/ 219 w 12335"/>
                    <a:gd name="connsiteY5" fmla="*/ 9128 h 14821"/>
                    <a:gd name="connsiteX6" fmla="*/ 0 w 12335"/>
                    <a:gd name="connsiteY6" fmla="*/ 6303 h 14821"/>
                    <a:gd name="connsiteX7" fmla="*/ 244 w 12335"/>
                    <a:gd name="connsiteY7" fmla="*/ 3479 h 14821"/>
                    <a:gd name="connsiteX8" fmla="*/ 456 w 12335"/>
                    <a:gd name="connsiteY8" fmla="*/ 2183 h 14821"/>
                    <a:gd name="connsiteX0" fmla="*/ 456 w 12335"/>
                    <a:gd name="connsiteY0" fmla="*/ 153 h 12791"/>
                    <a:gd name="connsiteX1" fmla="*/ 951 w 12335"/>
                    <a:gd name="connsiteY1" fmla="*/ 161 h 12791"/>
                    <a:gd name="connsiteX2" fmla="*/ 12335 w 12335"/>
                    <a:gd name="connsiteY2" fmla="*/ 5685 h 12791"/>
                    <a:gd name="connsiteX3" fmla="*/ 1545 w 12335"/>
                    <a:gd name="connsiteY3" fmla="*/ 12791 h 12791"/>
                    <a:gd name="connsiteX4" fmla="*/ 488 w 12335"/>
                    <a:gd name="connsiteY4" fmla="*/ 8559 h 12791"/>
                    <a:gd name="connsiteX5" fmla="*/ 219 w 12335"/>
                    <a:gd name="connsiteY5" fmla="*/ 7098 h 12791"/>
                    <a:gd name="connsiteX6" fmla="*/ 0 w 12335"/>
                    <a:gd name="connsiteY6" fmla="*/ 4273 h 12791"/>
                    <a:gd name="connsiteX7" fmla="*/ 244 w 12335"/>
                    <a:gd name="connsiteY7" fmla="*/ 1449 h 12791"/>
                    <a:gd name="connsiteX8" fmla="*/ 456 w 12335"/>
                    <a:gd name="connsiteY8" fmla="*/ 153 h 12791"/>
                    <a:gd name="connsiteX0" fmla="*/ 456 w 12335"/>
                    <a:gd name="connsiteY0" fmla="*/ 0 h 12638"/>
                    <a:gd name="connsiteX1" fmla="*/ 951 w 12335"/>
                    <a:gd name="connsiteY1" fmla="*/ 8 h 12638"/>
                    <a:gd name="connsiteX2" fmla="*/ 12335 w 12335"/>
                    <a:gd name="connsiteY2" fmla="*/ 5532 h 12638"/>
                    <a:gd name="connsiteX3" fmla="*/ 1545 w 12335"/>
                    <a:gd name="connsiteY3" fmla="*/ 12638 h 12638"/>
                    <a:gd name="connsiteX4" fmla="*/ 488 w 12335"/>
                    <a:gd name="connsiteY4" fmla="*/ 8406 h 12638"/>
                    <a:gd name="connsiteX5" fmla="*/ 219 w 12335"/>
                    <a:gd name="connsiteY5" fmla="*/ 6945 h 12638"/>
                    <a:gd name="connsiteX6" fmla="*/ 0 w 12335"/>
                    <a:gd name="connsiteY6" fmla="*/ 4120 h 12638"/>
                    <a:gd name="connsiteX7" fmla="*/ 244 w 12335"/>
                    <a:gd name="connsiteY7" fmla="*/ 1296 h 12638"/>
                    <a:gd name="connsiteX8" fmla="*/ 456 w 12335"/>
                    <a:gd name="connsiteY8" fmla="*/ 0 h 12638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12335 w 12335"/>
                    <a:gd name="connsiteY2" fmla="*/ 5775 h 12881"/>
                    <a:gd name="connsiteX3" fmla="*/ 1545 w 12335"/>
                    <a:gd name="connsiteY3" fmla="*/ 12881 h 12881"/>
                    <a:gd name="connsiteX4" fmla="*/ 488 w 12335"/>
                    <a:gd name="connsiteY4" fmla="*/ 8649 h 12881"/>
                    <a:gd name="connsiteX5" fmla="*/ 219 w 12335"/>
                    <a:gd name="connsiteY5" fmla="*/ 7188 h 12881"/>
                    <a:gd name="connsiteX6" fmla="*/ 0 w 12335"/>
                    <a:gd name="connsiteY6" fmla="*/ 4363 h 12881"/>
                    <a:gd name="connsiteX7" fmla="*/ 244 w 12335"/>
                    <a:gd name="connsiteY7" fmla="*/ 1539 h 12881"/>
                    <a:gd name="connsiteX8" fmla="*/ 456 w 12335"/>
                    <a:gd name="connsiteY8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805 w 12335"/>
                    <a:gd name="connsiteY2" fmla="*/ 1636 h 12881"/>
                    <a:gd name="connsiteX3" fmla="*/ 12335 w 12335"/>
                    <a:gd name="connsiteY3" fmla="*/ 5775 h 12881"/>
                    <a:gd name="connsiteX4" fmla="*/ 1545 w 12335"/>
                    <a:gd name="connsiteY4" fmla="*/ 12881 h 12881"/>
                    <a:gd name="connsiteX5" fmla="*/ 488 w 12335"/>
                    <a:gd name="connsiteY5" fmla="*/ 8649 h 12881"/>
                    <a:gd name="connsiteX6" fmla="*/ 219 w 12335"/>
                    <a:gd name="connsiteY6" fmla="*/ 7188 h 12881"/>
                    <a:gd name="connsiteX7" fmla="*/ 0 w 12335"/>
                    <a:gd name="connsiteY7" fmla="*/ 4363 h 12881"/>
                    <a:gd name="connsiteX8" fmla="*/ 244 w 12335"/>
                    <a:gd name="connsiteY8" fmla="*/ 1539 h 12881"/>
                    <a:gd name="connsiteX9" fmla="*/ 456 w 12335"/>
                    <a:gd name="connsiteY9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805 w 12335"/>
                    <a:gd name="connsiteY2" fmla="*/ 1636 h 12881"/>
                    <a:gd name="connsiteX3" fmla="*/ 12335 w 12335"/>
                    <a:gd name="connsiteY3" fmla="*/ 5775 h 12881"/>
                    <a:gd name="connsiteX4" fmla="*/ 1545 w 12335"/>
                    <a:gd name="connsiteY4" fmla="*/ 12881 h 12881"/>
                    <a:gd name="connsiteX5" fmla="*/ 488 w 12335"/>
                    <a:gd name="connsiteY5" fmla="*/ 8649 h 12881"/>
                    <a:gd name="connsiteX6" fmla="*/ 219 w 12335"/>
                    <a:gd name="connsiteY6" fmla="*/ 7188 h 12881"/>
                    <a:gd name="connsiteX7" fmla="*/ 0 w 12335"/>
                    <a:gd name="connsiteY7" fmla="*/ 4363 h 12881"/>
                    <a:gd name="connsiteX8" fmla="*/ 244 w 12335"/>
                    <a:gd name="connsiteY8" fmla="*/ 1539 h 12881"/>
                    <a:gd name="connsiteX9" fmla="*/ 456 w 12335"/>
                    <a:gd name="connsiteY9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81 w 12335"/>
                    <a:gd name="connsiteY2" fmla="*/ 1636 h 12881"/>
                    <a:gd name="connsiteX3" fmla="*/ 12335 w 12335"/>
                    <a:gd name="connsiteY3" fmla="*/ 5775 h 12881"/>
                    <a:gd name="connsiteX4" fmla="*/ 1545 w 12335"/>
                    <a:gd name="connsiteY4" fmla="*/ 12881 h 12881"/>
                    <a:gd name="connsiteX5" fmla="*/ 488 w 12335"/>
                    <a:gd name="connsiteY5" fmla="*/ 8649 h 12881"/>
                    <a:gd name="connsiteX6" fmla="*/ 219 w 12335"/>
                    <a:gd name="connsiteY6" fmla="*/ 7188 h 12881"/>
                    <a:gd name="connsiteX7" fmla="*/ 0 w 12335"/>
                    <a:gd name="connsiteY7" fmla="*/ 4363 h 12881"/>
                    <a:gd name="connsiteX8" fmla="*/ 244 w 12335"/>
                    <a:gd name="connsiteY8" fmla="*/ 1539 h 12881"/>
                    <a:gd name="connsiteX9" fmla="*/ 456 w 12335"/>
                    <a:gd name="connsiteY9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81 w 12335"/>
                    <a:gd name="connsiteY2" fmla="*/ 1636 h 12881"/>
                    <a:gd name="connsiteX3" fmla="*/ 536 w 12335"/>
                    <a:gd name="connsiteY3" fmla="*/ 3243 h 12881"/>
                    <a:gd name="connsiteX4" fmla="*/ 12335 w 12335"/>
                    <a:gd name="connsiteY4" fmla="*/ 5775 h 12881"/>
                    <a:gd name="connsiteX5" fmla="*/ 1545 w 12335"/>
                    <a:gd name="connsiteY5" fmla="*/ 12881 h 12881"/>
                    <a:gd name="connsiteX6" fmla="*/ 488 w 12335"/>
                    <a:gd name="connsiteY6" fmla="*/ 8649 h 12881"/>
                    <a:gd name="connsiteX7" fmla="*/ 219 w 12335"/>
                    <a:gd name="connsiteY7" fmla="*/ 7188 h 12881"/>
                    <a:gd name="connsiteX8" fmla="*/ 0 w 12335"/>
                    <a:gd name="connsiteY8" fmla="*/ 4363 h 12881"/>
                    <a:gd name="connsiteX9" fmla="*/ 244 w 12335"/>
                    <a:gd name="connsiteY9" fmla="*/ 1539 h 12881"/>
                    <a:gd name="connsiteX10" fmla="*/ 456 w 12335"/>
                    <a:gd name="connsiteY10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81 w 12335"/>
                    <a:gd name="connsiteY2" fmla="*/ 1636 h 12881"/>
                    <a:gd name="connsiteX3" fmla="*/ 536 w 12335"/>
                    <a:gd name="connsiteY3" fmla="*/ 3243 h 12881"/>
                    <a:gd name="connsiteX4" fmla="*/ 12335 w 12335"/>
                    <a:gd name="connsiteY4" fmla="*/ 5775 h 12881"/>
                    <a:gd name="connsiteX5" fmla="*/ 1545 w 12335"/>
                    <a:gd name="connsiteY5" fmla="*/ 12881 h 12881"/>
                    <a:gd name="connsiteX6" fmla="*/ 488 w 12335"/>
                    <a:gd name="connsiteY6" fmla="*/ 8649 h 12881"/>
                    <a:gd name="connsiteX7" fmla="*/ 219 w 12335"/>
                    <a:gd name="connsiteY7" fmla="*/ 7188 h 12881"/>
                    <a:gd name="connsiteX8" fmla="*/ 0 w 12335"/>
                    <a:gd name="connsiteY8" fmla="*/ 4363 h 12881"/>
                    <a:gd name="connsiteX9" fmla="*/ 244 w 12335"/>
                    <a:gd name="connsiteY9" fmla="*/ 1539 h 12881"/>
                    <a:gd name="connsiteX10" fmla="*/ 456 w 12335"/>
                    <a:gd name="connsiteY10" fmla="*/ 0 h 12881"/>
                    <a:gd name="connsiteX0" fmla="*/ 798 w 12677"/>
                    <a:gd name="connsiteY0" fmla="*/ 0 h 12881"/>
                    <a:gd name="connsiteX1" fmla="*/ 1293 w 12677"/>
                    <a:gd name="connsiteY1" fmla="*/ 251 h 12881"/>
                    <a:gd name="connsiteX2" fmla="*/ 1123 w 12677"/>
                    <a:gd name="connsiteY2" fmla="*/ 1636 h 12881"/>
                    <a:gd name="connsiteX3" fmla="*/ 854 w 12677"/>
                    <a:gd name="connsiteY3" fmla="*/ 2464 h 12881"/>
                    <a:gd name="connsiteX4" fmla="*/ 878 w 12677"/>
                    <a:gd name="connsiteY4" fmla="*/ 3243 h 12881"/>
                    <a:gd name="connsiteX5" fmla="*/ 12677 w 12677"/>
                    <a:gd name="connsiteY5" fmla="*/ 5775 h 12881"/>
                    <a:gd name="connsiteX6" fmla="*/ 1887 w 12677"/>
                    <a:gd name="connsiteY6" fmla="*/ 12881 h 12881"/>
                    <a:gd name="connsiteX7" fmla="*/ 830 w 12677"/>
                    <a:gd name="connsiteY7" fmla="*/ 8649 h 12881"/>
                    <a:gd name="connsiteX8" fmla="*/ 561 w 12677"/>
                    <a:gd name="connsiteY8" fmla="*/ 7188 h 12881"/>
                    <a:gd name="connsiteX9" fmla="*/ 342 w 12677"/>
                    <a:gd name="connsiteY9" fmla="*/ 4363 h 12881"/>
                    <a:gd name="connsiteX10" fmla="*/ 586 w 12677"/>
                    <a:gd name="connsiteY10" fmla="*/ 1539 h 12881"/>
                    <a:gd name="connsiteX11" fmla="*/ 798 w 12677"/>
                    <a:gd name="connsiteY11" fmla="*/ 0 h 12881"/>
                    <a:gd name="connsiteX0" fmla="*/ 798 w 12677"/>
                    <a:gd name="connsiteY0" fmla="*/ 0 h 12881"/>
                    <a:gd name="connsiteX1" fmla="*/ 1293 w 12677"/>
                    <a:gd name="connsiteY1" fmla="*/ 251 h 12881"/>
                    <a:gd name="connsiteX2" fmla="*/ 1123 w 12677"/>
                    <a:gd name="connsiteY2" fmla="*/ 1636 h 12881"/>
                    <a:gd name="connsiteX3" fmla="*/ 854 w 12677"/>
                    <a:gd name="connsiteY3" fmla="*/ 2464 h 12881"/>
                    <a:gd name="connsiteX4" fmla="*/ 878 w 12677"/>
                    <a:gd name="connsiteY4" fmla="*/ 3243 h 12881"/>
                    <a:gd name="connsiteX5" fmla="*/ 12677 w 12677"/>
                    <a:gd name="connsiteY5" fmla="*/ 5775 h 12881"/>
                    <a:gd name="connsiteX6" fmla="*/ 1887 w 12677"/>
                    <a:gd name="connsiteY6" fmla="*/ 12881 h 12881"/>
                    <a:gd name="connsiteX7" fmla="*/ 830 w 12677"/>
                    <a:gd name="connsiteY7" fmla="*/ 8649 h 12881"/>
                    <a:gd name="connsiteX8" fmla="*/ 561 w 12677"/>
                    <a:gd name="connsiteY8" fmla="*/ 7188 h 12881"/>
                    <a:gd name="connsiteX9" fmla="*/ 342 w 12677"/>
                    <a:gd name="connsiteY9" fmla="*/ 4363 h 12881"/>
                    <a:gd name="connsiteX10" fmla="*/ 586 w 12677"/>
                    <a:gd name="connsiteY10" fmla="*/ 1539 h 12881"/>
                    <a:gd name="connsiteX11" fmla="*/ 798 w 12677"/>
                    <a:gd name="connsiteY11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81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243 h 12881"/>
                    <a:gd name="connsiteX5" fmla="*/ 12335 w 12335"/>
                    <a:gd name="connsiteY5" fmla="*/ 5775 h 12881"/>
                    <a:gd name="connsiteX6" fmla="*/ 1545 w 12335"/>
                    <a:gd name="connsiteY6" fmla="*/ 12881 h 12881"/>
                    <a:gd name="connsiteX7" fmla="*/ 488 w 12335"/>
                    <a:gd name="connsiteY7" fmla="*/ 8649 h 12881"/>
                    <a:gd name="connsiteX8" fmla="*/ 219 w 12335"/>
                    <a:gd name="connsiteY8" fmla="*/ 7188 h 12881"/>
                    <a:gd name="connsiteX9" fmla="*/ 0 w 12335"/>
                    <a:gd name="connsiteY9" fmla="*/ 4363 h 12881"/>
                    <a:gd name="connsiteX10" fmla="*/ 244 w 12335"/>
                    <a:gd name="connsiteY10" fmla="*/ 1539 h 12881"/>
                    <a:gd name="connsiteX11" fmla="*/ 456 w 12335"/>
                    <a:gd name="connsiteY11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81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243 h 12881"/>
                    <a:gd name="connsiteX5" fmla="*/ 12335 w 12335"/>
                    <a:gd name="connsiteY5" fmla="*/ 5775 h 12881"/>
                    <a:gd name="connsiteX6" fmla="*/ 1545 w 12335"/>
                    <a:gd name="connsiteY6" fmla="*/ 12881 h 12881"/>
                    <a:gd name="connsiteX7" fmla="*/ 488 w 12335"/>
                    <a:gd name="connsiteY7" fmla="*/ 8649 h 12881"/>
                    <a:gd name="connsiteX8" fmla="*/ 219 w 12335"/>
                    <a:gd name="connsiteY8" fmla="*/ 7188 h 12881"/>
                    <a:gd name="connsiteX9" fmla="*/ 0 w 12335"/>
                    <a:gd name="connsiteY9" fmla="*/ 4363 h 12881"/>
                    <a:gd name="connsiteX10" fmla="*/ 244 w 12335"/>
                    <a:gd name="connsiteY10" fmla="*/ 1539 h 12881"/>
                    <a:gd name="connsiteX11" fmla="*/ 456 w 12335"/>
                    <a:gd name="connsiteY11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81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335 w 12335"/>
                    <a:gd name="connsiteY5" fmla="*/ 5775 h 12881"/>
                    <a:gd name="connsiteX6" fmla="*/ 1545 w 12335"/>
                    <a:gd name="connsiteY6" fmla="*/ 12881 h 12881"/>
                    <a:gd name="connsiteX7" fmla="*/ 488 w 12335"/>
                    <a:gd name="connsiteY7" fmla="*/ 8649 h 12881"/>
                    <a:gd name="connsiteX8" fmla="*/ 219 w 12335"/>
                    <a:gd name="connsiteY8" fmla="*/ 7188 h 12881"/>
                    <a:gd name="connsiteX9" fmla="*/ 0 w 12335"/>
                    <a:gd name="connsiteY9" fmla="*/ 4363 h 12881"/>
                    <a:gd name="connsiteX10" fmla="*/ 244 w 12335"/>
                    <a:gd name="connsiteY10" fmla="*/ 1539 h 12881"/>
                    <a:gd name="connsiteX11" fmla="*/ 456 w 12335"/>
                    <a:gd name="connsiteY11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08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335 w 12335"/>
                    <a:gd name="connsiteY5" fmla="*/ 5775 h 12881"/>
                    <a:gd name="connsiteX6" fmla="*/ 1545 w 12335"/>
                    <a:gd name="connsiteY6" fmla="*/ 12881 h 12881"/>
                    <a:gd name="connsiteX7" fmla="*/ 488 w 12335"/>
                    <a:gd name="connsiteY7" fmla="*/ 8649 h 12881"/>
                    <a:gd name="connsiteX8" fmla="*/ 219 w 12335"/>
                    <a:gd name="connsiteY8" fmla="*/ 7188 h 12881"/>
                    <a:gd name="connsiteX9" fmla="*/ 0 w 12335"/>
                    <a:gd name="connsiteY9" fmla="*/ 4363 h 12881"/>
                    <a:gd name="connsiteX10" fmla="*/ 244 w 12335"/>
                    <a:gd name="connsiteY10" fmla="*/ 1539 h 12881"/>
                    <a:gd name="connsiteX11" fmla="*/ 456 w 12335"/>
                    <a:gd name="connsiteY11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08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44 w 12335"/>
                    <a:gd name="connsiteY5" fmla="*/ 3048 h 12881"/>
                    <a:gd name="connsiteX6" fmla="*/ 12335 w 12335"/>
                    <a:gd name="connsiteY6" fmla="*/ 5775 h 12881"/>
                    <a:gd name="connsiteX7" fmla="*/ 1545 w 12335"/>
                    <a:gd name="connsiteY7" fmla="*/ 12881 h 12881"/>
                    <a:gd name="connsiteX8" fmla="*/ 488 w 12335"/>
                    <a:gd name="connsiteY8" fmla="*/ 8649 h 12881"/>
                    <a:gd name="connsiteX9" fmla="*/ 219 w 12335"/>
                    <a:gd name="connsiteY9" fmla="*/ 7188 h 12881"/>
                    <a:gd name="connsiteX10" fmla="*/ 0 w 12335"/>
                    <a:gd name="connsiteY10" fmla="*/ 4363 h 12881"/>
                    <a:gd name="connsiteX11" fmla="*/ 244 w 12335"/>
                    <a:gd name="connsiteY11" fmla="*/ 1539 h 12881"/>
                    <a:gd name="connsiteX12" fmla="*/ 456 w 12335"/>
                    <a:gd name="connsiteY12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08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44 w 12335"/>
                    <a:gd name="connsiteY5" fmla="*/ 3048 h 12881"/>
                    <a:gd name="connsiteX6" fmla="*/ 12335 w 12335"/>
                    <a:gd name="connsiteY6" fmla="*/ 5775 h 12881"/>
                    <a:gd name="connsiteX7" fmla="*/ 1545 w 12335"/>
                    <a:gd name="connsiteY7" fmla="*/ 12881 h 12881"/>
                    <a:gd name="connsiteX8" fmla="*/ 488 w 12335"/>
                    <a:gd name="connsiteY8" fmla="*/ 8649 h 12881"/>
                    <a:gd name="connsiteX9" fmla="*/ 219 w 12335"/>
                    <a:gd name="connsiteY9" fmla="*/ 7188 h 12881"/>
                    <a:gd name="connsiteX10" fmla="*/ 0 w 12335"/>
                    <a:gd name="connsiteY10" fmla="*/ 4363 h 12881"/>
                    <a:gd name="connsiteX11" fmla="*/ 244 w 12335"/>
                    <a:gd name="connsiteY11" fmla="*/ 1539 h 12881"/>
                    <a:gd name="connsiteX12" fmla="*/ 456 w 12335"/>
                    <a:gd name="connsiteY12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08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44 w 12335"/>
                    <a:gd name="connsiteY5" fmla="*/ 3048 h 12881"/>
                    <a:gd name="connsiteX6" fmla="*/ 1781 w 12335"/>
                    <a:gd name="connsiteY6" fmla="*/ 1977 h 12881"/>
                    <a:gd name="connsiteX7" fmla="*/ 12335 w 12335"/>
                    <a:gd name="connsiteY7" fmla="*/ 5775 h 12881"/>
                    <a:gd name="connsiteX8" fmla="*/ 1545 w 12335"/>
                    <a:gd name="connsiteY8" fmla="*/ 12881 h 12881"/>
                    <a:gd name="connsiteX9" fmla="*/ 488 w 12335"/>
                    <a:gd name="connsiteY9" fmla="*/ 8649 h 12881"/>
                    <a:gd name="connsiteX10" fmla="*/ 219 w 12335"/>
                    <a:gd name="connsiteY10" fmla="*/ 7188 h 12881"/>
                    <a:gd name="connsiteX11" fmla="*/ 0 w 12335"/>
                    <a:gd name="connsiteY11" fmla="*/ 4363 h 12881"/>
                    <a:gd name="connsiteX12" fmla="*/ 244 w 12335"/>
                    <a:gd name="connsiteY12" fmla="*/ 1539 h 12881"/>
                    <a:gd name="connsiteX13" fmla="*/ 456 w 12335"/>
                    <a:gd name="connsiteY13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08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44 w 12335"/>
                    <a:gd name="connsiteY5" fmla="*/ 3048 h 12881"/>
                    <a:gd name="connsiteX6" fmla="*/ 1781 w 12335"/>
                    <a:gd name="connsiteY6" fmla="*/ 1977 h 12881"/>
                    <a:gd name="connsiteX7" fmla="*/ 12335 w 12335"/>
                    <a:gd name="connsiteY7" fmla="*/ 5775 h 12881"/>
                    <a:gd name="connsiteX8" fmla="*/ 1545 w 12335"/>
                    <a:gd name="connsiteY8" fmla="*/ 12881 h 12881"/>
                    <a:gd name="connsiteX9" fmla="*/ 488 w 12335"/>
                    <a:gd name="connsiteY9" fmla="*/ 8649 h 12881"/>
                    <a:gd name="connsiteX10" fmla="*/ 219 w 12335"/>
                    <a:gd name="connsiteY10" fmla="*/ 7188 h 12881"/>
                    <a:gd name="connsiteX11" fmla="*/ 0 w 12335"/>
                    <a:gd name="connsiteY11" fmla="*/ 4363 h 12881"/>
                    <a:gd name="connsiteX12" fmla="*/ 244 w 12335"/>
                    <a:gd name="connsiteY12" fmla="*/ 1539 h 12881"/>
                    <a:gd name="connsiteX13" fmla="*/ 456 w 12335"/>
                    <a:gd name="connsiteY13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08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44 w 12335"/>
                    <a:gd name="connsiteY5" fmla="*/ 3048 h 12881"/>
                    <a:gd name="connsiteX6" fmla="*/ 1781 w 12335"/>
                    <a:gd name="connsiteY6" fmla="*/ 1977 h 12881"/>
                    <a:gd name="connsiteX7" fmla="*/ 1781 w 12335"/>
                    <a:gd name="connsiteY7" fmla="*/ 711 h 12881"/>
                    <a:gd name="connsiteX8" fmla="*/ 12335 w 12335"/>
                    <a:gd name="connsiteY8" fmla="*/ 5775 h 12881"/>
                    <a:gd name="connsiteX9" fmla="*/ 1545 w 12335"/>
                    <a:gd name="connsiteY9" fmla="*/ 12881 h 12881"/>
                    <a:gd name="connsiteX10" fmla="*/ 488 w 12335"/>
                    <a:gd name="connsiteY10" fmla="*/ 8649 h 12881"/>
                    <a:gd name="connsiteX11" fmla="*/ 219 w 12335"/>
                    <a:gd name="connsiteY11" fmla="*/ 7188 h 12881"/>
                    <a:gd name="connsiteX12" fmla="*/ 0 w 12335"/>
                    <a:gd name="connsiteY12" fmla="*/ 4363 h 12881"/>
                    <a:gd name="connsiteX13" fmla="*/ 244 w 12335"/>
                    <a:gd name="connsiteY13" fmla="*/ 1539 h 12881"/>
                    <a:gd name="connsiteX14" fmla="*/ 456 w 12335"/>
                    <a:gd name="connsiteY14" fmla="*/ 0 h 12881"/>
                    <a:gd name="connsiteX0" fmla="*/ 456 w 12335"/>
                    <a:gd name="connsiteY0" fmla="*/ 0 h 12881"/>
                    <a:gd name="connsiteX1" fmla="*/ 951 w 12335"/>
                    <a:gd name="connsiteY1" fmla="*/ 251 h 12881"/>
                    <a:gd name="connsiteX2" fmla="*/ 708 w 12335"/>
                    <a:gd name="connsiteY2" fmla="*/ 1636 h 12881"/>
                    <a:gd name="connsiteX3" fmla="*/ 512 w 12335"/>
                    <a:gd name="connsiteY3" fmla="*/ 2464 h 12881"/>
                    <a:gd name="connsiteX4" fmla="*/ 536 w 12335"/>
                    <a:gd name="connsiteY4" fmla="*/ 3340 h 12881"/>
                    <a:gd name="connsiteX5" fmla="*/ 1244 w 12335"/>
                    <a:gd name="connsiteY5" fmla="*/ 3048 h 12881"/>
                    <a:gd name="connsiteX6" fmla="*/ 1781 w 12335"/>
                    <a:gd name="connsiteY6" fmla="*/ 1977 h 12881"/>
                    <a:gd name="connsiteX7" fmla="*/ 1781 w 12335"/>
                    <a:gd name="connsiteY7" fmla="*/ 711 h 12881"/>
                    <a:gd name="connsiteX8" fmla="*/ 12335 w 12335"/>
                    <a:gd name="connsiteY8" fmla="*/ 5775 h 12881"/>
                    <a:gd name="connsiteX9" fmla="*/ 1545 w 12335"/>
                    <a:gd name="connsiteY9" fmla="*/ 12881 h 12881"/>
                    <a:gd name="connsiteX10" fmla="*/ 488 w 12335"/>
                    <a:gd name="connsiteY10" fmla="*/ 8649 h 12881"/>
                    <a:gd name="connsiteX11" fmla="*/ 219 w 12335"/>
                    <a:gd name="connsiteY11" fmla="*/ 7188 h 12881"/>
                    <a:gd name="connsiteX12" fmla="*/ 0 w 12335"/>
                    <a:gd name="connsiteY12" fmla="*/ 4363 h 12881"/>
                    <a:gd name="connsiteX13" fmla="*/ 244 w 12335"/>
                    <a:gd name="connsiteY13" fmla="*/ 1539 h 12881"/>
                    <a:gd name="connsiteX14" fmla="*/ 456 w 12335"/>
                    <a:gd name="connsiteY14" fmla="*/ 0 h 12881"/>
                    <a:gd name="connsiteX0" fmla="*/ 456 w 12335"/>
                    <a:gd name="connsiteY0" fmla="*/ 541 h 13422"/>
                    <a:gd name="connsiteX1" fmla="*/ 951 w 12335"/>
                    <a:gd name="connsiteY1" fmla="*/ 792 h 13422"/>
                    <a:gd name="connsiteX2" fmla="*/ 708 w 12335"/>
                    <a:gd name="connsiteY2" fmla="*/ 2177 h 13422"/>
                    <a:gd name="connsiteX3" fmla="*/ 512 w 12335"/>
                    <a:gd name="connsiteY3" fmla="*/ 3005 h 13422"/>
                    <a:gd name="connsiteX4" fmla="*/ 536 w 12335"/>
                    <a:gd name="connsiteY4" fmla="*/ 3881 h 13422"/>
                    <a:gd name="connsiteX5" fmla="*/ 1244 w 12335"/>
                    <a:gd name="connsiteY5" fmla="*/ 3589 h 13422"/>
                    <a:gd name="connsiteX6" fmla="*/ 1781 w 12335"/>
                    <a:gd name="connsiteY6" fmla="*/ 2518 h 13422"/>
                    <a:gd name="connsiteX7" fmla="*/ 1781 w 12335"/>
                    <a:gd name="connsiteY7" fmla="*/ 1252 h 13422"/>
                    <a:gd name="connsiteX8" fmla="*/ 3490 w 12335"/>
                    <a:gd name="connsiteY8" fmla="*/ 35 h 13422"/>
                    <a:gd name="connsiteX9" fmla="*/ 12335 w 12335"/>
                    <a:gd name="connsiteY9" fmla="*/ 6316 h 13422"/>
                    <a:gd name="connsiteX10" fmla="*/ 1545 w 12335"/>
                    <a:gd name="connsiteY10" fmla="*/ 13422 h 13422"/>
                    <a:gd name="connsiteX11" fmla="*/ 488 w 12335"/>
                    <a:gd name="connsiteY11" fmla="*/ 9190 h 13422"/>
                    <a:gd name="connsiteX12" fmla="*/ 219 w 12335"/>
                    <a:gd name="connsiteY12" fmla="*/ 7729 h 13422"/>
                    <a:gd name="connsiteX13" fmla="*/ 0 w 12335"/>
                    <a:gd name="connsiteY13" fmla="*/ 4904 h 13422"/>
                    <a:gd name="connsiteX14" fmla="*/ 244 w 12335"/>
                    <a:gd name="connsiteY14" fmla="*/ 2080 h 13422"/>
                    <a:gd name="connsiteX15" fmla="*/ 456 w 12335"/>
                    <a:gd name="connsiteY15" fmla="*/ 541 h 13422"/>
                    <a:gd name="connsiteX0" fmla="*/ 456 w 12335"/>
                    <a:gd name="connsiteY0" fmla="*/ 506 h 13387"/>
                    <a:gd name="connsiteX1" fmla="*/ 951 w 12335"/>
                    <a:gd name="connsiteY1" fmla="*/ 757 h 13387"/>
                    <a:gd name="connsiteX2" fmla="*/ 708 w 12335"/>
                    <a:gd name="connsiteY2" fmla="*/ 2142 h 13387"/>
                    <a:gd name="connsiteX3" fmla="*/ 512 w 12335"/>
                    <a:gd name="connsiteY3" fmla="*/ 2970 h 13387"/>
                    <a:gd name="connsiteX4" fmla="*/ 536 w 12335"/>
                    <a:gd name="connsiteY4" fmla="*/ 3846 h 13387"/>
                    <a:gd name="connsiteX5" fmla="*/ 1244 w 12335"/>
                    <a:gd name="connsiteY5" fmla="*/ 3554 h 13387"/>
                    <a:gd name="connsiteX6" fmla="*/ 1781 w 12335"/>
                    <a:gd name="connsiteY6" fmla="*/ 2483 h 13387"/>
                    <a:gd name="connsiteX7" fmla="*/ 1781 w 12335"/>
                    <a:gd name="connsiteY7" fmla="*/ 1217 h 13387"/>
                    <a:gd name="connsiteX8" fmla="*/ 3490 w 12335"/>
                    <a:gd name="connsiteY8" fmla="*/ 0 h 13387"/>
                    <a:gd name="connsiteX9" fmla="*/ 12335 w 12335"/>
                    <a:gd name="connsiteY9" fmla="*/ 6281 h 13387"/>
                    <a:gd name="connsiteX10" fmla="*/ 1545 w 12335"/>
                    <a:gd name="connsiteY10" fmla="*/ 13387 h 13387"/>
                    <a:gd name="connsiteX11" fmla="*/ 488 w 12335"/>
                    <a:gd name="connsiteY11" fmla="*/ 9155 h 13387"/>
                    <a:gd name="connsiteX12" fmla="*/ 219 w 12335"/>
                    <a:gd name="connsiteY12" fmla="*/ 7694 h 13387"/>
                    <a:gd name="connsiteX13" fmla="*/ 0 w 12335"/>
                    <a:gd name="connsiteY13" fmla="*/ 4869 h 13387"/>
                    <a:gd name="connsiteX14" fmla="*/ 244 w 12335"/>
                    <a:gd name="connsiteY14" fmla="*/ 2045 h 13387"/>
                    <a:gd name="connsiteX15" fmla="*/ 456 w 12335"/>
                    <a:gd name="connsiteY15" fmla="*/ 506 h 13387"/>
                    <a:gd name="connsiteX0" fmla="*/ 456 w 3573"/>
                    <a:gd name="connsiteY0" fmla="*/ 506 h 13387"/>
                    <a:gd name="connsiteX1" fmla="*/ 951 w 3573"/>
                    <a:gd name="connsiteY1" fmla="*/ 757 h 13387"/>
                    <a:gd name="connsiteX2" fmla="*/ 708 w 3573"/>
                    <a:gd name="connsiteY2" fmla="*/ 2142 h 13387"/>
                    <a:gd name="connsiteX3" fmla="*/ 512 w 3573"/>
                    <a:gd name="connsiteY3" fmla="*/ 2970 h 13387"/>
                    <a:gd name="connsiteX4" fmla="*/ 536 w 3573"/>
                    <a:gd name="connsiteY4" fmla="*/ 3846 h 13387"/>
                    <a:gd name="connsiteX5" fmla="*/ 1244 w 3573"/>
                    <a:gd name="connsiteY5" fmla="*/ 3554 h 13387"/>
                    <a:gd name="connsiteX6" fmla="*/ 1781 w 3573"/>
                    <a:gd name="connsiteY6" fmla="*/ 2483 h 13387"/>
                    <a:gd name="connsiteX7" fmla="*/ 1781 w 3573"/>
                    <a:gd name="connsiteY7" fmla="*/ 1217 h 13387"/>
                    <a:gd name="connsiteX8" fmla="*/ 3490 w 3573"/>
                    <a:gd name="connsiteY8" fmla="*/ 0 h 13387"/>
                    <a:gd name="connsiteX9" fmla="*/ 3573 w 3573"/>
                    <a:gd name="connsiteY9" fmla="*/ 3262 h 13387"/>
                    <a:gd name="connsiteX10" fmla="*/ 1545 w 3573"/>
                    <a:gd name="connsiteY10" fmla="*/ 13387 h 13387"/>
                    <a:gd name="connsiteX11" fmla="*/ 488 w 3573"/>
                    <a:gd name="connsiteY11" fmla="*/ 9155 h 13387"/>
                    <a:gd name="connsiteX12" fmla="*/ 219 w 3573"/>
                    <a:gd name="connsiteY12" fmla="*/ 7694 h 13387"/>
                    <a:gd name="connsiteX13" fmla="*/ 0 w 3573"/>
                    <a:gd name="connsiteY13" fmla="*/ 4869 h 13387"/>
                    <a:gd name="connsiteX14" fmla="*/ 244 w 3573"/>
                    <a:gd name="connsiteY14" fmla="*/ 2045 h 13387"/>
                    <a:gd name="connsiteX15" fmla="*/ 456 w 3573"/>
                    <a:gd name="connsiteY15" fmla="*/ 506 h 13387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4324 w 10000"/>
                    <a:gd name="connsiteY10" fmla="*/ 10000 h 10000"/>
                    <a:gd name="connsiteX11" fmla="*/ 1366 w 10000"/>
                    <a:gd name="connsiteY11" fmla="*/ 6839 h 10000"/>
                    <a:gd name="connsiteX12" fmla="*/ 613 w 10000"/>
                    <a:gd name="connsiteY12" fmla="*/ 5747 h 10000"/>
                    <a:gd name="connsiteX13" fmla="*/ 0 w 10000"/>
                    <a:gd name="connsiteY13" fmla="*/ 3637 h 10000"/>
                    <a:gd name="connsiteX14" fmla="*/ 683 w 10000"/>
                    <a:gd name="connsiteY14" fmla="*/ 1528 h 10000"/>
                    <a:gd name="connsiteX15" fmla="*/ 1276 w 10000"/>
                    <a:gd name="connsiteY15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4324 w 10000"/>
                    <a:gd name="connsiteY11" fmla="*/ 10000 h 10000"/>
                    <a:gd name="connsiteX12" fmla="*/ 1366 w 10000"/>
                    <a:gd name="connsiteY12" fmla="*/ 6839 h 10000"/>
                    <a:gd name="connsiteX13" fmla="*/ 613 w 10000"/>
                    <a:gd name="connsiteY13" fmla="*/ 5747 h 10000"/>
                    <a:gd name="connsiteX14" fmla="*/ 0 w 10000"/>
                    <a:gd name="connsiteY14" fmla="*/ 3637 h 10000"/>
                    <a:gd name="connsiteX15" fmla="*/ 683 w 10000"/>
                    <a:gd name="connsiteY15" fmla="*/ 1528 h 10000"/>
                    <a:gd name="connsiteX16" fmla="*/ 1276 w 10000"/>
                    <a:gd name="connsiteY16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4324 w 10000"/>
                    <a:gd name="connsiteY11" fmla="*/ 10000 h 10000"/>
                    <a:gd name="connsiteX12" fmla="*/ 1366 w 10000"/>
                    <a:gd name="connsiteY12" fmla="*/ 6839 h 10000"/>
                    <a:gd name="connsiteX13" fmla="*/ 613 w 10000"/>
                    <a:gd name="connsiteY13" fmla="*/ 5747 h 10000"/>
                    <a:gd name="connsiteX14" fmla="*/ 0 w 10000"/>
                    <a:gd name="connsiteY14" fmla="*/ 3637 h 10000"/>
                    <a:gd name="connsiteX15" fmla="*/ 683 w 10000"/>
                    <a:gd name="connsiteY15" fmla="*/ 1528 h 10000"/>
                    <a:gd name="connsiteX16" fmla="*/ 1276 w 10000"/>
                    <a:gd name="connsiteY16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195 w 10000"/>
                    <a:gd name="connsiteY11" fmla="*/ 6002 h 10000"/>
                    <a:gd name="connsiteX12" fmla="*/ 4324 w 10000"/>
                    <a:gd name="connsiteY12" fmla="*/ 10000 h 10000"/>
                    <a:gd name="connsiteX13" fmla="*/ 1366 w 10000"/>
                    <a:gd name="connsiteY13" fmla="*/ 6839 h 10000"/>
                    <a:gd name="connsiteX14" fmla="*/ 613 w 10000"/>
                    <a:gd name="connsiteY14" fmla="*/ 5747 h 10000"/>
                    <a:gd name="connsiteX15" fmla="*/ 0 w 10000"/>
                    <a:gd name="connsiteY15" fmla="*/ 3637 h 10000"/>
                    <a:gd name="connsiteX16" fmla="*/ 683 w 10000"/>
                    <a:gd name="connsiteY16" fmla="*/ 1528 h 10000"/>
                    <a:gd name="connsiteX17" fmla="*/ 1276 w 10000"/>
                    <a:gd name="connsiteY17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4324 w 10000"/>
                    <a:gd name="connsiteY13" fmla="*/ 10000 h 10000"/>
                    <a:gd name="connsiteX14" fmla="*/ 1366 w 10000"/>
                    <a:gd name="connsiteY14" fmla="*/ 6839 h 10000"/>
                    <a:gd name="connsiteX15" fmla="*/ 613 w 10000"/>
                    <a:gd name="connsiteY15" fmla="*/ 5747 h 10000"/>
                    <a:gd name="connsiteX16" fmla="*/ 0 w 10000"/>
                    <a:gd name="connsiteY16" fmla="*/ 3637 h 10000"/>
                    <a:gd name="connsiteX17" fmla="*/ 683 w 10000"/>
                    <a:gd name="connsiteY17" fmla="*/ 1528 h 10000"/>
                    <a:gd name="connsiteX18" fmla="*/ 1276 w 10000"/>
                    <a:gd name="connsiteY18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4324 w 10000"/>
                    <a:gd name="connsiteY13" fmla="*/ 10000 h 10000"/>
                    <a:gd name="connsiteX14" fmla="*/ 1366 w 10000"/>
                    <a:gd name="connsiteY14" fmla="*/ 6839 h 10000"/>
                    <a:gd name="connsiteX15" fmla="*/ 613 w 10000"/>
                    <a:gd name="connsiteY15" fmla="*/ 5747 h 10000"/>
                    <a:gd name="connsiteX16" fmla="*/ 0 w 10000"/>
                    <a:gd name="connsiteY16" fmla="*/ 3637 h 10000"/>
                    <a:gd name="connsiteX17" fmla="*/ 683 w 10000"/>
                    <a:gd name="connsiteY17" fmla="*/ 1528 h 10000"/>
                    <a:gd name="connsiteX18" fmla="*/ 1276 w 10000"/>
                    <a:gd name="connsiteY18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4324 w 10000"/>
                    <a:gd name="connsiteY13" fmla="*/ 10000 h 10000"/>
                    <a:gd name="connsiteX14" fmla="*/ 1366 w 10000"/>
                    <a:gd name="connsiteY14" fmla="*/ 6839 h 10000"/>
                    <a:gd name="connsiteX15" fmla="*/ 613 w 10000"/>
                    <a:gd name="connsiteY15" fmla="*/ 5747 h 10000"/>
                    <a:gd name="connsiteX16" fmla="*/ 0 w 10000"/>
                    <a:gd name="connsiteY16" fmla="*/ 3637 h 10000"/>
                    <a:gd name="connsiteX17" fmla="*/ 683 w 10000"/>
                    <a:gd name="connsiteY17" fmla="*/ 1528 h 10000"/>
                    <a:gd name="connsiteX18" fmla="*/ 1276 w 10000"/>
                    <a:gd name="connsiteY18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8810 w 10000"/>
                    <a:gd name="connsiteY13" fmla="*/ 6038 h 10000"/>
                    <a:gd name="connsiteX14" fmla="*/ 4324 w 10000"/>
                    <a:gd name="connsiteY14" fmla="*/ 10000 h 10000"/>
                    <a:gd name="connsiteX15" fmla="*/ 1366 w 10000"/>
                    <a:gd name="connsiteY15" fmla="*/ 6839 h 10000"/>
                    <a:gd name="connsiteX16" fmla="*/ 613 w 10000"/>
                    <a:gd name="connsiteY16" fmla="*/ 5747 h 10000"/>
                    <a:gd name="connsiteX17" fmla="*/ 0 w 10000"/>
                    <a:gd name="connsiteY17" fmla="*/ 3637 h 10000"/>
                    <a:gd name="connsiteX18" fmla="*/ 683 w 10000"/>
                    <a:gd name="connsiteY18" fmla="*/ 1528 h 10000"/>
                    <a:gd name="connsiteX19" fmla="*/ 1276 w 10000"/>
                    <a:gd name="connsiteY19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8810 w 10000"/>
                    <a:gd name="connsiteY13" fmla="*/ 6038 h 10000"/>
                    <a:gd name="connsiteX14" fmla="*/ 4324 w 10000"/>
                    <a:gd name="connsiteY14" fmla="*/ 10000 h 10000"/>
                    <a:gd name="connsiteX15" fmla="*/ 1366 w 10000"/>
                    <a:gd name="connsiteY15" fmla="*/ 6839 h 10000"/>
                    <a:gd name="connsiteX16" fmla="*/ 613 w 10000"/>
                    <a:gd name="connsiteY16" fmla="*/ 5747 h 10000"/>
                    <a:gd name="connsiteX17" fmla="*/ 0 w 10000"/>
                    <a:gd name="connsiteY17" fmla="*/ 3637 h 10000"/>
                    <a:gd name="connsiteX18" fmla="*/ 683 w 10000"/>
                    <a:gd name="connsiteY18" fmla="*/ 1528 h 10000"/>
                    <a:gd name="connsiteX19" fmla="*/ 1276 w 10000"/>
                    <a:gd name="connsiteY19" fmla="*/ 378 h 10000"/>
                    <a:gd name="connsiteX0" fmla="*/ 1276 w 10000"/>
                    <a:gd name="connsiteY0" fmla="*/ 378 h 10002"/>
                    <a:gd name="connsiteX1" fmla="*/ 2662 w 10000"/>
                    <a:gd name="connsiteY1" fmla="*/ 565 h 10002"/>
                    <a:gd name="connsiteX2" fmla="*/ 1982 w 10000"/>
                    <a:gd name="connsiteY2" fmla="*/ 1600 h 10002"/>
                    <a:gd name="connsiteX3" fmla="*/ 1433 w 10000"/>
                    <a:gd name="connsiteY3" fmla="*/ 2219 h 10002"/>
                    <a:gd name="connsiteX4" fmla="*/ 1500 w 10000"/>
                    <a:gd name="connsiteY4" fmla="*/ 2873 h 10002"/>
                    <a:gd name="connsiteX5" fmla="*/ 3482 w 10000"/>
                    <a:gd name="connsiteY5" fmla="*/ 2655 h 10002"/>
                    <a:gd name="connsiteX6" fmla="*/ 4985 w 10000"/>
                    <a:gd name="connsiteY6" fmla="*/ 1855 h 10002"/>
                    <a:gd name="connsiteX7" fmla="*/ 4985 w 10000"/>
                    <a:gd name="connsiteY7" fmla="*/ 909 h 10002"/>
                    <a:gd name="connsiteX8" fmla="*/ 9768 w 10000"/>
                    <a:gd name="connsiteY8" fmla="*/ 0 h 10002"/>
                    <a:gd name="connsiteX9" fmla="*/ 10000 w 10000"/>
                    <a:gd name="connsiteY9" fmla="*/ 2437 h 10002"/>
                    <a:gd name="connsiteX10" fmla="*/ 7239 w 10000"/>
                    <a:gd name="connsiteY10" fmla="*/ 3274 h 10002"/>
                    <a:gd name="connsiteX11" fmla="*/ 8059 w 10000"/>
                    <a:gd name="connsiteY11" fmla="*/ 4219 h 10002"/>
                    <a:gd name="connsiteX12" fmla="*/ 8195 w 10000"/>
                    <a:gd name="connsiteY12" fmla="*/ 6002 h 10002"/>
                    <a:gd name="connsiteX13" fmla="*/ 8810 w 10000"/>
                    <a:gd name="connsiteY13" fmla="*/ 6038 h 10002"/>
                    <a:gd name="connsiteX14" fmla="*/ 8400 w 10000"/>
                    <a:gd name="connsiteY14" fmla="*/ 7311 h 10002"/>
                    <a:gd name="connsiteX15" fmla="*/ 4324 w 10000"/>
                    <a:gd name="connsiteY15" fmla="*/ 10000 h 10002"/>
                    <a:gd name="connsiteX16" fmla="*/ 1366 w 10000"/>
                    <a:gd name="connsiteY16" fmla="*/ 6839 h 10002"/>
                    <a:gd name="connsiteX17" fmla="*/ 613 w 10000"/>
                    <a:gd name="connsiteY17" fmla="*/ 5747 h 10002"/>
                    <a:gd name="connsiteX18" fmla="*/ 0 w 10000"/>
                    <a:gd name="connsiteY18" fmla="*/ 3637 h 10002"/>
                    <a:gd name="connsiteX19" fmla="*/ 683 w 10000"/>
                    <a:gd name="connsiteY19" fmla="*/ 1528 h 10002"/>
                    <a:gd name="connsiteX20" fmla="*/ 1276 w 10000"/>
                    <a:gd name="connsiteY20" fmla="*/ 378 h 10002"/>
                    <a:gd name="connsiteX0" fmla="*/ 1276 w 10000"/>
                    <a:gd name="connsiteY0" fmla="*/ 378 h 10116"/>
                    <a:gd name="connsiteX1" fmla="*/ 2662 w 10000"/>
                    <a:gd name="connsiteY1" fmla="*/ 565 h 10116"/>
                    <a:gd name="connsiteX2" fmla="*/ 1982 w 10000"/>
                    <a:gd name="connsiteY2" fmla="*/ 1600 h 10116"/>
                    <a:gd name="connsiteX3" fmla="*/ 1433 w 10000"/>
                    <a:gd name="connsiteY3" fmla="*/ 2219 h 10116"/>
                    <a:gd name="connsiteX4" fmla="*/ 1500 w 10000"/>
                    <a:gd name="connsiteY4" fmla="*/ 2873 h 10116"/>
                    <a:gd name="connsiteX5" fmla="*/ 3482 w 10000"/>
                    <a:gd name="connsiteY5" fmla="*/ 2655 h 10116"/>
                    <a:gd name="connsiteX6" fmla="*/ 4985 w 10000"/>
                    <a:gd name="connsiteY6" fmla="*/ 1855 h 10116"/>
                    <a:gd name="connsiteX7" fmla="*/ 4985 w 10000"/>
                    <a:gd name="connsiteY7" fmla="*/ 909 h 10116"/>
                    <a:gd name="connsiteX8" fmla="*/ 9768 w 10000"/>
                    <a:gd name="connsiteY8" fmla="*/ 0 h 10116"/>
                    <a:gd name="connsiteX9" fmla="*/ 10000 w 10000"/>
                    <a:gd name="connsiteY9" fmla="*/ 2437 h 10116"/>
                    <a:gd name="connsiteX10" fmla="*/ 7239 w 10000"/>
                    <a:gd name="connsiteY10" fmla="*/ 3274 h 10116"/>
                    <a:gd name="connsiteX11" fmla="*/ 8059 w 10000"/>
                    <a:gd name="connsiteY11" fmla="*/ 4219 h 10116"/>
                    <a:gd name="connsiteX12" fmla="*/ 8195 w 10000"/>
                    <a:gd name="connsiteY12" fmla="*/ 6002 h 10116"/>
                    <a:gd name="connsiteX13" fmla="*/ 8810 w 10000"/>
                    <a:gd name="connsiteY13" fmla="*/ 6038 h 10116"/>
                    <a:gd name="connsiteX14" fmla="*/ 8400 w 10000"/>
                    <a:gd name="connsiteY14" fmla="*/ 7311 h 10116"/>
                    <a:gd name="connsiteX15" fmla="*/ 5941 w 10000"/>
                    <a:gd name="connsiteY15" fmla="*/ 9494 h 10116"/>
                    <a:gd name="connsiteX16" fmla="*/ 4324 w 10000"/>
                    <a:gd name="connsiteY16" fmla="*/ 10000 h 10116"/>
                    <a:gd name="connsiteX17" fmla="*/ 1366 w 10000"/>
                    <a:gd name="connsiteY17" fmla="*/ 6839 h 10116"/>
                    <a:gd name="connsiteX18" fmla="*/ 613 w 10000"/>
                    <a:gd name="connsiteY18" fmla="*/ 5747 h 10116"/>
                    <a:gd name="connsiteX19" fmla="*/ 0 w 10000"/>
                    <a:gd name="connsiteY19" fmla="*/ 3637 h 10116"/>
                    <a:gd name="connsiteX20" fmla="*/ 683 w 10000"/>
                    <a:gd name="connsiteY20" fmla="*/ 1528 h 10116"/>
                    <a:gd name="connsiteX21" fmla="*/ 1276 w 10000"/>
                    <a:gd name="connsiteY21" fmla="*/ 378 h 10116"/>
                    <a:gd name="connsiteX0" fmla="*/ 1276 w 10000"/>
                    <a:gd name="connsiteY0" fmla="*/ 378 h 10116"/>
                    <a:gd name="connsiteX1" fmla="*/ 2662 w 10000"/>
                    <a:gd name="connsiteY1" fmla="*/ 565 h 10116"/>
                    <a:gd name="connsiteX2" fmla="*/ 1982 w 10000"/>
                    <a:gd name="connsiteY2" fmla="*/ 1600 h 10116"/>
                    <a:gd name="connsiteX3" fmla="*/ 1433 w 10000"/>
                    <a:gd name="connsiteY3" fmla="*/ 2219 h 10116"/>
                    <a:gd name="connsiteX4" fmla="*/ 1500 w 10000"/>
                    <a:gd name="connsiteY4" fmla="*/ 2873 h 10116"/>
                    <a:gd name="connsiteX5" fmla="*/ 3482 w 10000"/>
                    <a:gd name="connsiteY5" fmla="*/ 2655 h 10116"/>
                    <a:gd name="connsiteX6" fmla="*/ 4985 w 10000"/>
                    <a:gd name="connsiteY6" fmla="*/ 1855 h 10116"/>
                    <a:gd name="connsiteX7" fmla="*/ 4985 w 10000"/>
                    <a:gd name="connsiteY7" fmla="*/ 909 h 10116"/>
                    <a:gd name="connsiteX8" fmla="*/ 9768 w 10000"/>
                    <a:gd name="connsiteY8" fmla="*/ 0 h 10116"/>
                    <a:gd name="connsiteX9" fmla="*/ 10000 w 10000"/>
                    <a:gd name="connsiteY9" fmla="*/ 2437 h 10116"/>
                    <a:gd name="connsiteX10" fmla="*/ 7239 w 10000"/>
                    <a:gd name="connsiteY10" fmla="*/ 3274 h 10116"/>
                    <a:gd name="connsiteX11" fmla="*/ 8059 w 10000"/>
                    <a:gd name="connsiteY11" fmla="*/ 4219 h 10116"/>
                    <a:gd name="connsiteX12" fmla="*/ 8195 w 10000"/>
                    <a:gd name="connsiteY12" fmla="*/ 6002 h 10116"/>
                    <a:gd name="connsiteX13" fmla="*/ 8810 w 10000"/>
                    <a:gd name="connsiteY13" fmla="*/ 6038 h 10116"/>
                    <a:gd name="connsiteX14" fmla="*/ 8400 w 10000"/>
                    <a:gd name="connsiteY14" fmla="*/ 7311 h 10116"/>
                    <a:gd name="connsiteX15" fmla="*/ 5941 w 10000"/>
                    <a:gd name="connsiteY15" fmla="*/ 9494 h 10116"/>
                    <a:gd name="connsiteX16" fmla="*/ 4324 w 10000"/>
                    <a:gd name="connsiteY16" fmla="*/ 10000 h 10116"/>
                    <a:gd name="connsiteX17" fmla="*/ 1366 w 10000"/>
                    <a:gd name="connsiteY17" fmla="*/ 6839 h 10116"/>
                    <a:gd name="connsiteX18" fmla="*/ 613 w 10000"/>
                    <a:gd name="connsiteY18" fmla="*/ 5747 h 10116"/>
                    <a:gd name="connsiteX19" fmla="*/ 0 w 10000"/>
                    <a:gd name="connsiteY19" fmla="*/ 3637 h 10116"/>
                    <a:gd name="connsiteX20" fmla="*/ 683 w 10000"/>
                    <a:gd name="connsiteY20" fmla="*/ 1528 h 10116"/>
                    <a:gd name="connsiteX21" fmla="*/ 1276 w 10000"/>
                    <a:gd name="connsiteY21" fmla="*/ 378 h 10116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8810 w 10000"/>
                    <a:gd name="connsiteY13" fmla="*/ 6038 h 10000"/>
                    <a:gd name="connsiteX14" fmla="*/ 8400 w 10000"/>
                    <a:gd name="connsiteY14" fmla="*/ 7311 h 10000"/>
                    <a:gd name="connsiteX15" fmla="*/ 5941 w 10000"/>
                    <a:gd name="connsiteY15" fmla="*/ 9494 h 10000"/>
                    <a:gd name="connsiteX16" fmla="*/ 4324 w 10000"/>
                    <a:gd name="connsiteY16" fmla="*/ 10000 h 10000"/>
                    <a:gd name="connsiteX17" fmla="*/ 1366 w 10000"/>
                    <a:gd name="connsiteY17" fmla="*/ 6839 h 10000"/>
                    <a:gd name="connsiteX18" fmla="*/ 613 w 10000"/>
                    <a:gd name="connsiteY18" fmla="*/ 5747 h 10000"/>
                    <a:gd name="connsiteX19" fmla="*/ 0 w 10000"/>
                    <a:gd name="connsiteY19" fmla="*/ 3637 h 10000"/>
                    <a:gd name="connsiteX20" fmla="*/ 683 w 10000"/>
                    <a:gd name="connsiteY20" fmla="*/ 1528 h 10000"/>
                    <a:gd name="connsiteX21" fmla="*/ 1276 w 10000"/>
                    <a:gd name="connsiteY21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8810 w 10000"/>
                    <a:gd name="connsiteY13" fmla="*/ 6038 h 10000"/>
                    <a:gd name="connsiteX14" fmla="*/ 8332 w 10000"/>
                    <a:gd name="connsiteY14" fmla="*/ 7420 h 10000"/>
                    <a:gd name="connsiteX15" fmla="*/ 5941 w 10000"/>
                    <a:gd name="connsiteY15" fmla="*/ 9494 h 10000"/>
                    <a:gd name="connsiteX16" fmla="*/ 4324 w 10000"/>
                    <a:gd name="connsiteY16" fmla="*/ 10000 h 10000"/>
                    <a:gd name="connsiteX17" fmla="*/ 1366 w 10000"/>
                    <a:gd name="connsiteY17" fmla="*/ 6839 h 10000"/>
                    <a:gd name="connsiteX18" fmla="*/ 613 w 10000"/>
                    <a:gd name="connsiteY18" fmla="*/ 5747 h 10000"/>
                    <a:gd name="connsiteX19" fmla="*/ 0 w 10000"/>
                    <a:gd name="connsiteY19" fmla="*/ 3637 h 10000"/>
                    <a:gd name="connsiteX20" fmla="*/ 683 w 10000"/>
                    <a:gd name="connsiteY20" fmla="*/ 1528 h 10000"/>
                    <a:gd name="connsiteX21" fmla="*/ 1276 w 10000"/>
                    <a:gd name="connsiteY21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8810 w 10000"/>
                    <a:gd name="connsiteY13" fmla="*/ 6038 h 10000"/>
                    <a:gd name="connsiteX14" fmla="*/ 8332 w 10000"/>
                    <a:gd name="connsiteY14" fmla="*/ 7420 h 10000"/>
                    <a:gd name="connsiteX15" fmla="*/ 5941 w 10000"/>
                    <a:gd name="connsiteY15" fmla="*/ 9494 h 10000"/>
                    <a:gd name="connsiteX16" fmla="*/ 4324 w 10000"/>
                    <a:gd name="connsiteY16" fmla="*/ 10000 h 10000"/>
                    <a:gd name="connsiteX17" fmla="*/ 1503 w 10000"/>
                    <a:gd name="connsiteY17" fmla="*/ 6985 h 10000"/>
                    <a:gd name="connsiteX18" fmla="*/ 613 w 10000"/>
                    <a:gd name="connsiteY18" fmla="*/ 5747 h 10000"/>
                    <a:gd name="connsiteX19" fmla="*/ 0 w 10000"/>
                    <a:gd name="connsiteY19" fmla="*/ 3637 h 10000"/>
                    <a:gd name="connsiteX20" fmla="*/ 683 w 10000"/>
                    <a:gd name="connsiteY20" fmla="*/ 1528 h 10000"/>
                    <a:gd name="connsiteX21" fmla="*/ 1276 w 10000"/>
                    <a:gd name="connsiteY21" fmla="*/ 378 h 10000"/>
                    <a:gd name="connsiteX0" fmla="*/ 1276 w 10000"/>
                    <a:gd name="connsiteY0" fmla="*/ 378 h 10000"/>
                    <a:gd name="connsiteX1" fmla="*/ 2662 w 10000"/>
                    <a:gd name="connsiteY1" fmla="*/ 565 h 10000"/>
                    <a:gd name="connsiteX2" fmla="*/ 1982 w 10000"/>
                    <a:gd name="connsiteY2" fmla="*/ 1600 h 10000"/>
                    <a:gd name="connsiteX3" fmla="*/ 1433 w 10000"/>
                    <a:gd name="connsiteY3" fmla="*/ 2219 h 10000"/>
                    <a:gd name="connsiteX4" fmla="*/ 1500 w 10000"/>
                    <a:gd name="connsiteY4" fmla="*/ 2873 h 10000"/>
                    <a:gd name="connsiteX5" fmla="*/ 3482 w 10000"/>
                    <a:gd name="connsiteY5" fmla="*/ 2655 h 10000"/>
                    <a:gd name="connsiteX6" fmla="*/ 4985 w 10000"/>
                    <a:gd name="connsiteY6" fmla="*/ 1855 h 10000"/>
                    <a:gd name="connsiteX7" fmla="*/ 4985 w 10000"/>
                    <a:gd name="connsiteY7" fmla="*/ 909 h 10000"/>
                    <a:gd name="connsiteX8" fmla="*/ 9768 w 10000"/>
                    <a:gd name="connsiteY8" fmla="*/ 0 h 10000"/>
                    <a:gd name="connsiteX9" fmla="*/ 10000 w 10000"/>
                    <a:gd name="connsiteY9" fmla="*/ 2437 h 10000"/>
                    <a:gd name="connsiteX10" fmla="*/ 7239 w 10000"/>
                    <a:gd name="connsiteY10" fmla="*/ 3274 h 10000"/>
                    <a:gd name="connsiteX11" fmla="*/ 8059 w 10000"/>
                    <a:gd name="connsiteY11" fmla="*/ 4219 h 10000"/>
                    <a:gd name="connsiteX12" fmla="*/ 8195 w 10000"/>
                    <a:gd name="connsiteY12" fmla="*/ 6002 h 10000"/>
                    <a:gd name="connsiteX13" fmla="*/ 8810 w 10000"/>
                    <a:gd name="connsiteY13" fmla="*/ 6038 h 10000"/>
                    <a:gd name="connsiteX14" fmla="*/ 8332 w 10000"/>
                    <a:gd name="connsiteY14" fmla="*/ 7420 h 10000"/>
                    <a:gd name="connsiteX15" fmla="*/ 5941 w 10000"/>
                    <a:gd name="connsiteY15" fmla="*/ 9494 h 10000"/>
                    <a:gd name="connsiteX16" fmla="*/ 4324 w 10000"/>
                    <a:gd name="connsiteY16" fmla="*/ 10000 h 10000"/>
                    <a:gd name="connsiteX17" fmla="*/ 1503 w 10000"/>
                    <a:gd name="connsiteY17" fmla="*/ 6985 h 10000"/>
                    <a:gd name="connsiteX18" fmla="*/ 613 w 10000"/>
                    <a:gd name="connsiteY18" fmla="*/ 5747 h 10000"/>
                    <a:gd name="connsiteX19" fmla="*/ 477 w 10000"/>
                    <a:gd name="connsiteY19" fmla="*/ 5602 h 10000"/>
                    <a:gd name="connsiteX20" fmla="*/ 0 w 10000"/>
                    <a:gd name="connsiteY20" fmla="*/ 3637 h 10000"/>
                    <a:gd name="connsiteX21" fmla="*/ 683 w 10000"/>
                    <a:gd name="connsiteY21" fmla="*/ 1528 h 10000"/>
                    <a:gd name="connsiteX22" fmla="*/ 1276 w 10000"/>
                    <a:gd name="connsiteY22" fmla="*/ 378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000" h="10000">
                      <a:moveTo>
                        <a:pt x="1276" y="378"/>
                      </a:moveTo>
                      <a:lnTo>
                        <a:pt x="2662" y="565"/>
                      </a:lnTo>
                      <a:cubicBezTo>
                        <a:pt x="2524" y="911"/>
                        <a:pt x="2119" y="1255"/>
                        <a:pt x="1982" y="1600"/>
                      </a:cubicBezTo>
                      <a:cubicBezTo>
                        <a:pt x="1730" y="1806"/>
                        <a:pt x="1685" y="2012"/>
                        <a:pt x="1433" y="2219"/>
                      </a:cubicBezTo>
                      <a:cubicBezTo>
                        <a:pt x="1455" y="2413"/>
                        <a:pt x="1478" y="2679"/>
                        <a:pt x="1500" y="2873"/>
                      </a:cubicBezTo>
                      <a:lnTo>
                        <a:pt x="3482" y="2655"/>
                      </a:lnTo>
                      <a:lnTo>
                        <a:pt x="4985" y="1855"/>
                      </a:lnTo>
                      <a:lnTo>
                        <a:pt x="4985" y="909"/>
                      </a:lnTo>
                      <a:lnTo>
                        <a:pt x="9768" y="0"/>
                      </a:lnTo>
                      <a:cubicBezTo>
                        <a:pt x="9845" y="812"/>
                        <a:pt x="9923" y="1625"/>
                        <a:pt x="10000" y="2437"/>
                      </a:cubicBezTo>
                      <a:lnTo>
                        <a:pt x="7239" y="3274"/>
                      </a:lnTo>
                      <a:lnTo>
                        <a:pt x="8059" y="4219"/>
                      </a:lnTo>
                      <a:cubicBezTo>
                        <a:pt x="8104" y="4813"/>
                        <a:pt x="8150" y="5408"/>
                        <a:pt x="8195" y="6002"/>
                      </a:cubicBezTo>
                      <a:lnTo>
                        <a:pt x="8810" y="6038"/>
                      </a:lnTo>
                      <a:lnTo>
                        <a:pt x="8332" y="7420"/>
                      </a:lnTo>
                      <a:cubicBezTo>
                        <a:pt x="7979" y="7869"/>
                        <a:pt x="6620" y="9046"/>
                        <a:pt x="5941" y="9494"/>
                      </a:cubicBezTo>
                      <a:lnTo>
                        <a:pt x="4324" y="10000"/>
                      </a:lnTo>
                      <a:cubicBezTo>
                        <a:pt x="3406" y="8946"/>
                        <a:pt x="2421" y="8039"/>
                        <a:pt x="1503" y="6985"/>
                      </a:cubicBezTo>
                      <a:lnTo>
                        <a:pt x="613" y="5747"/>
                      </a:lnTo>
                      <a:cubicBezTo>
                        <a:pt x="590" y="5686"/>
                        <a:pt x="500" y="5663"/>
                        <a:pt x="477" y="5602"/>
                      </a:cubicBezTo>
                      <a:lnTo>
                        <a:pt x="0" y="3637"/>
                      </a:lnTo>
                      <a:lnTo>
                        <a:pt x="683" y="1528"/>
                      </a:lnTo>
                      <a:cubicBezTo>
                        <a:pt x="882" y="1205"/>
                        <a:pt x="1078" y="701"/>
                        <a:pt x="1276" y="378"/>
                      </a:cubicBezTo>
                      <a:close/>
                    </a:path>
                  </a:pathLst>
                </a:custGeom>
                <a:solidFill>
                  <a:srgbClr val="FFFF0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19" name="Freeform 234">
                  <a:extLst>
                    <a:ext uri="{FF2B5EF4-FFF2-40B4-BE49-F238E27FC236}">
                      <a16:creationId xmlns:a16="http://schemas.microsoft.com/office/drawing/2014/main" id="{A37714A7-C5EA-EBE5-F124-3DA2777E9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1912" y="3467107"/>
                  <a:ext cx="469388" cy="359565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235 h 8831"/>
                    <a:gd name="connsiteX1" fmla="*/ 6109 w 10000"/>
                    <a:gd name="connsiteY1" fmla="*/ 0 h 8831"/>
                    <a:gd name="connsiteX2" fmla="*/ 10000 w 10000"/>
                    <a:gd name="connsiteY2" fmla="*/ 3478 h 8831"/>
                    <a:gd name="connsiteX3" fmla="*/ 2090 w 10000"/>
                    <a:gd name="connsiteY3" fmla="*/ 8831 h 8831"/>
                    <a:gd name="connsiteX4" fmla="*/ 0 w 10000"/>
                    <a:gd name="connsiteY4" fmla="*/ 235 h 8831"/>
                    <a:gd name="connsiteX0" fmla="*/ 253 w 7910"/>
                    <a:gd name="connsiteY0" fmla="*/ 151 h 10381"/>
                    <a:gd name="connsiteX1" fmla="*/ 4019 w 7910"/>
                    <a:gd name="connsiteY1" fmla="*/ 381 h 10381"/>
                    <a:gd name="connsiteX2" fmla="*/ 7910 w 7910"/>
                    <a:gd name="connsiteY2" fmla="*/ 4319 h 10381"/>
                    <a:gd name="connsiteX3" fmla="*/ 0 w 7910"/>
                    <a:gd name="connsiteY3" fmla="*/ 10381 h 10381"/>
                    <a:gd name="connsiteX4" fmla="*/ 253 w 7910"/>
                    <a:gd name="connsiteY4" fmla="*/ 151 h 10381"/>
                    <a:gd name="connsiteX0" fmla="*/ 320 w 10000"/>
                    <a:gd name="connsiteY0" fmla="*/ 0 h 9855"/>
                    <a:gd name="connsiteX1" fmla="*/ 5081 w 10000"/>
                    <a:gd name="connsiteY1" fmla="*/ 222 h 9855"/>
                    <a:gd name="connsiteX2" fmla="*/ 10000 w 10000"/>
                    <a:gd name="connsiteY2" fmla="*/ 4015 h 9855"/>
                    <a:gd name="connsiteX3" fmla="*/ 0 w 10000"/>
                    <a:gd name="connsiteY3" fmla="*/ 9855 h 9855"/>
                    <a:gd name="connsiteX4" fmla="*/ 320 w 10000"/>
                    <a:gd name="connsiteY4" fmla="*/ 0 h 9855"/>
                    <a:gd name="connsiteX0" fmla="*/ 320 w 10000"/>
                    <a:gd name="connsiteY0" fmla="*/ 207 h 10207"/>
                    <a:gd name="connsiteX1" fmla="*/ 1282 w 10000"/>
                    <a:gd name="connsiteY1" fmla="*/ 1 h 10207"/>
                    <a:gd name="connsiteX2" fmla="*/ 5081 w 10000"/>
                    <a:gd name="connsiteY2" fmla="*/ 432 h 10207"/>
                    <a:gd name="connsiteX3" fmla="*/ 10000 w 10000"/>
                    <a:gd name="connsiteY3" fmla="*/ 4281 h 10207"/>
                    <a:gd name="connsiteX4" fmla="*/ 0 w 10000"/>
                    <a:gd name="connsiteY4" fmla="*/ 10207 h 10207"/>
                    <a:gd name="connsiteX5" fmla="*/ 320 w 10000"/>
                    <a:gd name="connsiteY5" fmla="*/ 207 h 10207"/>
                    <a:gd name="connsiteX0" fmla="*/ 320 w 10000"/>
                    <a:gd name="connsiteY0" fmla="*/ 206 h 10206"/>
                    <a:gd name="connsiteX1" fmla="*/ 1282 w 10000"/>
                    <a:gd name="connsiteY1" fmla="*/ 0 h 10206"/>
                    <a:gd name="connsiteX2" fmla="*/ 5081 w 10000"/>
                    <a:gd name="connsiteY2" fmla="*/ 431 h 10206"/>
                    <a:gd name="connsiteX3" fmla="*/ 10000 w 10000"/>
                    <a:gd name="connsiteY3" fmla="*/ 4280 h 10206"/>
                    <a:gd name="connsiteX4" fmla="*/ 0 w 10000"/>
                    <a:gd name="connsiteY4" fmla="*/ 10206 h 10206"/>
                    <a:gd name="connsiteX5" fmla="*/ 320 w 10000"/>
                    <a:gd name="connsiteY5" fmla="*/ 206 h 10206"/>
                    <a:gd name="connsiteX0" fmla="*/ 382 w 10062"/>
                    <a:gd name="connsiteY0" fmla="*/ 206 h 7511"/>
                    <a:gd name="connsiteX1" fmla="*/ 1344 w 10062"/>
                    <a:gd name="connsiteY1" fmla="*/ 0 h 7511"/>
                    <a:gd name="connsiteX2" fmla="*/ 5143 w 10062"/>
                    <a:gd name="connsiteY2" fmla="*/ 431 h 7511"/>
                    <a:gd name="connsiteX3" fmla="*/ 10062 w 10062"/>
                    <a:gd name="connsiteY3" fmla="*/ 4280 h 7511"/>
                    <a:gd name="connsiteX4" fmla="*/ 0 w 10062"/>
                    <a:gd name="connsiteY4" fmla="*/ 7511 h 7511"/>
                    <a:gd name="connsiteX5" fmla="*/ 382 w 10062"/>
                    <a:gd name="connsiteY5" fmla="*/ 206 h 7511"/>
                    <a:gd name="connsiteX0" fmla="*/ 380 w 10000"/>
                    <a:gd name="connsiteY0" fmla="*/ 274 h 11064"/>
                    <a:gd name="connsiteX1" fmla="*/ 1336 w 10000"/>
                    <a:gd name="connsiteY1" fmla="*/ 0 h 11064"/>
                    <a:gd name="connsiteX2" fmla="*/ 5111 w 10000"/>
                    <a:gd name="connsiteY2" fmla="*/ 574 h 11064"/>
                    <a:gd name="connsiteX3" fmla="*/ 10000 w 10000"/>
                    <a:gd name="connsiteY3" fmla="*/ 5698 h 11064"/>
                    <a:gd name="connsiteX4" fmla="*/ 4709 w 10000"/>
                    <a:gd name="connsiteY4" fmla="*/ 10549 h 11064"/>
                    <a:gd name="connsiteX5" fmla="*/ 0 w 10000"/>
                    <a:gd name="connsiteY5" fmla="*/ 10000 h 11064"/>
                    <a:gd name="connsiteX6" fmla="*/ 380 w 10000"/>
                    <a:gd name="connsiteY6" fmla="*/ 274 h 11064"/>
                    <a:gd name="connsiteX0" fmla="*/ 380 w 10000"/>
                    <a:gd name="connsiteY0" fmla="*/ 274 h 10549"/>
                    <a:gd name="connsiteX1" fmla="*/ 1336 w 10000"/>
                    <a:gd name="connsiteY1" fmla="*/ 0 h 10549"/>
                    <a:gd name="connsiteX2" fmla="*/ 5111 w 10000"/>
                    <a:gd name="connsiteY2" fmla="*/ 574 h 10549"/>
                    <a:gd name="connsiteX3" fmla="*/ 10000 w 10000"/>
                    <a:gd name="connsiteY3" fmla="*/ 5698 h 10549"/>
                    <a:gd name="connsiteX4" fmla="*/ 4709 w 10000"/>
                    <a:gd name="connsiteY4" fmla="*/ 10549 h 10549"/>
                    <a:gd name="connsiteX5" fmla="*/ 0 w 10000"/>
                    <a:gd name="connsiteY5" fmla="*/ 10000 h 10549"/>
                    <a:gd name="connsiteX6" fmla="*/ 380 w 10000"/>
                    <a:gd name="connsiteY6" fmla="*/ 274 h 10549"/>
                    <a:gd name="connsiteX0" fmla="*/ 380 w 10000"/>
                    <a:gd name="connsiteY0" fmla="*/ 274 h 10837"/>
                    <a:gd name="connsiteX1" fmla="*/ 1336 w 10000"/>
                    <a:gd name="connsiteY1" fmla="*/ 0 h 10837"/>
                    <a:gd name="connsiteX2" fmla="*/ 5111 w 10000"/>
                    <a:gd name="connsiteY2" fmla="*/ 574 h 10837"/>
                    <a:gd name="connsiteX3" fmla="*/ 10000 w 10000"/>
                    <a:gd name="connsiteY3" fmla="*/ 5698 h 10837"/>
                    <a:gd name="connsiteX4" fmla="*/ 4709 w 10000"/>
                    <a:gd name="connsiteY4" fmla="*/ 10549 h 10837"/>
                    <a:gd name="connsiteX5" fmla="*/ 3697 w 10000"/>
                    <a:gd name="connsiteY5" fmla="*/ 10836 h 10837"/>
                    <a:gd name="connsiteX6" fmla="*/ 0 w 10000"/>
                    <a:gd name="connsiteY6" fmla="*/ 10000 h 10837"/>
                    <a:gd name="connsiteX7" fmla="*/ 380 w 10000"/>
                    <a:gd name="connsiteY7" fmla="*/ 274 h 10837"/>
                    <a:gd name="connsiteX0" fmla="*/ 380 w 10000"/>
                    <a:gd name="connsiteY0" fmla="*/ 274 h 10836"/>
                    <a:gd name="connsiteX1" fmla="*/ 1336 w 10000"/>
                    <a:gd name="connsiteY1" fmla="*/ 0 h 10836"/>
                    <a:gd name="connsiteX2" fmla="*/ 5111 w 10000"/>
                    <a:gd name="connsiteY2" fmla="*/ 574 h 10836"/>
                    <a:gd name="connsiteX3" fmla="*/ 10000 w 10000"/>
                    <a:gd name="connsiteY3" fmla="*/ 5698 h 10836"/>
                    <a:gd name="connsiteX4" fmla="*/ 4709 w 10000"/>
                    <a:gd name="connsiteY4" fmla="*/ 10549 h 10836"/>
                    <a:gd name="connsiteX5" fmla="*/ 3697 w 10000"/>
                    <a:gd name="connsiteY5" fmla="*/ 10836 h 10836"/>
                    <a:gd name="connsiteX6" fmla="*/ 0 w 10000"/>
                    <a:gd name="connsiteY6" fmla="*/ 10000 h 10836"/>
                    <a:gd name="connsiteX7" fmla="*/ 380 w 10000"/>
                    <a:gd name="connsiteY7" fmla="*/ 274 h 10836"/>
                    <a:gd name="connsiteX0" fmla="*/ 380 w 6024"/>
                    <a:gd name="connsiteY0" fmla="*/ 274 h 10836"/>
                    <a:gd name="connsiteX1" fmla="*/ 1336 w 6024"/>
                    <a:gd name="connsiteY1" fmla="*/ 0 h 10836"/>
                    <a:gd name="connsiteX2" fmla="*/ 5111 w 6024"/>
                    <a:gd name="connsiteY2" fmla="*/ 574 h 10836"/>
                    <a:gd name="connsiteX3" fmla="*/ 6014 w 6024"/>
                    <a:gd name="connsiteY3" fmla="*/ 4478 h 10836"/>
                    <a:gd name="connsiteX4" fmla="*/ 4709 w 6024"/>
                    <a:gd name="connsiteY4" fmla="*/ 10549 h 10836"/>
                    <a:gd name="connsiteX5" fmla="*/ 3697 w 6024"/>
                    <a:gd name="connsiteY5" fmla="*/ 10836 h 10836"/>
                    <a:gd name="connsiteX6" fmla="*/ 0 w 6024"/>
                    <a:gd name="connsiteY6" fmla="*/ 10000 h 10836"/>
                    <a:gd name="connsiteX7" fmla="*/ 380 w 6024"/>
                    <a:gd name="connsiteY7" fmla="*/ 274 h 10836"/>
                    <a:gd name="connsiteX0" fmla="*/ 631 w 10005"/>
                    <a:gd name="connsiteY0" fmla="*/ 253 h 10000"/>
                    <a:gd name="connsiteX1" fmla="*/ 2218 w 10005"/>
                    <a:gd name="connsiteY1" fmla="*/ 0 h 10000"/>
                    <a:gd name="connsiteX2" fmla="*/ 8484 w 10005"/>
                    <a:gd name="connsiteY2" fmla="*/ 530 h 10000"/>
                    <a:gd name="connsiteX3" fmla="*/ 9983 w 10005"/>
                    <a:gd name="connsiteY3" fmla="*/ 4133 h 10000"/>
                    <a:gd name="connsiteX4" fmla="*/ 8886 w 10005"/>
                    <a:gd name="connsiteY4" fmla="*/ 8609 h 10000"/>
                    <a:gd name="connsiteX5" fmla="*/ 7817 w 10005"/>
                    <a:gd name="connsiteY5" fmla="*/ 9735 h 10000"/>
                    <a:gd name="connsiteX6" fmla="*/ 6137 w 10005"/>
                    <a:gd name="connsiteY6" fmla="*/ 10000 h 10000"/>
                    <a:gd name="connsiteX7" fmla="*/ 0 w 10005"/>
                    <a:gd name="connsiteY7" fmla="*/ 9228 h 10000"/>
                    <a:gd name="connsiteX8" fmla="*/ 631 w 10005"/>
                    <a:gd name="connsiteY8" fmla="*/ 253 h 10000"/>
                    <a:gd name="connsiteX0" fmla="*/ 631 w 9983"/>
                    <a:gd name="connsiteY0" fmla="*/ 253 h 10000"/>
                    <a:gd name="connsiteX1" fmla="*/ 2218 w 9983"/>
                    <a:gd name="connsiteY1" fmla="*/ 0 h 10000"/>
                    <a:gd name="connsiteX2" fmla="*/ 8484 w 9983"/>
                    <a:gd name="connsiteY2" fmla="*/ 530 h 10000"/>
                    <a:gd name="connsiteX3" fmla="*/ 9983 w 9983"/>
                    <a:gd name="connsiteY3" fmla="*/ 4133 h 10000"/>
                    <a:gd name="connsiteX4" fmla="*/ 8886 w 9983"/>
                    <a:gd name="connsiteY4" fmla="*/ 8609 h 10000"/>
                    <a:gd name="connsiteX5" fmla="*/ 7817 w 9983"/>
                    <a:gd name="connsiteY5" fmla="*/ 9735 h 10000"/>
                    <a:gd name="connsiteX6" fmla="*/ 6137 w 9983"/>
                    <a:gd name="connsiteY6" fmla="*/ 10000 h 10000"/>
                    <a:gd name="connsiteX7" fmla="*/ 0 w 9983"/>
                    <a:gd name="connsiteY7" fmla="*/ 9228 h 10000"/>
                    <a:gd name="connsiteX8" fmla="*/ 631 w 9983"/>
                    <a:gd name="connsiteY8" fmla="*/ 253 h 10000"/>
                    <a:gd name="connsiteX0" fmla="*/ 632 w 10000"/>
                    <a:gd name="connsiteY0" fmla="*/ 253 h 10000"/>
                    <a:gd name="connsiteX1" fmla="*/ 2222 w 10000"/>
                    <a:gd name="connsiteY1" fmla="*/ 0 h 10000"/>
                    <a:gd name="connsiteX2" fmla="*/ 8498 w 10000"/>
                    <a:gd name="connsiteY2" fmla="*/ 530 h 10000"/>
                    <a:gd name="connsiteX3" fmla="*/ 10000 w 10000"/>
                    <a:gd name="connsiteY3" fmla="*/ 4133 h 10000"/>
                    <a:gd name="connsiteX4" fmla="*/ 8901 w 10000"/>
                    <a:gd name="connsiteY4" fmla="*/ 8609 h 10000"/>
                    <a:gd name="connsiteX5" fmla="*/ 7830 w 10000"/>
                    <a:gd name="connsiteY5" fmla="*/ 9735 h 10000"/>
                    <a:gd name="connsiteX6" fmla="*/ 6147 w 10000"/>
                    <a:gd name="connsiteY6" fmla="*/ 10000 h 10000"/>
                    <a:gd name="connsiteX7" fmla="*/ 0 w 10000"/>
                    <a:gd name="connsiteY7" fmla="*/ 9228 h 10000"/>
                    <a:gd name="connsiteX8" fmla="*/ 632 w 10000"/>
                    <a:gd name="connsiteY8" fmla="*/ 253 h 10000"/>
                    <a:gd name="connsiteX0" fmla="*/ 632 w 10051"/>
                    <a:gd name="connsiteY0" fmla="*/ 253 h 10000"/>
                    <a:gd name="connsiteX1" fmla="*/ 2222 w 10051"/>
                    <a:gd name="connsiteY1" fmla="*/ 0 h 10000"/>
                    <a:gd name="connsiteX2" fmla="*/ 8498 w 10051"/>
                    <a:gd name="connsiteY2" fmla="*/ 530 h 10000"/>
                    <a:gd name="connsiteX3" fmla="*/ 10051 w 10051"/>
                    <a:gd name="connsiteY3" fmla="*/ 4265 h 10000"/>
                    <a:gd name="connsiteX4" fmla="*/ 8901 w 10051"/>
                    <a:gd name="connsiteY4" fmla="*/ 8609 h 10000"/>
                    <a:gd name="connsiteX5" fmla="*/ 7830 w 10051"/>
                    <a:gd name="connsiteY5" fmla="*/ 9735 h 10000"/>
                    <a:gd name="connsiteX6" fmla="*/ 6147 w 10051"/>
                    <a:gd name="connsiteY6" fmla="*/ 10000 h 10000"/>
                    <a:gd name="connsiteX7" fmla="*/ 0 w 10051"/>
                    <a:gd name="connsiteY7" fmla="*/ 9228 h 10000"/>
                    <a:gd name="connsiteX8" fmla="*/ 632 w 10051"/>
                    <a:gd name="connsiteY8" fmla="*/ 253 h 10000"/>
                    <a:gd name="connsiteX0" fmla="*/ 632 w 10051"/>
                    <a:gd name="connsiteY0" fmla="*/ 253 h 10000"/>
                    <a:gd name="connsiteX1" fmla="*/ 2222 w 10051"/>
                    <a:gd name="connsiteY1" fmla="*/ 0 h 10000"/>
                    <a:gd name="connsiteX2" fmla="*/ 8396 w 10051"/>
                    <a:gd name="connsiteY2" fmla="*/ 331 h 10000"/>
                    <a:gd name="connsiteX3" fmla="*/ 10051 w 10051"/>
                    <a:gd name="connsiteY3" fmla="*/ 4265 h 10000"/>
                    <a:gd name="connsiteX4" fmla="*/ 8901 w 10051"/>
                    <a:gd name="connsiteY4" fmla="*/ 8609 h 10000"/>
                    <a:gd name="connsiteX5" fmla="*/ 7830 w 10051"/>
                    <a:gd name="connsiteY5" fmla="*/ 9735 h 10000"/>
                    <a:gd name="connsiteX6" fmla="*/ 6147 w 10051"/>
                    <a:gd name="connsiteY6" fmla="*/ 10000 h 10000"/>
                    <a:gd name="connsiteX7" fmla="*/ 0 w 10051"/>
                    <a:gd name="connsiteY7" fmla="*/ 9228 h 10000"/>
                    <a:gd name="connsiteX8" fmla="*/ 632 w 10051"/>
                    <a:gd name="connsiteY8" fmla="*/ 253 h 10000"/>
                    <a:gd name="connsiteX0" fmla="*/ 530 w 10051"/>
                    <a:gd name="connsiteY0" fmla="*/ 121 h 10000"/>
                    <a:gd name="connsiteX1" fmla="*/ 2222 w 10051"/>
                    <a:gd name="connsiteY1" fmla="*/ 0 h 10000"/>
                    <a:gd name="connsiteX2" fmla="*/ 8396 w 10051"/>
                    <a:gd name="connsiteY2" fmla="*/ 331 h 10000"/>
                    <a:gd name="connsiteX3" fmla="*/ 10051 w 10051"/>
                    <a:gd name="connsiteY3" fmla="*/ 4265 h 10000"/>
                    <a:gd name="connsiteX4" fmla="*/ 8901 w 10051"/>
                    <a:gd name="connsiteY4" fmla="*/ 8609 h 10000"/>
                    <a:gd name="connsiteX5" fmla="*/ 7830 w 10051"/>
                    <a:gd name="connsiteY5" fmla="*/ 9735 h 10000"/>
                    <a:gd name="connsiteX6" fmla="*/ 6147 w 10051"/>
                    <a:gd name="connsiteY6" fmla="*/ 10000 h 10000"/>
                    <a:gd name="connsiteX7" fmla="*/ 0 w 10051"/>
                    <a:gd name="connsiteY7" fmla="*/ 9228 h 10000"/>
                    <a:gd name="connsiteX8" fmla="*/ 530 w 10051"/>
                    <a:gd name="connsiteY8" fmla="*/ 121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51" h="10000">
                      <a:moveTo>
                        <a:pt x="530" y="121"/>
                      </a:moveTo>
                      <a:lnTo>
                        <a:pt x="2222" y="0"/>
                      </a:lnTo>
                      <a:lnTo>
                        <a:pt x="8396" y="331"/>
                      </a:lnTo>
                      <a:lnTo>
                        <a:pt x="10051" y="4265"/>
                      </a:lnTo>
                      <a:lnTo>
                        <a:pt x="8901" y="8609"/>
                      </a:lnTo>
                      <a:lnTo>
                        <a:pt x="7830" y="9735"/>
                      </a:lnTo>
                      <a:lnTo>
                        <a:pt x="6147" y="10000"/>
                      </a:lnTo>
                      <a:lnTo>
                        <a:pt x="0" y="9228"/>
                      </a:lnTo>
                      <a:cubicBezTo>
                        <a:pt x="174" y="5134"/>
                        <a:pt x="354" y="4216"/>
                        <a:pt x="530" y="121"/>
                      </a:cubicBezTo>
                      <a:close/>
                    </a:path>
                  </a:pathLst>
                </a:custGeom>
                <a:solidFill>
                  <a:srgbClr val="FFFF0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0" name="Freeform 234">
                  <a:extLst>
                    <a:ext uri="{FF2B5EF4-FFF2-40B4-BE49-F238E27FC236}">
                      <a16:creationId xmlns:a16="http://schemas.microsoft.com/office/drawing/2014/main" id="{643E9BFC-724C-4166-AFDB-EF851C83A3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0660" y="3467008"/>
                  <a:ext cx="889808" cy="907366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9365"/>
                    <a:gd name="connsiteY0" fmla="*/ 1404 h 10000"/>
                    <a:gd name="connsiteX1" fmla="*/ 1594 w 9365"/>
                    <a:gd name="connsiteY1" fmla="*/ 0 h 10000"/>
                    <a:gd name="connsiteX2" fmla="*/ 9365 w 9365"/>
                    <a:gd name="connsiteY2" fmla="*/ 1677 h 10000"/>
                    <a:gd name="connsiteX3" fmla="*/ 2090 w 9365"/>
                    <a:gd name="connsiteY3" fmla="*/ 10000 h 10000"/>
                    <a:gd name="connsiteX4" fmla="*/ 0 w 9365"/>
                    <a:gd name="connsiteY4" fmla="*/ 1404 h 10000"/>
                    <a:gd name="connsiteX0" fmla="*/ 0 w 10276"/>
                    <a:gd name="connsiteY0" fmla="*/ 6517 h 15113"/>
                    <a:gd name="connsiteX1" fmla="*/ 10276 w 10276"/>
                    <a:gd name="connsiteY1" fmla="*/ 0 h 15113"/>
                    <a:gd name="connsiteX2" fmla="*/ 10000 w 10276"/>
                    <a:gd name="connsiteY2" fmla="*/ 6790 h 15113"/>
                    <a:gd name="connsiteX3" fmla="*/ 2232 w 10276"/>
                    <a:gd name="connsiteY3" fmla="*/ 15113 h 15113"/>
                    <a:gd name="connsiteX4" fmla="*/ 0 w 10276"/>
                    <a:gd name="connsiteY4" fmla="*/ 6517 h 15113"/>
                    <a:gd name="connsiteX0" fmla="*/ 0 w 10276"/>
                    <a:gd name="connsiteY0" fmla="*/ 6517 h 15113"/>
                    <a:gd name="connsiteX1" fmla="*/ 10276 w 10276"/>
                    <a:gd name="connsiteY1" fmla="*/ 0 h 15113"/>
                    <a:gd name="connsiteX2" fmla="*/ 10000 w 10276"/>
                    <a:gd name="connsiteY2" fmla="*/ 6839 h 15113"/>
                    <a:gd name="connsiteX3" fmla="*/ 2232 w 10276"/>
                    <a:gd name="connsiteY3" fmla="*/ 15113 h 15113"/>
                    <a:gd name="connsiteX4" fmla="*/ 0 w 10276"/>
                    <a:gd name="connsiteY4" fmla="*/ 6517 h 15113"/>
                    <a:gd name="connsiteX0" fmla="*/ 4856 w 8044"/>
                    <a:gd name="connsiteY0" fmla="*/ 2232 h 15113"/>
                    <a:gd name="connsiteX1" fmla="*/ 8044 w 8044"/>
                    <a:gd name="connsiteY1" fmla="*/ 0 h 15113"/>
                    <a:gd name="connsiteX2" fmla="*/ 7768 w 8044"/>
                    <a:gd name="connsiteY2" fmla="*/ 6839 h 15113"/>
                    <a:gd name="connsiteX3" fmla="*/ 0 w 8044"/>
                    <a:gd name="connsiteY3" fmla="*/ 15113 h 15113"/>
                    <a:gd name="connsiteX4" fmla="*/ 4856 w 8044"/>
                    <a:gd name="connsiteY4" fmla="*/ 2232 h 15113"/>
                    <a:gd name="connsiteX0" fmla="*/ 6037 w 10000"/>
                    <a:gd name="connsiteY0" fmla="*/ 1743 h 10266"/>
                    <a:gd name="connsiteX1" fmla="*/ 8788 w 10000"/>
                    <a:gd name="connsiteY1" fmla="*/ 622 h 10266"/>
                    <a:gd name="connsiteX2" fmla="*/ 10000 w 10000"/>
                    <a:gd name="connsiteY2" fmla="*/ 266 h 10266"/>
                    <a:gd name="connsiteX3" fmla="*/ 9657 w 10000"/>
                    <a:gd name="connsiteY3" fmla="*/ 4791 h 10266"/>
                    <a:gd name="connsiteX4" fmla="*/ 0 w 10000"/>
                    <a:gd name="connsiteY4" fmla="*/ 10266 h 10266"/>
                    <a:gd name="connsiteX5" fmla="*/ 6037 w 10000"/>
                    <a:gd name="connsiteY5" fmla="*/ 1743 h 10266"/>
                    <a:gd name="connsiteX0" fmla="*/ 6037 w 10000"/>
                    <a:gd name="connsiteY0" fmla="*/ 1743 h 10266"/>
                    <a:gd name="connsiteX1" fmla="*/ 8788 w 10000"/>
                    <a:gd name="connsiteY1" fmla="*/ 622 h 10266"/>
                    <a:gd name="connsiteX2" fmla="*/ 10000 w 10000"/>
                    <a:gd name="connsiteY2" fmla="*/ 266 h 10266"/>
                    <a:gd name="connsiteX3" fmla="*/ 9657 w 10000"/>
                    <a:gd name="connsiteY3" fmla="*/ 4791 h 10266"/>
                    <a:gd name="connsiteX4" fmla="*/ 0 w 10000"/>
                    <a:gd name="connsiteY4" fmla="*/ 10266 h 10266"/>
                    <a:gd name="connsiteX5" fmla="*/ 6037 w 10000"/>
                    <a:gd name="connsiteY5" fmla="*/ 1743 h 10266"/>
                    <a:gd name="connsiteX0" fmla="*/ 6037 w 10000"/>
                    <a:gd name="connsiteY0" fmla="*/ 1477 h 10000"/>
                    <a:gd name="connsiteX1" fmla="*/ 8788 w 10000"/>
                    <a:gd name="connsiteY1" fmla="*/ 356 h 10000"/>
                    <a:gd name="connsiteX2" fmla="*/ 10000 w 10000"/>
                    <a:gd name="connsiteY2" fmla="*/ 0 h 10000"/>
                    <a:gd name="connsiteX3" fmla="*/ 9657 w 10000"/>
                    <a:gd name="connsiteY3" fmla="*/ 4525 h 10000"/>
                    <a:gd name="connsiteX4" fmla="*/ 0 w 10000"/>
                    <a:gd name="connsiteY4" fmla="*/ 10000 h 10000"/>
                    <a:gd name="connsiteX5" fmla="*/ 6037 w 10000"/>
                    <a:gd name="connsiteY5" fmla="*/ 1477 h 10000"/>
                    <a:gd name="connsiteX0" fmla="*/ 6037 w 10000"/>
                    <a:gd name="connsiteY0" fmla="*/ 1477 h 10000"/>
                    <a:gd name="connsiteX1" fmla="*/ 8788 w 10000"/>
                    <a:gd name="connsiteY1" fmla="*/ 356 h 10000"/>
                    <a:gd name="connsiteX2" fmla="*/ 10000 w 10000"/>
                    <a:gd name="connsiteY2" fmla="*/ 0 h 10000"/>
                    <a:gd name="connsiteX3" fmla="*/ 9657 w 10000"/>
                    <a:gd name="connsiteY3" fmla="*/ 4525 h 10000"/>
                    <a:gd name="connsiteX4" fmla="*/ 0 w 10000"/>
                    <a:gd name="connsiteY4" fmla="*/ 10000 h 10000"/>
                    <a:gd name="connsiteX5" fmla="*/ 5872 w 10000"/>
                    <a:gd name="connsiteY5" fmla="*/ 1967 h 10000"/>
                    <a:gd name="connsiteX6" fmla="*/ 6037 w 10000"/>
                    <a:gd name="connsiteY6" fmla="*/ 1477 h 10000"/>
                    <a:gd name="connsiteX0" fmla="*/ 6172 w 10135"/>
                    <a:gd name="connsiteY0" fmla="*/ 1477 h 10002"/>
                    <a:gd name="connsiteX1" fmla="*/ 8923 w 10135"/>
                    <a:gd name="connsiteY1" fmla="*/ 356 h 10002"/>
                    <a:gd name="connsiteX2" fmla="*/ 10135 w 10135"/>
                    <a:gd name="connsiteY2" fmla="*/ 0 h 10002"/>
                    <a:gd name="connsiteX3" fmla="*/ 9792 w 10135"/>
                    <a:gd name="connsiteY3" fmla="*/ 4525 h 10002"/>
                    <a:gd name="connsiteX4" fmla="*/ 135 w 10135"/>
                    <a:gd name="connsiteY4" fmla="*/ 10000 h 10002"/>
                    <a:gd name="connsiteX5" fmla="*/ 5489 w 10135"/>
                    <a:gd name="connsiteY5" fmla="*/ 2192 h 10002"/>
                    <a:gd name="connsiteX6" fmla="*/ 6007 w 10135"/>
                    <a:gd name="connsiteY6" fmla="*/ 1967 h 10002"/>
                    <a:gd name="connsiteX7" fmla="*/ 6172 w 10135"/>
                    <a:gd name="connsiteY7" fmla="*/ 1477 h 10002"/>
                    <a:gd name="connsiteX0" fmla="*/ 6172 w 10135"/>
                    <a:gd name="connsiteY0" fmla="*/ 1477 h 10002"/>
                    <a:gd name="connsiteX1" fmla="*/ 8923 w 10135"/>
                    <a:gd name="connsiteY1" fmla="*/ 356 h 10002"/>
                    <a:gd name="connsiteX2" fmla="*/ 10135 w 10135"/>
                    <a:gd name="connsiteY2" fmla="*/ 0 h 10002"/>
                    <a:gd name="connsiteX3" fmla="*/ 9792 w 10135"/>
                    <a:gd name="connsiteY3" fmla="*/ 4525 h 10002"/>
                    <a:gd name="connsiteX4" fmla="*/ 135 w 10135"/>
                    <a:gd name="connsiteY4" fmla="*/ 10000 h 10002"/>
                    <a:gd name="connsiteX5" fmla="*/ 5489 w 10135"/>
                    <a:gd name="connsiteY5" fmla="*/ 2192 h 10002"/>
                    <a:gd name="connsiteX6" fmla="*/ 6007 w 10135"/>
                    <a:gd name="connsiteY6" fmla="*/ 1967 h 10002"/>
                    <a:gd name="connsiteX7" fmla="*/ 6172 w 10135"/>
                    <a:gd name="connsiteY7" fmla="*/ 1477 h 10002"/>
                    <a:gd name="connsiteX0" fmla="*/ 6132 w 10095"/>
                    <a:gd name="connsiteY0" fmla="*/ 1477 h 10000"/>
                    <a:gd name="connsiteX1" fmla="*/ 8883 w 10095"/>
                    <a:gd name="connsiteY1" fmla="*/ 356 h 10000"/>
                    <a:gd name="connsiteX2" fmla="*/ 10095 w 10095"/>
                    <a:gd name="connsiteY2" fmla="*/ 0 h 10000"/>
                    <a:gd name="connsiteX3" fmla="*/ 9752 w 10095"/>
                    <a:gd name="connsiteY3" fmla="*/ 4525 h 10000"/>
                    <a:gd name="connsiteX4" fmla="*/ 95 w 10095"/>
                    <a:gd name="connsiteY4" fmla="*/ 10000 h 10000"/>
                    <a:gd name="connsiteX5" fmla="*/ 5513 w 10095"/>
                    <a:gd name="connsiteY5" fmla="*/ 2837 h 10000"/>
                    <a:gd name="connsiteX6" fmla="*/ 5449 w 10095"/>
                    <a:gd name="connsiteY6" fmla="*/ 2192 h 10000"/>
                    <a:gd name="connsiteX7" fmla="*/ 5967 w 10095"/>
                    <a:gd name="connsiteY7" fmla="*/ 1967 h 10000"/>
                    <a:gd name="connsiteX8" fmla="*/ 6132 w 10095"/>
                    <a:gd name="connsiteY8" fmla="*/ 1477 h 10000"/>
                    <a:gd name="connsiteX0" fmla="*/ 6132 w 10095"/>
                    <a:gd name="connsiteY0" fmla="*/ 1477 h 10000"/>
                    <a:gd name="connsiteX1" fmla="*/ 8883 w 10095"/>
                    <a:gd name="connsiteY1" fmla="*/ 356 h 10000"/>
                    <a:gd name="connsiteX2" fmla="*/ 10095 w 10095"/>
                    <a:gd name="connsiteY2" fmla="*/ 0 h 10000"/>
                    <a:gd name="connsiteX3" fmla="*/ 9752 w 10095"/>
                    <a:gd name="connsiteY3" fmla="*/ 4525 h 10000"/>
                    <a:gd name="connsiteX4" fmla="*/ 95 w 10095"/>
                    <a:gd name="connsiteY4" fmla="*/ 10000 h 10000"/>
                    <a:gd name="connsiteX5" fmla="*/ 5513 w 10095"/>
                    <a:gd name="connsiteY5" fmla="*/ 2837 h 10000"/>
                    <a:gd name="connsiteX6" fmla="*/ 5449 w 10095"/>
                    <a:gd name="connsiteY6" fmla="*/ 2192 h 10000"/>
                    <a:gd name="connsiteX7" fmla="*/ 5967 w 10095"/>
                    <a:gd name="connsiteY7" fmla="*/ 1967 h 10000"/>
                    <a:gd name="connsiteX8" fmla="*/ 6132 w 10095"/>
                    <a:gd name="connsiteY8" fmla="*/ 1477 h 10000"/>
                    <a:gd name="connsiteX0" fmla="*/ 6171 w 10134"/>
                    <a:gd name="connsiteY0" fmla="*/ 1477 h 10000"/>
                    <a:gd name="connsiteX1" fmla="*/ 8922 w 10134"/>
                    <a:gd name="connsiteY1" fmla="*/ 356 h 10000"/>
                    <a:gd name="connsiteX2" fmla="*/ 10134 w 10134"/>
                    <a:gd name="connsiteY2" fmla="*/ 0 h 10000"/>
                    <a:gd name="connsiteX3" fmla="*/ 9791 w 10134"/>
                    <a:gd name="connsiteY3" fmla="*/ 4525 h 10000"/>
                    <a:gd name="connsiteX4" fmla="*/ 134 w 10134"/>
                    <a:gd name="connsiteY4" fmla="*/ 10000 h 10000"/>
                    <a:gd name="connsiteX5" fmla="*/ 4775 w 10134"/>
                    <a:gd name="connsiteY5" fmla="*/ 3771 h 10000"/>
                    <a:gd name="connsiteX6" fmla="*/ 5552 w 10134"/>
                    <a:gd name="connsiteY6" fmla="*/ 2837 h 10000"/>
                    <a:gd name="connsiteX7" fmla="*/ 5488 w 10134"/>
                    <a:gd name="connsiteY7" fmla="*/ 2192 h 10000"/>
                    <a:gd name="connsiteX8" fmla="*/ 6006 w 10134"/>
                    <a:gd name="connsiteY8" fmla="*/ 1967 h 10000"/>
                    <a:gd name="connsiteX9" fmla="*/ 6171 w 10134"/>
                    <a:gd name="connsiteY9" fmla="*/ 1477 h 10000"/>
                    <a:gd name="connsiteX0" fmla="*/ 6215 w 10178"/>
                    <a:gd name="connsiteY0" fmla="*/ 1477 h 10013"/>
                    <a:gd name="connsiteX1" fmla="*/ 8966 w 10178"/>
                    <a:gd name="connsiteY1" fmla="*/ 356 h 10013"/>
                    <a:gd name="connsiteX2" fmla="*/ 10178 w 10178"/>
                    <a:gd name="connsiteY2" fmla="*/ 0 h 10013"/>
                    <a:gd name="connsiteX3" fmla="*/ 9835 w 10178"/>
                    <a:gd name="connsiteY3" fmla="*/ 4525 h 10013"/>
                    <a:gd name="connsiteX4" fmla="*/ 178 w 10178"/>
                    <a:gd name="connsiteY4" fmla="*/ 10000 h 10013"/>
                    <a:gd name="connsiteX5" fmla="*/ 4949 w 10178"/>
                    <a:gd name="connsiteY5" fmla="*/ 3932 h 10013"/>
                    <a:gd name="connsiteX6" fmla="*/ 4819 w 10178"/>
                    <a:gd name="connsiteY6" fmla="*/ 3771 h 10013"/>
                    <a:gd name="connsiteX7" fmla="*/ 5596 w 10178"/>
                    <a:gd name="connsiteY7" fmla="*/ 2837 h 10013"/>
                    <a:gd name="connsiteX8" fmla="*/ 5532 w 10178"/>
                    <a:gd name="connsiteY8" fmla="*/ 2192 h 10013"/>
                    <a:gd name="connsiteX9" fmla="*/ 6050 w 10178"/>
                    <a:gd name="connsiteY9" fmla="*/ 1967 h 10013"/>
                    <a:gd name="connsiteX10" fmla="*/ 6215 w 10178"/>
                    <a:gd name="connsiteY10" fmla="*/ 1477 h 10013"/>
                    <a:gd name="connsiteX0" fmla="*/ 6215 w 10178"/>
                    <a:gd name="connsiteY0" fmla="*/ 1477 h 10013"/>
                    <a:gd name="connsiteX1" fmla="*/ 8966 w 10178"/>
                    <a:gd name="connsiteY1" fmla="*/ 356 h 10013"/>
                    <a:gd name="connsiteX2" fmla="*/ 10178 w 10178"/>
                    <a:gd name="connsiteY2" fmla="*/ 0 h 10013"/>
                    <a:gd name="connsiteX3" fmla="*/ 9835 w 10178"/>
                    <a:gd name="connsiteY3" fmla="*/ 4525 h 10013"/>
                    <a:gd name="connsiteX4" fmla="*/ 178 w 10178"/>
                    <a:gd name="connsiteY4" fmla="*/ 10000 h 10013"/>
                    <a:gd name="connsiteX5" fmla="*/ 4949 w 10178"/>
                    <a:gd name="connsiteY5" fmla="*/ 3932 h 10013"/>
                    <a:gd name="connsiteX6" fmla="*/ 4819 w 10178"/>
                    <a:gd name="connsiteY6" fmla="*/ 3771 h 10013"/>
                    <a:gd name="connsiteX7" fmla="*/ 5596 w 10178"/>
                    <a:gd name="connsiteY7" fmla="*/ 2837 h 10013"/>
                    <a:gd name="connsiteX8" fmla="*/ 5532 w 10178"/>
                    <a:gd name="connsiteY8" fmla="*/ 2192 h 10013"/>
                    <a:gd name="connsiteX9" fmla="*/ 6050 w 10178"/>
                    <a:gd name="connsiteY9" fmla="*/ 1967 h 10013"/>
                    <a:gd name="connsiteX10" fmla="*/ 6215 w 10178"/>
                    <a:gd name="connsiteY10" fmla="*/ 1477 h 10013"/>
                    <a:gd name="connsiteX0" fmla="*/ 8275 w 12238"/>
                    <a:gd name="connsiteY0" fmla="*/ 1477 h 11686"/>
                    <a:gd name="connsiteX1" fmla="*/ 11026 w 12238"/>
                    <a:gd name="connsiteY1" fmla="*/ 356 h 11686"/>
                    <a:gd name="connsiteX2" fmla="*/ 12238 w 12238"/>
                    <a:gd name="connsiteY2" fmla="*/ 0 h 11686"/>
                    <a:gd name="connsiteX3" fmla="*/ 11895 w 12238"/>
                    <a:gd name="connsiteY3" fmla="*/ 4525 h 11686"/>
                    <a:gd name="connsiteX4" fmla="*/ 132 w 12238"/>
                    <a:gd name="connsiteY4" fmla="*/ 11676 h 11686"/>
                    <a:gd name="connsiteX5" fmla="*/ 7009 w 12238"/>
                    <a:gd name="connsiteY5" fmla="*/ 3932 h 11686"/>
                    <a:gd name="connsiteX6" fmla="*/ 6879 w 12238"/>
                    <a:gd name="connsiteY6" fmla="*/ 3771 h 11686"/>
                    <a:gd name="connsiteX7" fmla="*/ 7656 w 12238"/>
                    <a:gd name="connsiteY7" fmla="*/ 2837 h 11686"/>
                    <a:gd name="connsiteX8" fmla="*/ 7592 w 12238"/>
                    <a:gd name="connsiteY8" fmla="*/ 2192 h 11686"/>
                    <a:gd name="connsiteX9" fmla="*/ 8110 w 12238"/>
                    <a:gd name="connsiteY9" fmla="*/ 1967 h 11686"/>
                    <a:gd name="connsiteX10" fmla="*/ 8275 w 12238"/>
                    <a:gd name="connsiteY10" fmla="*/ 1477 h 11686"/>
                    <a:gd name="connsiteX0" fmla="*/ 9046 w 13009"/>
                    <a:gd name="connsiteY0" fmla="*/ 1477 h 11968"/>
                    <a:gd name="connsiteX1" fmla="*/ 11797 w 13009"/>
                    <a:gd name="connsiteY1" fmla="*/ 356 h 11968"/>
                    <a:gd name="connsiteX2" fmla="*/ 13009 w 13009"/>
                    <a:gd name="connsiteY2" fmla="*/ 0 h 11968"/>
                    <a:gd name="connsiteX3" fmla="*/ 12666 w 13009"/>
                    <a:gd name="connsiteY3" fmla="*/ 4525 h 11968"/>
                    <a:gd name="connsiteX4" fmla="*/ 903 w 13009"/>
                    <a:gd name="connsiteY4" fmla="*/ 11676 h 11968"/>
                    <a:gd name="connsiteX5" fmla="*/ 1430 w 13009"/>
                    <a:gd name="connsiteY5" fmla="*/ 10022 h 11968"/>
                    <a:gd name="connsiteX6" fmla="*/ 7780 w 13009"/>
                    <a:gd name="connsiteY6" fmla="*/ 3932 h 11968"/>
                    <a:gd name="connsiteX7" fmla="*/ 7650 w 13009"/>
                    <a:gd name="connsiteY7" fmla="*/ 3771 h 11968"/>
                    <a:gd name="connsiteX8" fmla="*/ 8427 w 13009"/>
                    <a:gd name="connsiteY8" fmla="*/ 2837 h 11968"/>
                    <a:gd name="connsiteX9" fmla="*/ 8363 w 13009"/>
                    <a:gd name="connsiteY9" fmla="*/ 2192 h 11968"/>
                    <a:gd name="connsiteX10" fmla="*/ 8881 w 13009"/>
                    <a:gd name="connsiteY10" fmla="*/ 1967 h 11968"/>
                    <a:gd name="connsiteX11" fmla="*/ 9046 w 13009"/>
                    <a:gd name="connsiteY11" fmla="*/ 1477 h 11968"/>
                    <a:gd name="connsiteX0" fmla="*/ 9046 w 13009"/>
                    <a:gd name="connsiteY0" fmla="*/ 1477 h 11968"/>
                    <a:gd name="connsiteX1" fmla="*/ 11797 w 13009"/>
                    <a:gd name="connsiteY1" fmla="*/ 356 h 11968"/>
                    <a:gd name="connsiteX2" fmla="*/ 13009 w 13009"/>
                    <a:gd name="connsiteY2" fmla="*/ 0 h 11968"/>
                    <a:gd name="connsiteX3" fmla="*/ 12666 w 13009"/>
                    <a:gd name="connsiteY3" fmla="*/ 4525 h 11968"/>
                    <a:gd name="connsiteX4" fmla="*/ 903 w 13009"/>
                    <a:gd name="connsiteY4" fmla="*/ 11676 h 11968"/>
                    <a:gd name="connsiteX5" fmla="*/ 1430 w 13009"/>
                    <a:gd name="connsiteY5" fmla="*/ 10022 h 11968"/>
                    <a:gd name="connsiteX6" fmla="*/ 7780 w 13009"/>
                    <a:gd name="connsiteY6" fmla="*/ 3932 h 11968"/>
                    <a:gd name="connsiteX7" fmla="*/ 7650 w 13009"/>
                    <a:gd name="connsiteY7" fmla="*/ 3771 h 11968"/>
                    <a:gd name="connsiteX8" fmla="*/ 8427 w 13009"/>
                    <a:gd name="connsiteY8" fmla="*/ 2837 h 11968"/>
                    <a:gd name="connsiteX9" fmla="*/ 8363 w 13009"/>
                    <a:gd name="connsiteY9" fmla="*/ 2192 h 11968"/>
                    <a:gd name="connsiteX10" fmla="*/ 8881 w 13009"/>
                    <a:gd name="connsiteY10" fmla="*/ 1967 h 11968"/>
                    <a:gd name="connsiteX11" fmla="*/ 9046 w 13009"/>
                    <a:gd name="connsiteY11" fmla="*/ 1477 h 11968"/>
                    <a:gd name="connsiteX0" fmla="*/ 8844 w 12807"/>
                    <a:gd name="connsiteY0" fmla="*/ 1477 h 12012"/>
                    <a:gd name="connsiteX1" fmla="*/ 11595 w 12807"/>
                    <a:gd name="connsiteY1" fmla="*/ 356 h 12012"/>
                    <a:gd name="connsiteX2" fmla="*/ 12807 w 12807"/>
                    <a:gd name="connsiteY2" fmla="*/ 0 h 12012"/>
                    <a:gd name="connsiteX3" fmla="*/ 12464 w 12807"/>
                    <a:gd name="connsiteY3" fmla="*/ 4525 h 12012"/>
                    <a:gd name="connsiteX4" fmla="*/ 701 w 12807"/>
                    <a:gd name="connsiteY4" fmla="*/ 11676 h 12012"/>
                    <a:gd name="connsiteX5" fmla="*/ 1746 w 12807"/>
                    <a:gd name="connsiteY5" fmla="*/ 10667 h 12012"/>
                    <a:gd name="connsiteX6" fmla="*/ 1228 w 12807"/>
                    <a:gd name="connsiteY6" fmla="*/ 10022 h 12012"/>
                    <a:gd name="connsiteX7" fmla="*/ 7578 w 12807"/>
                    <a:gd name="connsiteY7" fmla="*/ 3932 h 12012"/>
                    <a:gd name="connsiteX8" fmla="*/ 7448 w 12807"/>
                    <a:gd name="connsiteY8" fmla="*/ 3771 h 12012"/>
                    <a:gd name="connsiteX9" fmla="*/ 8225 w 12807"/>
                    <a:gd name="connsiteY9" fmla="*/ 2837 h 12012"/>
                    <a:gd name="connsiteX10" fmla="*/ 8161 w 12807"/>
                    <a:gd name="connsiteY10" fmla="*/ 2192 h 12012"/>
                    <a:gd name="connsiteX11" fmla="*/ 8679 w 12807"/>
                    <a:gd name="connsiteY11" fmla="*/ 1967 h 12012"/>
                    <a:gd name="connsiteX12" fmla="*/ 8844 w 12807"/>
                    <a:gd name="connsiteY12" fmla="*/ 1477 h 12012"/>
                    <a:gd name="connsiteX0" fmla="*/ 8844 w 12807"/>
                    <a:gd name="connsiteY0" fmla="*/ 1477 h 12012"/>
                    <a:gd name="connsiteX1" fmla="*/ 11595 w 12807"/>
                    <a:gd name="connsiteY1" fmla="*/ 356 h 12012"/>
                    <a:gd name="connsiteX2" fmla="*/ 12807 w 12807"/>
                    <a:gd name="connsiteY2" fmla="*/ 0 h 12012"/>
                    <a:gd name="connsiteX3" fmla="*/ 12464 w 12807"/>
                    <a:gd name="connsiteY3" fmla="*/ 4525 h 12012"/>
                    <a:gd name="connsiteX4" fmla="*/ 701 w 12807"/>
                    <a:gd name="connsiteY4" fmla="*/ 11676 h 12012"/>
                    <a:gd name="connsiteX5" fmla="*/ 1746 w 12807"/>
                    <a:gd name="connsiteY5" fmla="*/ 10667 h 12012"/>
                    <a:gd name="connsiteX6" fmla="*/ 1228 w 12807"/>
                    <a:gd name="connsiteY6" fmla="*/ 10022 h 12012"/>
                    <a:gd name="connsiteX7" fmla="*/ 7578 w 12807"/>
                    <a:gd name="connsiteY7" fmla="*/ 3932 h 12012"/>
                    <a:gd name="connsiteX8" fmla="*/ 7448 w 12807"/>
                    <a:gd name="connsiteY8" fmla="*/ 3771 h 12012"/>
                    <a:gd name="connsiteX9" fmla="*/ 8225 w 12807"/>
                    <a:gd name="connsiteY9" fmla="*/ 2837 h 12012"/>
                    <a:gd name="connsiteX10" fmla="*/ 8161 w 12807"/>
                    <a:gd name="connsiteY10" fmla="*/ 2192 h 12012"/>
                    <a:gd name="connsiteX11" fmla="*/ 8679 w 12807"/>
                    <a:gd name="connsiteY11" fmla="*/ 1967 h 12012"/>
                    <a:gd name="connsiteX12" fmla="*/ 8844 w 12807"/>
                    <a:gd name="connsiteY12" fmla="*/ 1477 h 12012"/>
                    <a:gd name="connsiteX0" fmla="*/ 8143 w 12106"/>
                    <a:gd name="connsiteY0" fmla="*/ 1477 h 11676"/>
                    <a:gd name="connsiteX1" fmla="*/ 10894 w 12106"/>
                    <a:gd name="connsiteY1" fmla="*/ 356 h 11676"/>
                    <a:gd name="connsiteX2" fmla="*/ 12106 w 12106"/>
                    <a:gd name="connsiteY2" fmla="*/ 0 h 11676"/>
                    <a:gd name="connsiteX3" fmla="*/ 11763 w 12106"/>
                    <a:gd name="connsiteY3" fmla="*/ 4525 h 11676"/>
                    <a:gd name="connsiteX4" fmla="*/ 0 w 12106"/>
                    <a:gd name="connsiteY4" fmla="*/ 11676 h 11676"/>
                    <a:gd name="connsiteX5" fmla="*/ 1045 w 12106"/>
                    <a:gd name="connsiteY5" fmla="*/ 10667 h 11676"/>
                    <a:gd name="connsiteX6" fmla="*/ 527 w 12106"/>
                    <a:gd name="connsiteY6" fmla="*/ 10022 h 11676"/>
                    <a:gd name="connsiteX7" fmla="*/ 6877 w 12106"/>
                    <a:gd name="connsiteY7" fmla="*/ 3932 h 11676"/>
                    <a:gd name="connsiteX8" fmla="*/ 6747 w 12106"/>
                    <a:gd name="connsiteY8" fmla="*/ 3771 h 11676"/>
                    <a:gd name="connsiteX9" fmla="*/ 7524 w 12106"/>
                    <a:gd name="connsiteY9" fmla="*/ 2837 h 11676"/>
                    <a:gd name="connsiteX10" fmla="*/ 7460 w 12106"/>
                    <a:gd name="connsiteY10" fmla="*/ 2192 h 11676"/>
                    <a:gd name="connsiteX11" fmla="*/ 7978 w 12106"/>
                    <a:gd name="connsiteY11" fmla="*/ 1967 h 11676"/>
                    <a:gd name="connsiteX12" fmla="*/ 8143 w 12106"/>
                    <a:gd name="connsiteY12" fmla="*/ 1477 h 11676"/>
                    <a:gd name="connsiteX0" fmla="*/ 8366 w 12329"/>
                    <a:gd name="connsiteY0" fmla="*/ 1477 h 12696"/>
                    <a:gd name="connsiteX1" fmla="*/ 11117 w 12329"/>
                    <a:gd name="connsiteY1" fmla="*/ 356 h 12696"/>
                    <a:gd name="connsiteX2" fmla="*/ 12329 w 12329"/>
                    <a:gd name="connsiteY2" fmla="*/ 0 h 12696"/>
                    <a:gd name="connsiteX3" fmla="*/ 11986 w 12329"/>
                    <a:gd name="connsiteY3" fmla="*/ 4525 h 12696"/>
                    <a:gd name="connsiteX4" fmla="*/ 1203 w 12329"/>
                    <a:gd name="connsiteY4" fmla="*/ 12278 h 12696"/>
                    <a:gd name="connsiteX5" fmla="*/ 223 w 12329"/>
                    <a:gd name="connsiteY5" fmla="*/ 11676 h 12696"/>
                    <a:gd name="connsiteX6" fmla="*/ 1268 w 12329"/>
                    <a:gd name="connsiteY6" fmla="*/ 10667 h 12696"/>
                    <a:gd name="connsiteX7" fmla="*/ 750 w 12329"/>
                    <a:gd name="connsiteY7" fmla="*/ 10022 h 12696"/>
                    <a:gd name="connsiteX8" fmla="*/ 7100 w 12329"/>
                    <a:gd name="connsiteY8" fmla="*/ 3932 h 12696"/>
                    <a:gd name="connsiteX9" fmla="*/ 6970 w 12329"/>
                    <a:gd name="connsiteY9" fmla="*/ 3771 h 12696"/>
                    <a:gd name="connsiteX10" fmla="*/ 7747 w 12329"/>
                    <a:gd name="connsiteY10" fmla="*/ 2837 h 12696"/>
                    <a:gd name="connsiteX11" fmla="*/ 7683 w 12329"/>
                    <a:gd name="connsiteY11" fmla="*/ 2192 h 12696"/>
                    <a:gd name="connsiteX12" fmla="*/ 8201 w 12329"/>
                    <a:gd name="connsiteY12" fmla="*/ 1967 h 12696"/>
                    <a:gd name="connsiteX13" fmla="*/ 8366 w 12329"/>
                    <a:gd name="connsiteY13" fmla="*/ 1477 h 12696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980 w 12106"/>
                    <a:gd name="connsiteY4" fmla="*/ 12278 h 12278"/>
                    <a:gd name="connsiteX5" fmla="*/ 0 w 12106"/>
                    <a:gd name="connsiteY5" fmla="*/ 11676 h 12278"/>
                    <a:gd name="connsiteX6" fmla="*/ 1045 w 12106"/>
                    <a:gd name="connsiteY6" fmla="*/ 10667 h 12278"/>
                    <a:gd name="connsiteX7" fmla="*/ 527 w 12106"/>
                    <a:gd name="connsiteY7" fmla="*/ 10022 h 12278"/>
                    <a:gd name="connsiteX8" fmla="*/ 6877 w 12106"/>
                    <a:gd name="connsiteY8" fmla="*/ 3932 h 12278"/>
                    <a:gd name="connsiteX9" fmla="*/ 6747 w 12106"/>
                    <a:gd name="connsiteY9" fmla="*/ 3771 h 12278"/>
                    <a:gd name="connsiteX10" fmla="*/ 7524 w 12106"/>
                    <a:gd name="connsiteY10" fmla="*/ 2837 h 12278"/>
                    <a:gd name="connsiteX11" fmla="*/ 7460 w 12106"/>
                    <a:gd name="connsiteY11" fmla="*/ 2192 h 12278"/>
                    <a:gd name="connsiteX12" fmla="*/ 7978 w 12106"/>
                    <a:gd name="connsiteY12" fmla="*/ 1967 h 12278"/>
                    <a:gd name="connsiteX13" fmla="*/ 8143 w 12106"/>
                    <a:gd name="connsiteY13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4997 w 12106"/>
                    <a:gd name="connsiteY4" fmla="*/ 7992 h 12278"/>
                    <a:gd name="connsiteX5" fmla="*/ 980 w 12106"/>
                    <a:gd name="connsiteY5" fmla="*/ 12278 h 12278"/>
                    <a:gd name="connsiteX6" fmla="*/ 0 w 12106"/>
                    <a:gd name="connsiteY6" fmla="*/ 11676 h 12278"/>
                    <a:gd name="connsiteX7" fmla="*/ 1045 w 12106"/>
                    <a:gd name="connsiteY7" fmla="*/ 10667 h 12278"/>
                    <a:gd name="connsiteX8" fmla="*/ 527 w 12106"/>
                    <a:gd name="connsiteY8" fmla="*/ 10022 h 12278"/>
                    <a:gd name="connsiteX9" fmla="*/ 6877 w 12106"/>
                    <a:gd name="connsiteY9" fmla="*/ 3932 h 12278"/>
                    <a:gd name="connsiteX10" fmla="*/ 6747 w 12106"/>
                    <a:gd name="connsiteY10" fmla="*/ 3771 h 12278"/>
                    <a:gd name="connsiteX11" fmla="*/ 7524 w 12106"/>
                    <a:gd name="connsiteY11" fmla="*/ 2837 h 12278"/>
                    <a:gd name="connsiteX12" fmla="*/ 7460 w 12106"/>
                    <a:gd name="connsiteY12" fmla="*/ 2192 h 12278"/>
                    <a:gd name="connsiteX13" fmla="*/ 7978 w 12106"/>
                    <a:gd name="connsiteY13" fmla="*/ 1967 h 12278"/>
                    <a:gd name="connsiteX14" fmla="*/ 8143 w 12106"/>
                    <a:gd name="connsiteY14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4997 w 12106"/>
                    <a:gd name="connsiteY4" fmla="*/ 7992 h 12278"/>
                    <a:gd name="connsiteX5" fmla="*/ 1207 w 12106"/>
                    <a:gd name="connsiteY5" fmla="*/ 11537 h 12278"/>
                    <a:gd name="connsiteX6" fmla="*/ 980 w 12106"/>
                    <a:gd name="connsiteY6" fmla="*/ 12278 h 12278"/>
                    <a:gd name="connsiteX7" fmla="*/ 0 w 12106"/>
                    <a:gd name="connsiteY7" fmla="*/ 11676 h 12278"/>
                    <a:gd name="connsiteX8" fmla="*/ 1045 w 12106"/>
                    <a:gd name="connsiteY8" fmla="*/ 10667 h 12278"/>
                    <a:gd name="connsiteX9" fmla="*/ 527 w 12106"/>
                    <a:gd name="connsiteY9" fmla="*/ 10022 h 12278"/>
                    <a:gd name="connsiteX10" fmla="*/ 6877 w 12106"/>
                    <a:gd name="connsiteY10" fmla="*/ 3932 h 12278"/>
                    <a:gd name="connsiteX11" fmla="*/ 6747 w 12106"/>
                    <a:gd name="connsiteY11" fmla="*/ 3771 h 12278"/>
                    <a:gd name="connsiteX12" fmla="*/ 7524 w 12106"/>
                    <a:gd name="connsiteY12" fmla="*/ 2837 h 12278"/>
                    <a:gd name="connsiteX13" fmla="*/ 7460 w 12106"/>
                    <a:gd name="connsiteY13" fmla="*/ 2192 h 12278"/>
                    <a:gd name="connsiteX14" fmla="*/ 7978 w 12106"/>
                    <a:gd name="connsiteY14" fmla="*/ 1967 h 12278"/>
                    <a:gd name="connsiteX15" fmla="*/ 8143 w 12106"/>
                    <a:gd name="connsiteY15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4997 w 12106"/>
                    <a:gd name="connsiteY4" fmla="*/ 7992 h 12278"/>
                    <a:gd name="connsiteX5" fmla="*/ 1207 w 12106"/>
                    <a:gd name="connsiteY5" fmla="*/ 11537 h 12278"/>
                    <a:gd name="connsiteX6" fmla="*/ 980 w 12106"/>
                    <a:gd name="connsiteY6" fmla="*/ 12278 h 12278"/>
                    <a:gd name="connsiteX7" fmla="*/ 0 w 12106"/>
                    <a:gd name="connsiteY7" fmla="*/ 11676 h 12278"/>
                    <a:gd name="connsiteX8" fmla="*/ 1045 w 12106"/>
                    <a:gd name="connsiteY8" fmla="*/ 10667 h 12278"/>
                    <a:gd name="connsiteX9" fmla="*/ 527 w 12106"/>
                    <a:gd name="connsiteY9" fmla="*/ 10022 h 12278"/>
                    <a:gd name="connsiteX10" fmla="*/ 6877 w 12106"/>
                    <a:gd name="connsiteY10" fmla="*/ 3932 h 12278"/>
                    <a:gd name="connsiteX11" fmla="*/ 6747 w 12106"/>
                    <a:gd name="connsiteY11" fmla="*/ 3771 h 12278"/>
                    <a:gd name="connsiteX12" fmla="*/ 7524 w 12106"/>
                    <a:gd name="connsiteY12" fmla="*/ 2837 h 12278"/>
                    <a:gd name="connsiteX13" fmla="*/ 7460 w 12106"/>
                    <a:gd name="connsiteY13" fmla="*/ 2192 h 12278"/>
                    <a:gd name="connsiteX14" fmla="*/ 7978 w 12106"/>
                    <a:gd name="connsiteY14" fmla="*/ 1967 h 12278"/>
                    <a:gd name="connsiteX15" fmla="*/ 8143 w 12106"/>
                    <a:gd name="connsiteY15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4997 w 12106"/>
                    <a:gd name="connsiteY4" fmla="*/ 7992 h 12278"/>
                    <a:gd name="connsiteX5" fmla="*/ 4026 w 12106"/>
                    <a:gd name="connsiteY5" fmla="*/ 8508 h 12278"/>
                    <a:gd name="connsiteX6" fmla="*/ 1207 w 12106"/>
                    <a:gd name="connsiteY6" fmla="*/ 11537 h 12278"/>
                    <a:gd name="connsiteX7" fmla="*/ 980 w 12106"/>
                    <a:gd name="connsiteY7" fmla="*/ 12278 h 12278"/>
                    <a:gd name="connsiteX8" fmla="*/ 0 w 12106"/>
                    <a:gd name="connsiteY8" fmla="*/ 11676 h 12278"/>
                    <a:gd name="connsiteX9" fmla="*/ 1045 w 12106"/>
                    <a:gd name="connsiteY9" fmla="*/ 10667 h 12278"/>
                    <a:gd name="connsiteX10" fmla="*/ 527 w 12106"/>
                    <a:gd name="connsiteY10" fmla="*/ 10022 h 12278"/>
                    <a:gd name="connsiteX11" fmla="*/ 6877 w 12106"/>
                    <a:gd name="connsiteY11" fmla="*/ 3932 h 12278"/>
                    <a:gd name="connsiteX12" fmla="*/ 6747 w 12106"/>
                    <a:gd name="connsiteY12" fmla="*/ 3771 h 12278"/>
                    <a:gd name="connsiteX13" fmla="*/ 7524 w 12106"/>
                    <a:gd name="connsiteY13" fmla="*/ 2837 h 12278"/>
                    <a:gd name="connsiteX14" fmla="*/ 7460 w 12106"/>
                    <a:gd name="connsiteY14" fmla="*/ 2192 h 12278"/>
                    <a:gd name="connsiteX15" fmla="*/ 7978 w 12106"/>
                    <a:gd name="connsiteY15" fmla="*/ 1967 h 12278"/>
                    <a:gd name="connsiteX16" fmla="*/ 8143 w 12106"/>
                    <a:gd name="connsiteY16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5872 w 12106"/>
                    <a:gd name="connsiteY4" fmla="*/ 8153 h 12278"/>
                    <a:gd name="connsiteX5" fmla="*/ 4997 w 12106"/>
                    <a:gd name="connsiteY5" fmla="*/ 7992 h 12278"/>
                    <a:gd name="connsiteX6" fmla="*/ 4026 w 12106"/>
                    <a:gd name="connsiteY6" fmla="*/ 8508 h 12278"/>
                    <a:gd name="connsiteX7" fmla="*/ 1207 w 12106"/>
                    <a:gd name="connsiteY7" fmla="*/ 11537 h 12278"/>
                    <a:gd name="connsiteX8" fmla="*/ 980 w 12106"/>
                    <a:gd name="connsiteY8" fmla="*/ 12278 h 12278"/>
                    <a:gd name="connsiteX9" fmla="*/ 0 w 12106"/>
                    <a:gd name="connsiteY9" fmla="*/ 11676 h 12278"/>
                    <a:gd name="connsiteX10" fmla="*/ 1045 w 12106"/>
                    <a:gd name="connsiteY10" fmla="*/ 10667 h 12278"/>
                    <a:gd name="connsiteX11" fmla="*/ 527 w 12106"/>
                    <a:gd name="connsiteY11" fmla="*/ 10022 h 12278"/>
                    <a:gd name="connsiteX12" fmla="*/ 6877 w 12106"/>
                    <a:gd name="connsiteY12" fmla="*/ 3932 h 12278"/>
                    <a:gd name="connsiteX13" fmla="*/ 6747 w 12106"/>
                    <a:gd name="connsiteY13" fmla="*/ 3771 h 12278"/>
                    <a:gd name="connsiteX14" fmla="*/ 7524 w 12106"/>
                    <a:gd name="connsiteY14" fmla="*/ 2837 h 12278"/>
                    <a:gd name="connsiteX15" fmla="*/ 7460 w 12106"/>
                    <a:gd name="connsiteY15" fmla="*/ 2192 h 12278"/>
                    <a:gd name="connsiteX16" fmla="*/ 7978 w 12106"/>
                    <a:gd name="connsiteY16" fmla="*/ 1967 h 12278"/>
                    <a:gd name="connsiteX17" fmla="*/ 8143 w 12106"/>
                    <a:gd name="connsiteY17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5872 w 12106"/>
                    <a:gd name="connsiteY4" fmla="*/ 8153 h 12278"/>
                    <a:gd name="connsiteX5" fmla="*/ 4997 w 12106"/>
                    <a:gd name="connsiteY5" fmla="*/ 7992 h 12278"/>
                    <a:gd name="connsiteX6" fmla="*/ 4026 w 12106"/>
                    <a:gd name="connsiteY6" fmla="*/ 8508 h 12278"/>
                    <a:gd name="connsiteX7" fmla="*/ 1207 w 12106"/>
                    <a:gd name="connsiteY7" fmla="*/ 11537 h 12278"/>
                    <a:gd name="connsiteX8" fmla="*/ 980 w 12106"/>
                    <a:gd name="connsiteY8" fmla="*/ 12278 h 12278"/>
                    <a:gd name="connsiteX9" fmla="*/ 0 w 12106"/>
                    <a:gd name="connsiteY9" fmla="*/ 11676 h 12278"/>
                    <a:gd name="connsiteX10" fmla="*/ 1045 w 12106"/>
                    <a:gd name="connsiteY10" fmla="*/ 10667 h 12278"/>
                    <a:gd name="connsiteX11" fmla="*/ 527 w 12106"/>
                    <a:gd name="connsiteY11" fmla="*/ 10022 h 12278"/>
                    <a:gd name="connsiteX12" fmla="*/ 6877 w 12106"/>
                    <a:gd name="connsiteY12" fmla="*/ 3932 h 12278"/>
                    <a:gd name="connsiteX13" fmla="*/ 6747 w 12106"/>
                    <a:gd name="connsiteY13" fmla="*/ 3771 h 12278"/>
                    <a:gd name="connsiteX14" fmla="*/ 7524 w 12106"/>
                    <a:gd name="connsiteY14" fmla="*/ 2837 h 12278"/>
                    <a:gd name="connsiteX15" fmla="*/ 7460 w 12106"/>
                    <a:gd name="connsiteY15" fmla="*/ 2192 h 12278"/>
                    <a:gd name="connsiteX16" fmla="*/ 7978 w 12106"/>
                    <a:gd name="connsiteY16" fmla="*/ 1967 h 12278"/>
                    <a:gd name="connsiteX17" fmla="*/ 8143 w 12106"/>
                    <a:gd name="connsiteY17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7719 w 12106"/>
                    <a:gd name="connsiteY4" fmla="*/ 6252 h 12278"/>
                    <a:gd name="connsiteX5" fmla="*/ 5872 w 12106"/>
                    <a:gd name="connsiteY5" fmla="*/ 8153 h 12278"/>
                    <a:gd name="connsiteX6" fmla="*/ 4997 w 12106"/>
                    <a:gd name="connsiteY6" fmla="*/ 7992 h 12278"/>
                    <a:gd name="connsiteX7" fmla="*/ 4026 w 12106"/>
                    <a:gd name="connsiteY7" fmla="*/ 8508 h 12278"/>
                    <a:gd name="connsiteX8" fmla="*/ 1207 w 12106"/>
                    <a:gd name="connsiteY8" fmla="*/ 11537 h 12278"/>
                    <a:gd name="connsiteX9" fmla="*/ 980 w 12106"/>
                    <a:gd name="connsiteY9" fmla="*/ 12278 h 12278"/>
                    <a:gd name="connsiteX10" fmla="*/ 0 w 12106"/>
                    <a:gd name="connsiteY10" fmla="*/ 11676 h 12278"/>
                    <a:gd name="connsiteX11" fmla="*/ 1045 w 12106"/>
                    <a:gd name="connsiteY11" fmla="*/ 10667 h 12278"/>
                    <a:gd name="connsiteX12" fmla="*/ 527 w 12106"/>
                    <a:gd name="connsiteY12" fmla="*/ 10022 h 12278"/>
                    <a:gd name="connsiteX13" fmla="*/ 6877 w 12106"/>
                    <a:gd name="connsiteY13" fmla="*/ 3932 h 12278"/>
                    <a:gd name="connsiteX14" fmla="*/ 6747 w 12106"/>
                    <a:gd name="connsiteY14" fmla="*/ 3771 h 12278"/>
                    <a:gd name="connsiteX15" fmla="*/ 7524 w 12106"/>
                    <a:gd name="connsiteY15" fmla="*/ 2837 h 12278"/>
                    <a:gd name="connsiteX16" fmla="*/ 7460 w 12106"/>
                    <a:gd name="connsiteY16" fmla="*/ 2192 h 12278"/>
                    <a:gd name="connsiteX17" fmla="*/ 7978 w 12106"/>
                    <a:gd name="connsiteY17" fmla="*/ 1967 h 12278"/>
                    <a:gd name="connsiteX18" fmla="*/ 8143 w 12106"/>
                    <a:gd name="connsiteY18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7719 w 12106"/>
                    <a:gd name="connsiteY4" fmla="*/ 6252 h 12278"/>
                    <a:gd name="connsiteX5" fmla="*/ 6715 w 12106"/>
                    <a:gd name="connsiteY5" fmla="*/ 7154 h 12278"/>
                    <a:gd name="connsiteX6" fmla="*/ 5872 w 12106"/>
                    <a:gd name="connsiteY6" fmla="*/ 8153 h 12278"/>
                    <a:gd name="connsiteX7" fmla="*/ 4997 w 12106"/>
                    <a:gd name="connsiteY7" fmla="*/ 7992 h 12278"/>
                    <a:gd name="connsiteX8" fmla="*/ 4026 w 12106"/>
                    <a:gd name="connsiteY8" fmla="*/ 8508 h 12278"/>
                    <a:gd name="connsiteX9" fmla="*/ 1207 w 12106"/>
                    <a:gd name="connsiteY9" fmla="*/ 11537 h 12278"/>
                    <a:gd name="connsiteX10" fmla="*/ 980 w 12106"/>
                    <a:gd name="connsiteY10" fmla="*/ 12278 h 12278"/>
                    <a:gd name="connsiteX11" fmla="*/ 0 w 12106"/>
                    <a:gd name="connsiteY11" fmla="*/ 11676 h 12278"/>
                    <a:gd name="connsiteX12" fmla="*/ 1045 w 12106"/>
                    <a:gd name="connsiteY12" fmla="*/ 10667 h 12278"/>
                    <a:gd name="connsiteX13" fmla="*/ 527 w 12106"/>
                    <a:gd name="connsiteY13" fmla="*/ 10022 h 12278"/>
                    <a:gd name="connsiteX14" fmla="*/ 6877 w 12106"/>
                    <a:gd name="connsiteY14" fmla="*/ 3932 h 12278"/>
                    <a:gd name="connsiteX15" fmla="*/ 6747 w 12106"/>
                    <a:gd name="connsiteY15" fmla="*/ 3771 h 12278"/>
                    <a:gd name="connsiteX16" fmla="*/ 7524 w 12106"/>
                    <a:gd name="connsiteY16" fmla="*/ 2837 h 12278"/>
                    <a:gd name="connsiteX17" fmla="*/ 7460 w 12106"/>
                    <a:gd name="connsiteY17" fmla="*/ 2192 h 12278"/>
                    <a:gd name="connsiteX18" fmla="*/ 7978 w 12106"/>
                    <a:gd name="connsiteY18" fmla="*/ 1967 h 12278"/>
                    <a:gd name="connsiteX19" fmla="*/ 8143 w 12106"/>
                    <a:gd name="connsiteY19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7719 w 12106"/>
                    <a:gd name="connsiteY4" fmla="*/ 6252 h 12278"/>
                    <a:gd name="connsiteX5" fmla="*/ 6715 w 12106"/>
                    <a:gd name="connsiteY5" fmla="*/ 7154 h 12278"/>
                    <a:gd name="connsiteX6" fmla="*/ 5872 w 12106"/>
                    <a:gd name="connsiteY6" fmla="*/ 8153 h 12278"/>
                    <a:gd name="connsiteX7" fmla="*/ 4997 w 12106"/>
                    <a:gd name="connsiteY7" fmla="*/ 7992 h 12278"/>
                    <a:gd name="connsiteX8" fmla="*/ 4026 w 12106"/>
                    <a:gd name="connsiteY8" fmla="*/ 8508 h 12278"/>
                    <a:gd name="connsiteX9" fmla="*/ 1207 w 12106"/>
                    <a:gd name="connsiteY9" fmla="*/ 11537 h 12278"/>
                    <a:gd name="connsiteX10" fmla="*/ 980 w 12106"/>
                    <a:gd name="connsiteY10" fmla="*/ 12278 h 12278"/>
                    <a:gd name="connsiteX11" fmla="*/ 0 w 12106"/>
                    <a:gd name="connsiteY11" fmla="*/ 11676 h 12278"/>
                    <a:gd name="connsiteX12" fmla="*/ 1045 w 12106"/>
                    <a:gd name="connsiteY12" fmla="*/ 10667 h 12278"/>
                    <a:gd name="connsiteX13" fmla="*/ 527 w 12106"/>
                    <a:gd name="connsiteY13" fmla="*/ 10022 h 12278"/>
                    <a:gd name="connsiteX14" fmla="*/ 6877 w 12106"/>
                    <a:gd name="connsiteY14" fmla="*/ 3932 h 12278"/>
                    <a:gd name="connsiteX15" fmla="*/ 6747 w 12106"/>
                    <a:gd name="connsiteY15" fmla="*/ 3771 h 12278"/>
                    <a:gd name="connsiteX16" fmla="*/ 7524 w 12106"/>
                    <a:gd name="connsiteY16" fmla="*/ 2837 h 12278"/>
                    <a:gd name="connsiteX17" fmla="*/ 7460 w 12106"/>
                    <a:gd name="connsiteY17" fmla="*/ 2192 h 12278"/>
                    <a:gd name="connsiteX18" fmla="*/ 7978 w 12106"/>
                    <a:gd name="connsiteY18" fmla="*/ 1967 h 12278"/>
                    <a:gd name="connsiteX19" fmla="*/ 8143 w 12106"/>
                    <a:gd name="connsiteY19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7719 w 12106"/>
                    <a:gd name="connsiteY4" fmla="*/ 6252 h 12278"/>
                    <a:gd name="connsiteX5" fmla="*/ 6715 w 12106"/>
                    <a:gd name="connsiteY5" fmla="*/ 7154 h 12278"/>
                    <a:gd name="connsiteX6" fmla="*/ 5872 w 12106"/>
                    <a:gd name="connsiteY6" fmla="*/ 8153 h 12278"/>
                    <a:gd name="connsiteX7" fmla="*/ 4997 w 12106"/>
                    <a:gd name="connsiteY7" fmla="*/ 7992 h 12278"/>
                    <a:gd name="connsiteX8" fmla="*/ 4026 w 12106"/>
                    <a:gd name="connsiteY8" fmla="*/ 8508 h 12278"/>
                    <a:gd name="connsiteX9" fmla="*/ 1207 w 12106"/>
                    <a:gd name="connsiteY9" fmla="*/ 11537 h 12278"/>
                    <a:gd name="connsiteX10" fmla="*/ 980 w 12106"/>
                    <a:gd name="connsiteY10" fmla="*/ 12278 h 12278"/>
                    <a:gd name="connsiteX11" fmla="*/ 0 w 12106"/>
                    <a:gd name="connsiteY11" fmla="*/ 11676 h 12278"/>
                    <a:gd name="connsiteX12" fmla="*/ 1045 w 12106"/>
                    <a:gd name="connsiteY12" fmla="*/ 10667 h 12278"/>
                    <a:gd name="connsiteX13" fmla="*/ 527 w 12106"/>
                    <a:gd name="connsiteY13" fmla="*/ 10022 h 12278"/>
                    <a:gd name="connsiteX14" fmla="*/ 6877 w 12106"/>
                    <a:gd name="connsiteY14" fmla="*/ 3932 h 12278"/>
                    <a:gd name="connsiteX15" fmla="*/ 6747 w 12106"/>
                    <a:gd name="connsiteY15" fmla="*/ 3771 h 12278"/>
                    <a:gd name="connsiteX16" fmla="*/ 7524 w 12106"/>
                    <a:gd name="connsiteY16" fmla="*/ 2837 h 12278"/>
                    <a:gd name="connsiteX17" fmla="*/ 7460 w 12106"/>
                    <a:gd name="connsiteY17" fmla="*/ 2192 h 12278"/>
                    <a:gd name="connsiteX18" fmla="*/ 7978 w 12106"/>
                    <a:gd name="connsiteY18" fmla="*/ 1967 h 12278"/>
                    <a:gd name="connsiteX19" fmla="*/ 8143 w 12106"/>
                    <a:gd name="connsiteY19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11445 w 12106"/>
                    <a:gd name="connsiteY4" fmla="*/ 6027 h 12278"/>
                    <a:gd name="connsiteX5" fmla="*/ 7719 w 12106"/>
                    <a:gd name="connsiteY5" fmla="*/ 6252 h 12278"/>
                    <a:gd name="connsiteX6" fmla="*/ 6715 w 12106"/>
                    <a:gd name="connsiteY6" fmla="*/ 7154 h 12278"/>
                    <a:gd name="connsiteX7" fmla="*/ 5872 w 12106"/>
                    <a:gd name="connsiteY7" fmla="*/ 8153 h 12278"/>
                    <a:gd name="connsiteX8" fmla="*/ 4997 w 12106"/>
                    <a:gd name="connsiteY8" fmla="*/ 7992 h 12278"/>
                    <a:gd name="connsiteX9" fmla="*/ 4026 w 12106"/>
                    <a:gd name="connsiteY9" fmla="*/ 8508 h 12278"/>
                    <a:gd name="connsiteX10" fmla="*/ 1207 w 12106"/>
                    <a:gd name="connsiteY10" fmla="*/ 11537 h 12278"/>
                    <a:gd name="connsiteX11" fmla="*/ 980 w 12106"/>
                    <a:gd name="connsiteY11" fmla="*/ 12278 h 12278"/>
                    <a:gd name="connsiteX12" fmla="*/ 0 w 12106"/>
                    <a:gd name="connsiteY12" fmla="*/ 11676 h 12278"/>
                    <a:gd name="connsiteX13" fmla="*/ 1045 w 12106"/>
                    <a:gd name="connsiteY13" fmla="*/ 10667 h 12278"/>
                    <a:gd name="connsiteX14" fmla="*/ 527 w 12106"/>
                    <a:gd name="connsiteY14" fmla="*/ 10022 h 12278"/>
                    <a:gd name="connsiteX15" fmla="*/ 6877 w 12106"/>
                    <a:gd name="connsiteY15" fmla="*/ 3932 h 12278"/>
                    <a:gd name="connsiteX16" fmla="*/ 6747 w 12106"/>
                    <a:gd name="connsiteY16" fmla="*/ 3771 h 12278"/>
                    <a:gd name="connsiteX17" fmla="*/ 7524 w 12106"/>
                    <a:gd name="connsiteY17" fmla="*/ 2837 h 12278"/>
                    <a:gd name="connsiteX18" fmla="*/ 7460 w 12106"/>
                    <a:gd name="connsiteY18" fmla="*/ 2192 h 12278"/>
                    <a:gd name="connsiteX19" fmla="*/ 7978 w 12106"/>
                    <a:gd name="connsiteY19" fmla="*/ 1967 h 12278"/>
                    <a:gd name="connsiteX20" fmla="*/ 8143 w 12106"/>
                    <a:gd name="connsiteY20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10959 w 12106"/>
                    <a:gd name="connsiteY4" fmla="*/ 5157 h 12278"/>
                    <a:gd name="connsiteX5" fmla="*/ 7719 w 12106"/>
                    <a:gd name="connsiteY5" fmla="*/ 6252 h 12278"/>
                    <a:gd name="connsiteX6" fmla="*/ 6715 w 12106"/>
                    <a:gd name="connsiteY6" fmla="*/ 7154 h 12278"/>
                    <a:gd name="connsiteX7" fmla="*/ 5872 w 12106"/>
                    <a:gd name="connsiteY7" fmla="*/ 8153 h 12278"/>
                    <a:gd name="connsiteX8" fmla="*/ 4997 w 12106"/>
                    <a:gd name="connsiteY8" fmla="*/ 7992 h 12278"/>
                    <a:gd name="connsiteX9" fmla="*/ 4026 w 12106"/>
                    <a:gd name="connsiteY9" fmla="*/ 8508 h 12278"/>
                    <a:gd name="connsiteX10" fmla="*/ 1207 w 12106"/>
                    <a:gd name="connsiteY10" fmla="*/ 11537 h 12278"/>
                    <a:gd name="connsiteX11" fmla="*/ 980 w 12106"/>
                    <a:gd name="connsiteY11" fmla="*/ 12278 h 12278"/>
                    <a:gd name="connsiteX12" fmla="*/ 0 w 12106"/>
                    <a:gd name="connsiteY12" fmla="*/ 11676 h 12278"/>
                    <a:gd name="connsiteX13" fmla="*/ 1045 w 12106"/>
                    <a:gd name="connsiteY13" fmla="*/ 10667 h 12278"/>
                    <a:gd name="connsiteX14" fmla="*/ 527 w 12106"/>
                    <a:gd name="connsiteY14" fmla="*/ 10022 h 12278"/>
                    <a:gd name="connsiteX15" fmla="*/ 6877 w 12106"/>
                    <a:gd name="connsiteY15" fmla="*/ 3932 h 12278"/>
                    <a:gd name="connsiteX16" fmla="*/ 6747 w 12106"/>
                    <a:gd name="connsiteY16" fmla="*/ 3771 h 12278"/>
                    <a:gd name="connsiteX17" fmla="*/ 7524 w 12106"/>
                    <a:gd name="connsiteY17" fmla="*/ 2837 h 12278"/>
                    <a:gd name="connsiteX18" fmla="*/ 7460 w 12106"/>
                    <a:gd name="connsiteY18" fmla="*/ 2192 h 12278"/>
                    <a:gd name="connsiteX19" fmla="*/ 7978 w 12106"/>
                    <a:gd name="connsiteY19" fmla="*/ 1967 h 12278"/>
                    <a:gd name="connsiteX20" fmla="*/ 8143 w 12106"/>
                    <a:gd name="connsiteY20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10959 w 12106"/>
                    <a:gd name="connsiteY4" fmla="*/ 5157 h 12278"/>
                    <a:gd name="connsiteX5" fmla="*/ 7719 w 12106"/>
                    <a:gd name="connsiteY5" fmla="*/ 6252 h 12278"/>
                    <a:gd name="connsiteX6" fmla="*/ 6715 w 12106"/>
                    <a:gd name="connsiteY6" fmla="*/ 7154 h 12278"/>
                    <a:gd name="connsiteX7" fmla="*/ 5872 w 12106"/>
                    <a:gd name="connsiteY7" fmla="*/ 8153 h 12278"/>
                    <a:gd name="connsiteX8" fmla="*/ 4997 w 12106"/>
                    <a:gd name="connsiteY8" fmla="*/ 7992 h 12278"/>
                    <a:gd name="connsiteX9" fmla="*/ 4026 w 12106"/>
                    <a:gd name="connsiteY9" fmla="*/ 8508 h 12278"/>
                    <a:gd name="connsiteX10" fmla="*/ 1207 w 12106"/>
                    <a:gd name="connsiteY10" fmla="*/ 11537 h 12278"/>
                    <a:gd name="connsiteX11" fmla="*/ 980 w 12106"/>
                    <a:gd name="connsiteY11" fmla="*/ 12278 h 12278"/>
                    <a:gd name="connsiteX12" fmla="*/ 0 w 12106"/>
                    <a:gd name="connsiteY12" fmla="*/ 11676 h 12278"/>
                    <a:gd name="connsiteX13" fmla="*/ 1045 w 12106"/>
                    <a:gd name="connsiteY13" fmla="*/ 10667 h 12278"/>
                    <a:gd name="connsiteX14" fmla="*/ 527 w 12106"/>
                    <a:gd name="connsiteY14" fmla="*/ 10022 h 12278"/>
                    <a:gd name="connsiteX15" fmla="*/ 6877 w 12106"/>
                    <a:gd name="connsiteY15" fmla="*/ 3932 h 12278"/>
                    <a:gd name="connsiteX16" fmla="*/ 6747 w 12106"/>
                    <a:gd name="connsiteY16" fmla="*/ 3771 h 12278"/>
                    <a:gd name="connsiteX17" fmla="*/ 7524 w 12106"/>
                    <a:gd name="connsiteY17" fmla="*/ 2837 h 12278"/>
                    <a:gd name="connsiteX18" fmla="*/ 7460 w 12106"/>
                    <a:gd name="connsiteY18" fmla="*/ 2192 h 12278"/>
                    <a:gd name="connsiteX19" fmla="*/ 7978 w 12106"/>
                    <a:gd name="connsiteY19" fmla="*/ 1967 h 12278"/>
                    <a:gd name="connsiteX20" fmla="*/ 8143 w 12106"/>
                    <a:gd name="connsiteY20" fmla="*/ 1477 h 12278"/>
                    <a:gd name="connsiteX0" fmla="*/ 8143 w 12106"/>
                    <a:gd name="connsiteY0" fmla="*/ 1477 h 12278"/>
                    <a:gd name="connsiteX1" fmla="*/ 10894 w 12106"/>
                    <a:gd name="connsiteY1" fmla="*/ 356 h 12278"/>
                    <a:gd name="connsiteX2" fmla="*/ 12106 w 12106"/>
                    <a:gd name="connsiteY2" fmla="*/ 0 h 12278"/>
                    <a:gd name="connsiteX3" fmla="*/ 11763 w 12106"/>
                    <a:gd name="connsiteY3" fmla="*/ 4525 h 12278"/>
                    <a:gd name="connsiteX4" fmla="*/ 10959 w 12106"/>
                    <a:gd name="connsiteY4" fmla="*/ 5157 h 12278"/>
                    <a:gd name="connsiteX5" fmla="*/ 7719 w 12106"/>
                    <a:gd name="connsiteY5" fmla="*/ 6252 h 12278"/>
                    <a:gd name="connsiteX6" fmla="*/ 6715 w 12106"/>
                    <a:gd name="connsiteY6" fmla="*/ 7154 h 12278"/>
                    <a:gd name="connsiteX7" fmla="*/ 5872 w 12106"/>
                    <a:gd name="connsiteY7" fmla="*/ 8153 h 12278"/>
                    <a:gd name="connsiteX8" fmla="*/ 4997 w 12106"/>
                    <a:gd name="connsiteY8" fmla="*/ 7992 h 12278"/>
                    <a:gd name="connsiteX9" fmla="*/ 4026 w 12106"/>
                    <a:gd name="connsiteY9" fmla="*/ 8508 h 12278"/>
                    <a:gd name="connsiteX10" fmla="*/ 1207 w 12106"/>
                    <a:gd name="connsiteY10" fmla="*/ 11537 h 12278"/>
                    <a:gd name="connsiteX11" fmla="*/ 980 w 12106"/>
                    <a:gd name="connsiteY11" fmla="*/ 12278 h 12278"/>
                    <a:gd name="connsiteX12" fmla="*/ 0 w 12106"/>
                    <a:gd name="connsiteY12" fmla="*/ 11676 h 12278"/>
                    <a:gd name="connsiteX13" fmla="*/ 1045 w 12106"/>
                    <a:gd name="connsiteY13" fmla="*/ 10667 h 12278"/>
                    <a:gd name="connsiteX14" fmla="*/ 527 w 12106"/>
                    <a:gd name="connsiteY14" fmla="*/ 10022 h 12278"/>
                    <a:gd name="connsiteX15" fmla="*/ 6877 w 12106"/>
                    <a:gd name="connsiteY15" fmla="*/ 3932 h 12278"/>
                    <a:gd name="connsiteX16" fmla="*/ 6747 w 12106"/>
                    <a:gd name="connsiteY16" fmla="*/ 3771 h 12278"/>
                    <a:gd name="connsiteX17" fmla="*/ 7524 w 12106"/>
                    <a:gd name="connsiteY17" fmla="*/ 2837 h 12278"/>
                    <a:gd name="connsiteX18" fmla="*/ 7460 w 12106"/>
                    <a:gd name="connsiteY18" fmla="*/ 2192 h 12278"/>
                    <a:gd name="connsiteX19" fmla="*/ 7978 w 12106"/>
                    <a:gd name="connsiteY19" fmla="*/ 1967 h 12278"/>
                    <a:gd name="connsiteX20" fmla="*/ 8143 w 12106"/>
                    <a:gd name="connsiteY20" fmla="*/ 1477 h 1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106" h="12278">
                      <a:moveTo>
                        <a:pt x="8143" y="1477"/>
                      </a:moveTo>
                      <a:lnTo>
                        <a:pt x="10894" y="356"/>
                      </a:lnTo>
                      <a:lnTo>
                        <a:pt x="12106" y="0"/>
                      </a:lnTo>
                      <a:cubicBezTo>
                        <a:pt x="11992" y="1508"/>
                        <a:pt x="11877" y="3017"/>
                        <a:pt x="11763" y="4525"/>
                      </a:cubicBezTo>
                      <a:lnTo>
                        <a:pt x="10959" y="5157"/>
                      </a:lnTo>
                      <a:lnTo>
                        <a:pt x="7719" y="6252"/>
                      </a:lnTo>
                      <a:lnTo>
                        <a:pt x="6715" y="7154"/>
                      </a:lnTo>
                      <a:lnTo>
                        <a:pt x="5872" y="8153"/>
                      </a:lnTo>
                      <a:lnTo>
                        <a:pt x="4997" y="7992"/>
                      </a:lnTo>
                      <a:cubicBezTo>
                        <a:pt x="3724" y="8688"/>
                        <a:pt x="4658" y="7917"/>
                        <a:pt x="4026" y="8508"/>
                      </a:cubicBezTo>
                      <a:cubicBezTo>
                        <a:pt x="3394" y="9099"/>
                        <a:pt x="1731" y="10941"/>
                        <a:pt x="1207" y="11537"/>
                      </a:cubicBezTo>
                      <a:cubicBezTo>
                        <a:pt x="1131" y="11784"/>
                        <a:pt x="1056" y="12031"/>
                        <a:pt x="980" y="12278"/>
                      </a:cubicBezTo>
                      <a:lnTo>
                        <a:pt x="0" y="11676"/>
                      </a:lnTo>
                      <a:lnTo>
                        <a:pt x="1045" y="10667"/>
                      </a:lnTo>
                      <a:lnTo>
                        <a:pt x="527" y="10022"/>
                      </a:lnTo>
                      <a:lnTo>
                        <a:pt x="6877" y="3932"/>
                      </a:lnTo>
                      <a:cubicBezTo>
                        <a:pt x="6834" y="3878"/>
                        <a:pt x="6790" y="3825"/>
                        <a:pt x="6747" y="3771"/>
                      </a:cubicBezTo>
                      <a:cubicBezTo>
                        <a:pt x="7238" y="3175"/>
                        <a:pt x="7254" y="3272"/>
                        <a:pt x="7524" y="2837"/>
                      </a:cubicBezTo>
                      <a:cubicBezTo>
                        <a:pt x="7503" y="2622"/>
                        <a:pt x="7481" y="2407"/>
                        <a:pt x="7460" y="2192"/>
                      </a:cubicBezTo>
                      <a:lnTo>
                        <a:pt x="7978" y="1967"/>
                      </a:lnTo>
                      <a:lnTo>
                        <a:pt x="8143" y="1477"/>
                      </a:lnTo>
                      <a:close/>
                    </a:path>
                  </a:pathLst>
                </a:custGeom>
                <a:solidFill>
                  <a:srgbClr val="FFFF0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1" name="Freeform 234">
                  <a:extLst>
                    <a:ext uri="{FF2B5EF4-FFF2-40B4-BE49-F238E27FC236}">
                      <a16:creationId xmlns:a16="http://schemas.microsoft.com/office/drawing/2014/main" id="{B36A5230-841B-D633-14C0-65C596F32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3129" y="4329138"/>
                  <a:ext cx="455718" cy="571474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3303 h 11899"/>
                    <a:gd name="connsiteX1" fmla="*/ 6670 w 10000"/>
                    <a:gd name="connsiteY1" fmla="*/ 0 h 11899"/>
                    <a:gd name="connsiteX2" fmla="*/ 10000 w 10000"/>
                    <a:gd name="connsiteY2" fmla="*/ 6546 h 11899"/>
                    <a:gd name="connsiteX3" fmla="*/ 2090 w 10000"/>
                    <a:gd name="connsiteY3" fmla="*/ 11899 h 11899"/>
                    <a:gd name="connsiteX4" fmla="*/ 0 w 10000"/>
                    <a:gd name="connsiteY4" fmla="*/ 3303 h 11899"/>
                    <a:gd name="connsiteX0" fmla="*/ 0 w 7242"/>
                    <a:gd name="connsiteY0" fmla="*/ 3303 h 11899"/>
                    <a:gd name="connsiteX1" fmla="*/ 6670 w 7242"/>
                    <a:gd name="connsiteY1" fmla="*/ 0 h 11899"/>
                    <a:gd name="connsiteX2" fmla="*/ 7242 w 7242"/>
                    <a:gd name="connsiteY2" fmla="*/ 800 h 11899"/>
                    <a:gd name="connsiteX3" fmla="*/ 2090 w 7242"/>
                    <a:gd name="connsiteY3" fmla="*/ 11899 h 11899"/>
                    <a:gd name="connsiteX4" fmla="*/ 0 w 7242"/>
                    <a:gd name="connsiteY4" fmla="*/ 3303 h 11899"/>
                    <a:gd name="connsiteX0" fmla="*/ 0 w 10000"/>
                    <a:gd name="connsiteY0" fmla="*/ 2776 h 10000"/>
                    <a:gd name="connsiteX1" fmla="*/ 9210 w 10000"/>
                    <a:gd name="connsiteY1" fmla="*/ 0 h 10000"/>
                    <a:gd name="connsiteX2" fmla="*/ 10000 w 10000"/>
                    <a:gd name="connsiteY2" fmla="*/ 672 h 10000"/>
                    <a:gd name="connsiteX3" fmla="*/ 9178 w 10000"/>
                    <a:gd name="connsiteY3" fmla="*/ 2782 h 10000"/>
                    <a:gd name="connsiteX4" fmla="*/ 2886 w 10000"/>
                    <a:gd name="connsiteY4" fmla="*/ 10000 h 10000"/>
                    <a:gd name="connsiteX5" fmla="*/ 0 w 10000"/>
                    <a:gd name="connsiteY5" fmla="*/ 2776 h 10000"/>
                    <a:gd name="connsiteX0" fmla="*/ 0 w 10000"/>
                    <a:gd name="connsiteY0" fmla="*/ 2776 h 10000"/>
                    <a:gd name="connsiteX1" fmla="*/ 9210 w 10000"/>
                    <a:gd name="connsiteY1" fmla="*/ 0 h 10000"/>
                    <a:gd name="connsiteX2" fmla="*/ 10000 w 10000"/>
                    <a:gd name="connsiteY2" fmla="*/ 672 h 10000"/>
                    <a:gd name="connsiteX3" fmla="*/ 9178 w 10000"/>
                    <a:gd name="connsiteY3" fmla="*/ 2782 h 10000"/>
                    <a:gd name="connsiteX4" fmla="*/ 2886 w 10000"/>
                    <a:gd name="connsiteY4" fmla="*/ 10000 h 10000"/>
                    <a:gd name="connsiteX5" fmla="*/ 0 w 10000"/>
                    <a:gd name="connsiteY5" fmla="*/ 2776 h 10000"/>
                    <a:gd name="connsiteX0" fmla="*/ 0 w 10067"/>
                    <a:gd name="connsiteY0" fmla="*/ 2776 h 10000"/>
                    <a:gd name="connsiteX1" fmla="*/ 9210 w 10067"/>
                    <a:gd name="connsiteY1" fmla="*/ 0 h 10000"/>
                    <a:gd name="connsiteX2" fmla="*/ 10067 w 10067"/>
                    <a:gd name="connsiteY2" fmla="*/ 754 h 10000"/>
                    <a:gd name="connsiteX3" fmla="*/ 9178 w 10067"/>
                    <a:gd name="connsiteY3" fmla="*/ 2782 h 10000"/>
                    <a:gd name="connsiteX4" fmla="*/ 2886 w 10067"/>
                    <a:gd name="connsiteY4" fmla="*/ 10000 h 10000"/>
                    <a:gd name="connsiteX5" fmla="*/ 0 w 10067"/>
                    <a:gd name="connsiteY5" fmla="*/ 2776 h 10000"/>
                    <a:gd name="connsiteX0" fmla="*/ 0 w 10067"/>
                    <a:gd name="connsiteY0" fmla="*/ 2776 h 10022"/>
                    <a:gd name="connsiteX1" fmla="*/ 9210 w 10067"/>
                    <a:gd name="connsiteY1" fmla="*/ 0 h 10022"/>
                    <a:gd name="connsiteX2" fmla="*/ 10067 w 10067"/>
                    <a:gd name="connsiteY2" fmla="*/ 754 h 10022"/>
                    <a:gd name="connsiteX3" fmla="*/ 9178 w 10067"/>
                    <a:gd name="connsiteY3" fmla="*/ 2782 h 10022"/>
                    <a:gd name="connsiteX4" fmla="*/ 8167 w 10067"/>
                    <a:gd name="connsiteY4" fmla="*/ 4297 h 10022"/>
                    <a:gd name="connsiteX5" fmla="*/ 2886 w 10067"/>
                    <a:gd name="connsiteY5" fmla="*/ 10000 h 10022"/>
                    <a:gd name="connsiteX6" fmla="*/ 0 w 10067"/>
                    <a:gd name="connsiteY6" fmla="*/ 2776 h 10022"/>
                    <a:gd name="connsiteX0" fmla="*/ 0 w 10067"/>
                    <a:gd name="connsiteY0" fmla="*/ 2776 h 10022"/>
                    <a:gd name="connsiteX1" fmla="*/ 9210 w 10067"/>
                    <a:gd name="connsiteY1" fmla="*/ 0 h 10022"/>
                    <a:gd name="connsiteX2" fmla="*/ 10067 w 10067"/>
                    <a:gd name="connsiteY2" fmla="*/ 754 h 10022"/>
                    <a:gd name="connsiteX3" fmla="*/ 9178 w 10067"/>
                    <a:gd name="connsiteY3" fmla="*/ 2782 h 10022"/>
                    <a:gd name="connsiteX4" fmla="*/ 8167 w 10067"/>
                    <a:gd name="connsiteY4" fmla="*/ 4297 h 10022"/>
                    <a:gd name="connsiteX5" fmla="*/ 2886 w 10067"/>
                    <a:gd name="connsiteY5" fmla="*/ 10000 h 10022"/>
                    <a:gd name="connsiteX6" fmla="*/ 0 w 10067"/>
                    <a:gd name="connsiteY6" fmla="*/ 2776 h 10022"/>
                    <a:gd name="connsiteX0" fmla="*/ 0 w 10067"/>
                    <a:gd name="connsiteY0" fmla="*/ 2776 h 10039"/>
                    <a:gd name="connsiteX1" fmla="*/ 9210 w 10067"/>
                    <a:gd name="connsiteY1" fmla="*/ 0 h 10039"/>
                    <a:gd name="connsiteX2" fmla="*/ 10067 w 10067"/>
                    <a:gd name="connsiteY2" fmla="*/ 754 h 10039"/>
                    <a:gd name="connsiteX3" fmla="*/ 9178 w 10067"/>
                    <a:gd name="connsiteY3" fmla="*/ 2782 h 10039"/>
                    <a:gd name="connsiteX4" fmla="*/ 8167 w 10067"/>
                    <a:gd name="connsiteY4" fmla="*/ 4297 h 10039"/>
                    <a:gd name="connsiteX5" fmla="*/ 7931 w 10067"/>
                    <a:gd name="connsiteY5" fmla="*/ 5811 h 10039"/>
                    <a:gd name="connsiteX6" fmla="*/ 2886 w 10067"/>
                    <a:gd name="connsiteY6" fmla="*/ 10000 h 10039"/>
                    <a:gd name="connsiteX7" fmla="*/ 0 w 10067"/>
                    <a:gd name="connsiteY7" fmla="*/ 2776 h 10039"/>
                    <a:gd name="connsiteX0" fmla="*/ 0 w 10067"/>
                    <a:gd name="connsiteY0" fmla="*/ 2776 h 10039"/>
                    <a:gd name="connsiteX1" fmla="*/ 9210 w 10067"/>
                    <a:gd name="connsiteY1" fmla="*/ 0 h 10039"/>
                    <a:gd name="connsiteX2" fmla="*/ 10067 w 10067"/>
                    <a:gd name="connsiteY2" fmla="*/ 754 h 10039"/>
                    <a:gd name="connsiteX3" fmla="*/ 9178 w 10067"/>
                    <a:gd name="connsiteY3" fmla="*/ 2782 h 10039"/>
                    <a:gd name="connsiteX4" fmla="*/ 8167 w 10067"/>
                    <a:gd name="connsiteY4" fmla="*/ 4297 h 10039"/>
                    <a:gd name="connsiteX5" fmla="*/ 7931 w 10067"/>
                    <a:gd name="connsiteY5" fmla="*/ 5811 h 10039"/>
                    <a:gd name="connsiteX6" fmla="*/ 2886 w 10067"/>
                    <a:gd name="connsiteY6" fmla="*/ 10000 h 10039"/>
                    <a:gd name="connsiteX7" fmla="*/ 0 w 10067"/>
                    <a:gd name="connsiteY7" fmla="*/ 2776 h 10039"/>
                    <a:gd name="connsiteX0" fmla="*/ 0 w 10067"/>
                    <a:gd name="connsiteY0" fmla="*/ 2776 h 10039"/>
                    <a:gd name="connsiteX1" fmla="*/ 9210 w 10067"/>
                    <a:gd name="connsiteY1" fmla="*/ 0 h 10039"/>
                    <a:gd name="connsiteX2" fmla="*/ 10067 w 10067"/>
                    <a:gd name="connsiteY2" fmla="*/ 754 h 10039"/>
                    <a:gd name="connsiteX3" fmla="*/ 9178 w 10067"/>
                    <a:gd name="connsiteY3" fmla="*/ 2782 h 10039"/>
                    <a:gd name="connsiteX4" fmla="*/ 8167 w 10067"/>
                    <a:gd name="connsiteY4" fmla="*/ 4297 h 10039"/>
                    <a:gd name="connsiteX5" fmla="*/ 7931 w 10067"/>
                    <a:gd name="connsiteY5" fmla="*/ 5320 h 10039"/>
                    <a:gd name="connsiteX6" fmla="*/ 7931 w 10067"/>
                    <a:gd name="connsiteY6" fmla="*/ 5811 h 10039"/>
                    <a:gd name="connsiteX7" fmla="*/ 2886 w 10067"/>
                    <a:gd name="connsiteY7" fmla="*/ 10000 h 10039"/>
                    <a:gd name="connsiteX8" fmla="*/ 0 w 10067"/>
                    <a:gd name="connsiteY8" fmla="*/ 2776 h 10039"/>
                    <a:gd name="connsiteX0" fmla="*/ 0 w 10067"/>
                    <a:gd name="connsiteY0" fmla="*/ 2776 h 10039"/>
                    <a:gd name="connsiteX1" fmla="*/ 9210 w 10067"/>
                    <a:gd name="connsiteY1" fmla="*/ 0 h 10039"/>
                    <a:gd name="connsiteX2" fmla="*/ 10067 w 10067"/>
                    <a:gd name="connsiteY2" fmla="*/ 754 h 10039"/>
                    <a:gd name="connsiteX3" fmla="*/ 9178 w 10067"/>
                    <a:gd name="connsiteY3" fmla="*/ 2782 h 10039"/>
                    <a:gd name="connsiteX4" fmla="*/ 8167 w 10067"/>
                    <a:gd name="connsiteY4" fmla="*/ 4297 h 10039"/>
                    <a:gd name="connsiteX5" fmla="*/ 7931 w 10067"/>
                    <a:gd name="connsiteY5" fmla="*/ 5320 h 10039"/>
                    <a:gd name="connsiteX6" fmla="*/ 7931 w 10067"/>
                    <a:gd name="connsiteY6" fmla="*/ 5811 h 10039"/>
                    <a:gd name="connsiteX7" fmla="*/ 2886 w 10067"/>
                    <a:gd name="connsiteY7" fmla="*/ 10000 h 10039"/>
                    <a:gd name="connsiteX8" fmla="*/ 0 w 10067"/>
                    <a:gd name="connsiteY8" fmla="*/ 2776 h 10039"/>
                    <a:gd name="connsiteX0" fmla="*/ 0 w 10067"/>
                    <a:gd name="connsiteY0" fmla="*/ 2776 h 10039"/>
                    <a:gd name="connsiteX1" fmla="*/ 9210 w 10067"/>
                    <a:gd name="connsiteY1" fmla="*/ 0 h 10039"/>
                    <a:gd name="connsiteX2" fmla="*/ 10067 w 10067"/>
                    <a:gd name="connsiteY2" fmla="*/ 754 h 10039"/>
                    <a:gd name="connsiteX3" fmla="*/ 9178 w 10067"/>
                    <a:gd name="connsiteY3" fmla="*/ 2782 h 10039"/>
                    <a:gd name="connsiteX4" fmla="*/ 8167 w 10067"/>
                    <a:gd name="connsiteY4" fmla="*/ 4297 h 10039"/>
                    <a:gd name="connsiteX5" fmla="*/ 7931 w 10067"/>
                    <a:gd name="connsiteY5" fmla="*/ 5320 h 10039"/>
                    <a:gd name="connsiteX6" fmla="*/ 7931 w 10067"/>
                    <a:gd name="connsiteY6" fmla="*/ 5811 h 10039"/>
                    <a:gd name="connsiteX7" fmla="*/ 2886 w 10067"/>
                    <a:gd name="connsiteY7" fmla="*/ 10000 h 10039"/>
                    <a:gd name="connsiteX8" fmla="*/ 0 w 10067"/>
                    <a:gd name="connsiteY8" fmla="*/ 2776 h 10039"/>
                    <a:gd name="connsiteX0" fmla="*/ 0 w 10067"/>
                    <a:gd name="connsiteY0" fmla="*/ 2776 h 10286"/>
                    <a:gd name="connsiteX1" fmla="*/ 9210 w 10067"/>
                    <a:gd name="connsiteY1" fmla="*/ 0 h 10286"/>
                    <a:gd name="connsiteX2" fmla="*/ 10067 w 10067"/>
                    <a:gd name="connsiteY2" fmla="*/ 754 h 10286"/>
                    <a:gd name="connsiteX3" fmla="*/ 9178 w 10067"/>
                    <a:gd name="connsiteY3" fmla="*/ 2782 h 10286"/>
                    <a:gd name="connsiteX4" fmla="*/ 8167 w 10067"/>
                    <a:gd name="connsiteY4" fmla="*/ 4297 h 10286"/>
                    <a:gd name="connsiteX5" fmla="*/ 7931 w 10067"/>
                    <a:gd name="connsiteY5" fmla="*/ 5320 h 10286"/>
                    <a:gd name="connsiteX6" fmla="*/ 7931 w 10067"/>
                    <a:gd name="connsiteY6" fmla="*/ 5811 h 10286"/>
                    <a:gd name="connsiteX7" fmla="*/ 9717 w 10067"/>
                    <a:gd name="connsiteY7" fmla="*/ 9249 h 10286"/>
                    <a:gd name="connsiteX8" fmla="*/ 2886 w 10067"/>
                    <a:gd name="connsiteY8" fmla="*/ 10000 h 10286"/>
                    <a:gd name="connsiteX9" fmla="*/ 0 w 10067"/>
                    <a:gd name="connsiteY9" fmla="*/ 2776 h 10286"/>
                    <a:gd name="connsiteX0" fmla="*/ 0 w 10067"/>
                    <a:gd name="connsiteY0" fmla="*/ 2776 h 10248"/>
                    <a:gd name="connsiteX1" fmla="*/ 9210 w 10067"/>
                    <a:gd name="connsiteY1" fmla="*/ 0 h 10248"/>
                    <a:gd name="connsiteX2" fmla="*/ 10067 w 10067"/>
                    <a:gd name="connsiteY2" fmla="*/ 754 h 10248"/>
                    <a:gd name="connsiteX3" fmla="*/ 9178 w 10067"/>
                    <a:gd name="connsiteY3" fmla="*/ 2782 h 10248"/>
                    <a:gd name="connsiteX4" fmla="*/ 8167 w 10067"/>
                    <a:gd name="connsiteY4" fmla="*/ 4297 h 10248"/>
                    <a:gd name="connsiteX5" fmla="*/ 7931 w 10067"/>
                    <a:gd name="connsiteY5" fmla="*/ 5320 h 10248"/>
                    <a:gd name="connsiteX6" fmla="*/ 7931 w 10067"/>
                    <a:gd name="connsiteY6" fmla="*/ 5811 h 10248"/>
                    <a:gd name="connsiteX7" fmla="*/ 7291 w 10067"/>
                    <a:gd name="connsiteY7" fmla="*/ 7080 h 10248"/>
                    <a:gd name="connsiteX8" fmla="*/ 9717 w 10067"/>
                    <a:gd name="connsiteY8" fmla="*/ 9249 h 10248"/>
                    <a:gd name="connsiteX9" fmla="*/ 2886 w 10067"/>
                    <a:gd name="connsiteY9" fmla="*/ 10000 h 10248"/>
                    <a:gd name="connsiteX10" fmla="*/ 0 w 10067"/>
                    <a:gd name="connsiteY10" fmla="*/ 2776 h 10248"/>
                    <a:gd name="connsiteX0" fmla="*/ 0 w 10067"/>
                    <a:gd name="connsiteY0" fmla="*/ 2776 h 10248"/>
                    <a:gd name="connsiteX1" fmla="*/ 9210 w 10067"/>
                    <a:gd name="connsiteY1" fmla="*/ 0 h 10248"/>
                    <a:gd name="connsiteX2" fmla="*/ 10067 w 10067"/>
                    <a:gd name="connsiteY2" fmla="*/ 754 h 10248"/>
                    <a:gd name="connsiteX3" fmla="*/ 9178 w 10067"/>
                    <a:gd name="connsiteY3" fmla="*/ 2782 h 10248"/>
                    <a:gd name="connsiteX4" fmla="*/ 8167 w 10067"/>
                    <a:gd name="connsiteY4" fmla="*/ 4297 h 10248"/>
                    <a:gd name="connsiteX5" fmla="*/ 7931 w 10067"/>
                    <a:gd name="connsiteY5" fmla="*/ 5320 h 10248"/>
                    <a:gd name="connsiteX6" fmla="*/ 7931 w 10067"/>
                    <a:gd name="connsiteY6" fmla="*/ 5811 h 10248"/>
                    <a:gd name="connsiteX7" fmla="*/ 7291 w 10067"/>
                    <a:gd name="connsiteY7" fmla="*/ 7080 h 10248"/>
                    <a:gd name="connsiteX8" fmla="*/ 9717 w 10067"/>
                    <a:gd name="connsiteY8" fmla="*/ 9249 h 10248"/>
                    <a:gd name="connsiteX9" fmla="*/ 2886 w 10067"/>
                    <a:gd name="connsiteY9" fmla="*/ 10000 h 10248"/>
                    <a:gd name="connsiteX10" fmla="*/ 0 w 10067"/>
                    <a:gd name="connsiteY10" fmla="*/ 2776 h 10248"/>
                    <a:gd name="connsiteX0" fmla="*/ 0 w 10067"/>
                    <a:gd name="connsiteY0" fmla="*/ 2776 h 10248"/>
                    <a:gd name="connsiteX1" fmla="*/ 9210 w 10067"/>
                    <a:gd name="connsiteY1" fmla="*/ 0 h 10248"/>
                    <a:gd name="connsiteX2" fmla="*/ 10067 w 10067"/>
                    <a:gd name="connsiteY2" fmla="*/ 754 h 10248"/>
                    <a:gd name="connsiteX3" fmla="*/ 9178 w 10067"/>
                    <a:gd name="connsiteY3" fmla="*/ 2782 h 10248"/>
                    <a:gd name="connsiteX4" fmla="*/ 8167 w 10067"/>
                    <a:gd name="connsiteY4" fmla="*/ 4297 h 10248"/>
                    <a:gd name="connsiteX5" fmla="*/ 7931 w 10067"/>
                    <a:gd name="connsiteY5" fmla="*/ 5320 h 10248"/>
                    <a:gd name="connsiteX6" fmla="*/ 7931 w 10067"/>
                    <a:gd name="connsiteY6" fmla="*/ 5811 h 10248"/>
                    <a:gd name="connsiteX7" fmla="*/ 7560 w 10067"/>
                    <a:gd name="connsiteY7" fmla="*/ 6220 h 10248"/>
                    <a:gd name="connsiteX8" fmla="*/ 7291 w 10067"/>
                    <a:gd name="connsiteY8" fmla="*/ 7080 h 10248"/>
                    <a:gd name="connsiteX9" fmla="*/ 9717 w 10067"/>
                    <a:gd name="connsiteY9" fmla="*/ 9249 h 10248"/>
                    <a:gd name="connsiteX10" fmla="*/ 2886 w 10067"/>
                    <a:gd name="connsiteY10" fmla="*/ 10000 h 10248"/>
                    <a:gd name="connsiteX11" fmla="*/ 0 w 10067"/>
                    <a:gd name="connsiteY11" fmla="*/ 2776 h 10248"/>
                    <a:gd name="connsiteX0" fmla="*/ 0 w 10067"/>
                    <a:gd name="connsiteY0" fmla="*/ 2776 h 10232"/>
                    <a:gd name="connsiteX1" fmla="*/ 9210 w 10067"/>
                    <a:gd name="connsiteY1" fmla="*/ 0 h 10232"/>
                    <a:gd name="connsiteX2" fmla="*/ 10067 w 10067"/>
                    <a:gd name="connsiteY2" fmla="*/ 754 h 10232"/>
                    <a:gd name="connsiteX3" fmla="*/ 9178 w 10067"/>
                    <a:gd name="connsiteY3" fmla="*/ 2782 h 10232"/>
                    <a:gd name="connsiteX4" fmla="*/ 8167 w 10067"/>
                    <a:gd name="connsiteY4" fmla="*/ 4297 h 10232"/>
                    <a:gd name="connsiteX5" fmla="*/ 7931 w 10067"/>
                    <a:gd name="connsiteY5" fmla="*/ 5320 h 10232"/>
                    <a:gd name="connsiteX6" fmla="*/ 7931 w 10067"/>
                    <a:gd name="connsiteY6" fmla="*/ 5811 h 10232"/>
                    <a:gd name="connsiteX7" fmla="*/ 7560 w 10067"/>
                    <a:gd name="connsiteY7" fmla="*/ 6220 h 10232"/>
                    <a:gd name="connsiteX8" fmla="*/ 7291 w 10067"/>
                    <a:gd name="connsiteY8" fmla="*/ 7080 h 10232"/>
                    <a:gd name="connsiteX9" fmla="*/ 5235 w 10067"/>
                    <a:gd name="connsiteY9" fmla="*/ 8266 h 10232"/>
                    <a:gd name="connsiteX10" fmla="*/ 9717 w 10067"/>
                    <a:gd name="connsiteY10" fmla="*/ 9249 h 10232"/>
                    <a:gd name="connsiteX11" fmla="*/ 2886 w 10067"/>
                    <a:gd name="connsiteY11" fmla="*/ 10000 h 10232"/>
                    <a:gd name="connsiteX12" fmla="*/ 0 w 10067"/>
                    <a:gd name="connsiteY12" fmla="*/ 2776 h 10232"/>
                    <a:gd name="connsiteX0" fmla="*/ 0 w 10067"/>
                    <a:gd name="connsiteY0" fmla="*/ 2776 h 10232"/>
                    <a:gd name="connsiteX1" fmla="*/ 9210 w 10067"/>
                    <a:gd name="connsiteY1" fmla="*/ 0 h 10232"/>
                    <a:gd name="connsiteX2" fmla="*/ 10067 w 10067"/>
                    <a:gd name="connsiteY2" fmla="*/ 754 h 10232"/>
                    <a:gd name="connsiteX3" fmla="*/ 9178 w 10067"/>
                    <a:gd name="connsiteY3" fmla="*/ 2782 h 10232"/>
                    <a:gd name="connsiteX4" fmla="*/ 8167 w 10067"/>
                    <a:gd name="connsiteY4" fmla="*/ 4297 h 10232"/>
                    <a:gd name="connsiteX5" fmla="*/ 7931 w 10067"/>
                    <a:gd name="connsiteY5" fmla="*/ 5320 h 10232"/>
                    <a:gd name="connsiteX6" fmla="*/ 7931 w 10067"/>
                    <a:gd name="connsiteY6" fmla="*/ 5811 h 10232"/>
                    <a:gd name="connsiteX7" fmla="*/ 7560 w 10067"/>
                    <a:gd name="connsiteY7" fmla="*/ 6220 h 10232"/>
                    <a:gd name="connsiteX8" fmla="*/ 7291 w 10067"/>
                    <a:gd name="connsiteY8" fmla="*/ 7080 h 10232"/>
                    <a:gd name="connsiteX9" fmla="*/ 6617 w 10067"/>
                    <a:gd name="connsiteY9" fmla="*/ 7325 h 10232"/>
                    <a:gd name="connsiteX10" fmla="*/ 5235 w 10067"/>
                    <a:gd name="connsiteY10" fmla="*/ 8266 h 10232"/>
                    <a:gd name="connsiteX11" fmla="*/ 9717 w 10067"/>
                    <a:gd name="connsiteY11" fmla="*/ 9249 h 10232"/>
                    <a:gd name="connsiteX12" fmla="*/ 2886 w 10067"/>
                    <a:gd name="connsiteY12" fmla="*/ 10000 h 10232"/>
                    <a:gd name="connsiteX13" fmla="*/ 0 w 10067"/>
                    <a:gd name="connsiteY13" fmla="*/ 2776 h 10232"/>
                    <a:gd name="connsiteX0" fmla="*/ 0 w 10067"/>
                    <a:gd name="connsiteY0" fmla="*/ 2776 h 10232"/>
                    <a:gd name="connsiteX1" fmla="*/ 9210 w 10067"/>
                    <a:gd name="connsiteY1" fmla="*/ 0 h 10232"/>
                    <a:gd name="connsiteX2" fmla="*/ 10067 w 10067"/>
                    <a:gd name="connsiteY2" fmla="*/ 754 h 10232"/>
                    <a:gd name="connsiteX3" fmla="*/ 9178 w 10067"/>
                    <a:gd name="connsiteY3" fmla="*/ 2782 h 10232"/>
                    <a:gd name="connsiteX4" fmla="*/ 8167 w 10067"/>
                    <a:gd name="connsiteY4" fmla="*/ 4297 h 10232"/>
                    <a:gd name="connsiteX5" fmla="*/ 7931 w 10067"/>
                    <a:gd name="connsiteY5" fmla="*/ 5320 h 10232"/>
                    <a:gd name="connsiteX6" fmla="*/ 7931 w 10067"/>
                    <a:gd name="connsiteY6" fmla="*/ 5811 h 10232"/>
                    <a:gd name="connsiteX7" fmla="*/ 7560 w 10067"/>
                    <a:gd name="connsiteY7" fmla="*/ 6220 h 10232"/>
                    <a:gd name="connsiteX8" fmla="*/ 7291 w 10067"/>
                    <a:gd name="connsiteY8" fmla="*/ 7080 h 10232"/>
                    <a:gd name="connsiteX9" fmla="*/ 6617 w 10067"/>
                    <a:gd name="connsiteY9" fmla="*/ 7325 h 10232"/>
                    <a:gd name="connsiteX10" fmla="*/ 6145 w 10067"/>
                    <a:gd name="connsiteY10" fmla="*/ 7980 h 10232"/>
                    <a:gd name="connsiteX11" fmla="*/ 5235 w 10067"/>
                    <a:gd name="connsiteY11" fmla="*/ 8266 h 10232"/>
                    <a:gd name="connsiteX12" fmla="*/ 9717 w 10067"/>
                    <a:gd name="connsiteY12" fmla="*/ 9249 h 10232"/>
                    <a:gd name="connsiteX13" fmla="*/ 2886 w 10067"/>
                    <a:gd name="connsiteY13" fmla="*/ 10000 h 10232"/>
                    <a:gd name="connsiteX14" fmla="*/ 0 w 10067"/>
                    <a:gd name="connsiteY14" fmla="*/ 2776 h 10232"/>
                    <a:gd name="connsiteX0" fmla="*/ 0 w 10067"/>
                    <a:gd name="connsiteY0" fmla="*/ 2776 h 10232"/>
                    <a:gd name="connsiteX1" fmla="*/ 9210 w 10067"/>
                    <a:gd name="connsiteY1" fmla="*/ 0 h 10232"/>
                    <a:gd name="connsiteX2" fmla="*/ 10067 w 10067"/>
                    <a:gd name="connsiteY2" fmla="*/ 754 h 10232"/>
                    <a:gd name="connsiteX3" fmla="*/ 9178 w 10067"/>
                    <a:gd name="connsiteY3" fmla="*/ 2782 h 10232"/>
                    <a:gd name="connsiteX4" fmla="*/ 8167 w 10067"/>
                    <a:gd name="connsiteY4" fmla="*/ 4297 h 10232"/>
                    <a:gd name="connsiteX5" fmla="*/ 7931 w 10067"/>
                    <a:gd name="connsiteY5" fmla="*/ 5320 h 10232"/>
                    <a:gd name="connsiteX6" fmla="*/ 7931 w 10067"/>
                    <a:gd name="connsiteY6" fmla="*/ 5811 h 10232"/>
                    <a:gd name="connsiteX7" fmla="*/ 7560 w 10067"/>
                    <a:gd name="connsiteY7" fmla="*/ 6220 h 10232"/>
                    <a:gd name="connsiteX8" fmla="*/ 7291 w 10067"/>
                    <a:gd name="connsiteY8" fmla="*/ 7080 h 10232"/>
                    <a:gd name="connsiteX9" fmla="*/ 6617 w 10067"/>
                    <a:gd name="connsiteY9" fmla="*/ 7325 h 10232"/>
                    <a:gd name="connsiteX10" fmla="*/ 6145 w 10067"/>
                    <a:gd name="connsiteY10" fmla="*/ 7980 h 10232"/>
                    <a:gd name="connsiteX11" fmla="*/ 5235 w 10067"/>
                    <a:gd name="connsiteY11" fmla="*/ 8266 h 10232"/>
                    <a:gd name="connsiteX12" fmla="*/ 9717 w 10067"/>
                    <a:gd name="connsiteY12" fmla="*/ 9249 h 10232"/>
                    <a:gd name="connsiteX13" fmla="*/ 2886 w 10067"/>
                    <a:gd name="connsiteY13" fmla="*/ 10000 h 10232"/>
                    <a:gd name="connsiteX14" fmla="*/ 0 w 10067"/>
                    <a:gd name="connsiteY14" fmla="*/ 2776 h 10232"/>
                    <a:gd name="connsiteX0" fmla="*/ 0 w 10067"/>
                    <a:gd name="connsiteY0" fmla="*/ 2776 h 10232"/>
                    <a:gd name="connsiteX1" fmla="*/ 9210 w 10067"/>
                    <a:gd name="connsiteY1" fmla="*/ 0 h 10232"/>
                    <a:gd name="connsiteX2" fmla="*/ 10067 w 10067"/>
                    <a:gd name="connsiteY2" fmla="*/ 754 h 10232"/>
                    <a:gd name="connsiteX3" fmla="*/ 9178 w 10067"/>
                    <a:gd name="connsiteY3" fmla="*/ 2782 h 10232"/>
                    <a:gd name="connsiteX4" fmla="*/ 8167 w 10067"/>
                    <a:gd name="connsiteY4" fmla="*/ 4297 h 10232"/>
                    <a:gd name="connsiteX5" fmla="*/ 7931 w 10067"/>
                    <a:gd name="connsiteY5" fmla="*/ 5320 h 10232"/>
                    <a:gd name="connsiteX6" fmla="*/ 7931 w 10067"/>
                    <a:gd name="connsiteY6" fmla="*/ 5811 h 10232"/>
                    <a:gd name="connsiteX7" fmla="*/ 7560 w 10067"/>
                    <a:gd name="connsiteY7" fmla="*/ 6220 h 10232"/>
                    <a:gd name="connsiteX8" fmla="*/ 7291 w 10067"/>
                    <a:gd name="connsiteY8" fmla="*/ 7080 h 10232"/>
                    <a:gd name="connsiteX9" fmla="*/ 6617 w 10067"/>
                    <a:gd name="connsiteY9" fmla="*/ 7325 h 10232"/>
                    <a:gd name="connsiteX10" fmla="*/ 6145 w 10067"/>
                    <a:gd name="connsiteY10" fmla="*/ 7980 h 10232"/>
                    <a:gd name="connsiteX11" fmla="*/ 5235 w 10067"/>
                    <a:gd name="connsiteY11" fmla="*/ 8266 h 10232"/>
                    <a:gd name="connsiteX12" fmla="*/ 9717 w 10067"/>
                    <a:gd name="connsiteY12" fmla="*/ 9249 h 10232"/>
                    <a:gd name="connsiteX13" fmla="*/ 2886 w 10067"/>
                    <a:gd name="connsiteY13" fmla="*/ 10000 h 10232"/>
                    <a:gd name="connsiteX14" fmla="*/ 0 w 10067"/>
                    <a:gd name="connsiteY14" fmla="*/ 2776 h 10232"/>
                    <a:gd name="connsiteX0" fmla="*/ 0 w 10067"/>
                    <a:gd name="connsiteY0" fmla="*/ 2776 h 10232"/>
                    <a:gd name="connsiteX1" fmla="*/ 9210 w 10067"/>
                    <a:gd name="connsiteY1" fmla="*/ 0 h 10232"/>
                    <a:gd name="connsiteX2" fmla="*/ 10067 w 10067"/>
                    <a:gd name="connsiteY2" fmla="*/ 754 h 10232"/>
                    <a:gd name="connsiteX3" fmla="*/ 9178 w 10067"/>
                    <a:gd name="connsiteY3" fmla="*/ 2782 h 10232"/>
                    <a:gd name="connsiteX4" fmla="*/ 8167 w 10067"/>
                    <a:gd name="connsiteY4" fmla="*/ 4297 h 10232"/>
                    <a:gd name="connsiteX5" fmla="*/ 7931 w 10067"/>
                    <a:gd name="connsiteY5" fmla="*/ 5320 h 10232"/>
                    <a:gd name="connsiteX6" fmla="*/ 7931 w 10067"/>
                    <a:gd name="connsiteY6" fmla="*/ 5811 h 10232"/>
                    <a:gd name="connsiteX7" fmla="*/ 7560 w 10067"/>
                    <a:gd name="connsiteY7" fmla="*/ 6220 h 10232"/>
                    <a:gd name="connsiteX8" fmla="*/ 7291 w 10067"/>
                    <a:gd name="connsiteY8" fmla="*/ 7080 h 10232"/>
                    <a:gd name="connsiteX9" fmla="*/ 6617 w 10067"/>
                    <a:gd name="connsiteY9" fmla="*/ 7325 h 10232"/>
                    <a:gd name="connsiteX10" fmla="*/ 6145 w 10067"/>
                    <a:gd name="connsiteY10" fmla="*/ 7980 h 10232"/>
                    <a:gd name="connsiteX11" fmla="*/ 5235 w 10067"/>
                    <a:gd name="connsiteY11" fmla="*/ 8266 h 10232"/>
                    <a:gd name="connsiteX12" fmla="*/ 9717 w 10067"/>
                    <a:gd name="connsiteY12" fmla="*/ 9249 h 10232"/>
                    <a:gd name="connsiteX13" fmla="*/ 2886 w 10067"/>
                    <a:gd name="connsiteY13" fmla="*/ 10000 h 10232"/>
                    <a:gd name="connsiteX14" fmla="*/ 0 w 10067"/>
                    <a:gd name="connsiteY14" fmla="*/ 2776 h 10232"/>
                    <a:gd name="connsiteX0" fmla="*/ 0 w 10067"/>
                    <a:gd name="connsiteY0" fmla="*/ 2776 h 9299"/>
                    <a:gd name="connsiteX1" fmla="*/ 9210 w 10067"/>
                    <a:gd name="connsiteY1" fmla="*/ 0 h 9299"/>
                    <a:gd name="connsiteX2" fmla="*/ 10067 w 10067"/>
                    <a:gd name="connsiteY2" fmla="*/ 754 h 9299"/>
                    <a:gd name="connsiteX3" fmla="*/ 9178 w 10067"/>
                    <a:gd name="connsiteY3" fmla="*/ 2782 h 9299"/>
                    <a:gd name="connsiteX4" fmla="*/ 8167 w 10067"/>
                    <a:gd name="connsiteY4" fmla="*/ 4297 h 9299"/>
                    <a:gd name="connsiteX5" fmla="*/ 7931 w 10067"/>
                    <a:gd name="connsiteY5" fmla="*/ 5320 h 9299"/>
                    <a:gd name="connsiteX6" fmla="*/ 7931 w 10067"/>
                    <a:gd name="connsiteY6" fmla="*/ 5811 h 9299"/>
                    <a:gd name="connsiteX7" fmla="*/ 7560 w 10067"/>
                    <a:gd name="connsiteY7" fmla="*/ 6220 h 9299"/>
                    <a:gd name="connsiteX8" fmla="*/ 7291 w 10067"/>
                    <a:gd name="connsiteY8" fmla="*/ 7080 h 9299"/>
                    <a:gd name="connsiteX9" fmla="*/ 6617 w 10067"/>
                    <a:gd name="connsiteY9" fmla="*/ 7325 h 9299"/>
                    <a:gd name="connsiteX10" fmla="*/ 6145 w 10067"/>
                    <a:gd name="connsiteY10" fmla="*/ 7980 h 9299"/>
                    <a:gd name="connsiteX11" fmla="*/ 5235 w 10067"/>
                    <a:gd name="connsiteY11" fmla="*/ 8266 h 9299"/>
                    <a:gd name="connsiteX12" fmla="*/ 9717 w 10067"/>
                    <a:gd name="connsiteY12" fmla="*/ 9249 h 9299"/>
                    <a:gd name="connsiteX13" fmla="*/ 3796 w 10067"/>
                    <a:gd name="connsiteY13" fmla="*/ 7504 h 9299"/>
                    <a:gd name="connsiteX14" fmla="*/ 0 w 10067"/>
                    <a:gd name="connsiteY14" fmla="*/ 2776 h 9299"/>
                    <a:gd name="connsiteX0" fmla="*/ 0 w 10000"/>
                    <a:gd name="connsiteY0" fmla="*/ 2985 h 10602"/>
                    <a:gd name="connsiteX1" fmla="*/ 9149 w 10000"/>
                    <a:gd name="connsiteY1" fmla="*/ 0 h 10602"/>
                    <a:gd name="connsiteX2" fmla="*/ 10000 w 10000"/>
                    <a:gd name="connsiteY2" fmla="*/ 811 h 10602"/>
                    <a:gd name="connsiteX3" fmla="*/ 9117 w 10000"/>
                    <a:gd name="connsiteY3" fmla="*/ 2992 h 10602"/>
                    <a:gd name="connsiteX4" fmla="*/ 8113 w 10000"/>
                    <a:gd name="connsiteY4" fmla="*/ 4621 h 10602"/>
                    <a:gd name="connsiteX5" fmla="*/ 7878 w 10000"/>
                    <a:gd name="connsiteY5" fmla="*/ 5721 h 10602"/>
                    <a:gd name="connsiteX6" fmla="*/ 7878 w 10000"/>
                    <a:gd name="connsiteY6" fmla="*/ 6249 h 10602"/>
                    <a:gd name="connsiteX7" fmla="*/ 7510 w 10000"/>
                    <a:gd name="connsiteY7" fmla="*/ 6689 h 10602"/>
                    <a:gd name="connsiteX8" fmla="*/ 7242 w 10000"/>
                    <a:gd name="connsiteY8" fmla="*/ 7614 h 10602"/>
                    <a:gd name="connsiteX9" fmla="*/ 6573 w 10000"/>
                    <a:gd name="connsiteY9" fmla="*/ 7877 h 10602"/>
                    <a:gd name="connsiteX10" fmla="*/ 6104 w 10000"/>
                    <a:gd name="connsiteY10" fmla="*/ 8582 h 10602"/>
                    <a:gd name="connsiteX11" fmla="*/ 5200 w 10000"/>
                    <a:gd name="connsiteY11" fmla="*/ 8889 h 10602"/>
                    <a:gd name="connsiteX12" fmla="*/ 4731 w 10000"/>
                    <a:gd name="connsiteY12" fmla="*/ 10562 h 10602"/>
                    <a:gd name="connsiteX13" fmla="*/ 3771 w 10000"/>
                    <a:gd name="connsiteY13" fmla="*/ 8070 h 10602"/>
                    <a:gd name="connsiteX14" fmla="*/ 0 w 10000"/>
                    <a:gd name="connsiteY14" fmla="*/ 2985 h 10602"/>
                    <a:gd name="connsiteX0" fmla="*/ 0 w 10000"/>
                    <a:gd name="connsiteY0" fmla="*/ 2985 h 10602"/>
                    <a:gd name="connsiteX1" fmla="*/ 9149 w 10000"/>
                    <a:gd name="connsiteY1" fmla="*/ 0 h 10602"/>
                    <a:gd name="connsiteX2" fmla="*/ 10000 w 10000"/>
                    <a:gd name="connsiteY2" fmla="*/ 811 h 10602"/>
                    <a:gd name="connsiteX3" fmla="*/ 9117 w 10000"/>
                    <a:gd name="connsiteY3" fmla="*/ 2992 h 10602"/>
                    <a:gd name="connsiteX4" fmla="*/ 8113 w 10000"/>
                    <a:gd name="connsiteY4" fmla="*/ 4621 h 10602"/>
                    <a:gd name="connsiteX5" fmla="*/ 7878 w 10000"/>
                    <a:gd name="connsiteY5" fmla="*/ 5721 h 10602"/>
                    <a:gd name="connsiteX6" fmla="*/ 7878 w 10000"/>
                    <a:gd name="connsiteY6" fmla="*/ 6249 h 10602"/>
                    <a:gd name="connsiteX7" fmla="*/ 7510 w 10000"/>
                    <a:gd name="connsiteY7" fmla="*/ 6689 h 10602"/>
                    <a:gd name="connsiteX8" fmla="*/ 7242 w 10000"/>
                    <a:gd name="connsiteY8" fmla="*/ 7614 h 10602"/>
                    <a:gd name="connsiteX9" fmla="*/ 6573 w 10000"/>
                    <a:gd name="connsiteY9" fmla="*/ 7877 h 10602"/>
                    <a:gd name="connsiteX10" fmla="*/ 6104 w 10000"/>
                    <a:gd name="connsiteY10" fmla="*/ 8582 h 10602"/>
                    <a:gd name="connsiteX11" fmla="*/ 5200 w 10000"/>
                    <a:gd name="connsiteY11" fmla="*/ 8889 h 10602"/>
                    <a:gd name="connsiteX12" fmla="*/ 4731 w 10000"/>
                    <a:gd name="connsiteY12" fmla="*/ 10562 h 10602"/>
                    <a:gd name="connsiteX13" fmla="*/ 3771 w 10000"/>
                    <a:gd name="connsiteY13" fmla="*/ 8070 h 10602"/>
                    <a:gd name="connsiteX14" fmla="*/ 0 w 10000"/>
                    <a:gd name="connsiteY14" fmla="*/ 2985 h 10602"/>
                    <a:gd name="connsiteX0" fmla="*/ 0 w 10000"/>
                    <a:gd name="connsiteY0" fmla="*/ 2985 h 10602"/>
                    <a:gd name="connsiteX1" fmla="*/ 9149 w 10000"/>
                    <a:gd name="connsiteY1" fmla="*/ 0 h 10602"/>
                    <a:gd name="connsiteX2" fmla="*/ 10000 w 10000"/>
                    <a:gd name="connsiteY2" fmla="*/ 811 h 10602"/>
                    <a:gd name="connsiteX3" fmla="*/ 9117 w 10000"/>
                    <a:gd name="connsiteY3" fmla="*/ 2992 h 10602"/>
                    <a:gd name="connsiteX4" fmla="*/ 8113 w 10000"/>
                    <a:gd name="connsiteY4" fmla="*/ 4621 h 10602"/>
                    <a:gd name="connsiteX5" fmla="*/ 7878 w 10000"/>
                    <a:gd name="connsiteY5" fmla="*/ 5721 h 10602"/>
                    <a:gd name="connsiteX6" fmla="*/ 7878 w 10000"/>
                    <a:gd name="connsiteY6" fmla="*/ 6249 h 10602"/>
                    <a:gd name="connsiteX7" fmla="*/ 7510 w 10000"/>
                    <a:gd name="connsiteY7" fmla="*/ 6689 h 10602"/>
                    <a:gd name="connsiteX8" fmla="*/ 7242 w 10000"/>
                    <a:gd name="connsiteY8" fmla="*/ 7614 h 10602"/>
                    <a:gd name="connsiteX9" fmla="*/ 6573 w 10000"/>
                    <a:gd name="connsiteY9" fmla="*/ 7877 h 10602"/>
                    <a:gd name="connsiteX10" fmla="*/ 6104 w 10000"/>
                    <a:gd name="connsiteY10" fmla="*/ 8582 h 10602"/>
                    <a:gd name="connsiteX11" fmla="*/ 5200 w 10000"/>
                    <a:gd name="connsiteY11" fmla="*/ 8889 h 10602"/>
                    <a:gd name="connsiteX12" fmla="*/ 4631 w 10000"/>
                    <a:gd name="connsiteY12" fmla="*/ 10078 h 10602"/>
                    <a:gd name="connsiteX13" fmla="*/ 4731 w 10000"/>
                    <a:gd name="connsiteY13" fmla="*/ 10562 h 10602"/>
                    <a:gd name="connsiteX14" fmla="*/ 3771 w 10000"/>
                    <a:gd name="connsiteY14" fmla="*/ 8070 h 10602"/>
                    <a:gd name="connsiteX15" fmla="*/ 0 w 10000"/>
                    <a:gd name="connsiteY15" fmla="*/ 2985 h 10602"/>
                    <a:gd name="connsiteX0" fmla="*/ 0 w 10000"/>
                    <a:gd name="connsiteY0" fmla="*/ 2985 h 10562"/>
                    <a:gd name="connsiteX1" fmla="*/ 9149 w 10000"/>
                    <a:gd name="connsiteY1" fmla="*/ 0 h 10562"/>
                    <a:gd name="connsiteX2" fmla="*/ 10000 w 10000"/>
                    <a:gd name="connsiteY2" fmla="*/ 811 h 10562"/>
                    <a:gd name="connsiteX3" fmla="*/ 9117 w 10000"/>
                    <a:gd name="connsiteY3" fmla="*/ 2992 h 10562"/>
                    <a:gd name="connsiteX4" fmla="*/ 8113 w 10000"/>
                    <a:gd name="connsiteY4" fmla="*/ 4621 h 10562"/>
                    <a:gd name="connsiteX5" fmla="*/ 7878 w 10000"/>
                    <a:gd name="connsiteY5" fmla="*/ 5721 h 10562"/>
                    <a:gd name="connsiteX6" fmla="*/ 7878 w 10000"/>
                    <a:gd name="connsiteY6" fmla="*/ 6249 h 10562"/>
                    <a:gd name="connsiteX7" fmla="*/ 7510 w 10000"/>
                    <a:gd name="connsiteY7" fmla="*/ 6689 h 10562"/>
                    <a:gd name="connsiteX8" fmla="*/ 7242 w 10000"/>
                    <a:gd name="connsiteY8" fmla="*/ 7614 h 10562"/>
                    <a:gd name="connsiteX9" fmla="*/ 6573 w 10000"/>
                    <a:gd name="connsiteY9" fmla="*/ 7877 h 10562"/>
                    <a:gd name="connsiteX10" fmla="*/ 6104 w 10000"/>
                    <a:gd name="connsiteY10" fmla="*/ 8582 h 10562"/>
                    <a:gd name="connsiteX11" fmla="*/ 5200 w 10000"/>
                    <a:gd name="connsiteY11" fmla="*/ 8889 h 10562"/>
                    <a:gd name="connsiteX12" fmla="*/ 4631 w 10000"/>
                    <a:gd name="connsiteY12" fmla="*/ 10078 h 10562"/>
                    <a:gd name="connsiteX13" fmla="*/ 4731 w 10000"/>
                    <a:gd name="connsiteY13" fmla="*/ 10562 h 10562"/>
                    <a:gd name="connsiteX14" fmla="*/ 3995 w 10000"/>
                    <a:gd name="connsiteY14" fmla="*/ 10342 h 10562"/>
                    <a:gd name="connsiteX15" fmla="*/ 3771 w 10000"/>
                    <a:gd name="connsiteY15" fmla="*/ 8070 h 10562"/>
                    <a:gd name="connsiteX16" fmla="*/ 0 w 10000"/>
                    <a:gd name="connsiteY16" fmla="*/ 2985 h 10562"/>
                    <a:gd name="connsiteX0" fmla="*/ 0 w 10000"/>
                    <a:gd name="connsiteY0" fmla="*/ 2985 h 10562"/>
                    <a:gd name="connsiteX1" fmla="*/ 9149 w 10000"/>
                    <a:gd name="connsiteY1" fmla="*/ 0 h 10562"/>
                    <a:gd name="connsiteX2" fmla="*/ 10000 w 10000"/>
                    <a:gd name="connsiteY2" fmla="*/ 811 h 10562"/>
                    <a:gd name="connsiteX3" fmla="*/ 9117 w 10000"/>
                    <a:gd name="connsiteY3" fmla="*/ 2992 h 10562"/>
                    <a:gd name="connsiteX4" fmla="*/ 8113 w 10000"/>
                    <a:gd name="connsiteY4" fmla="*/ 4621 h 10562"/>
                    <a:gd name="connsiteX5" fmla="*/ 7878 w 10000"/>
                    <a:gd name="connsiteY5" fmla="*/ 5721 h 10562"/>
                    <a:gd name="connsiteX6" fmla="*/ 7878 w 10000"/>
                    <a:gd name="connsiteY6" fmla="*/ 6249 h 10562"/>
                    <a:gd name="connsiteX7" fmla="*/ 7510 w 10000"/>
                    <a:gd name="connsiteY7" fmla="*/ 6689 h 10562"/>
                    <a:gd name="connsiteX8" fmla="*/ 7242 w 10000"/>
                    <a:gd name="connsiteY8" fmla="*/ 7614 h 10562"/>
                    <a:gd name="connsiteX9" fmla="*/ 6573 w 10000"/>
                    <a:gd name="connsiteY9" fmla="*/ 7877 h 10562"/>
                    <a:gd name="connsiteX10" fmla="*/ 6104 w 10000"/>
                    <a:gd name="connsiteY10" fmla="*/ 8582 h 10562"/>
                    <a:gd name="connsiteX11" fmla="*/ 5200 w 10000"/>
                    <a:gd name="connsiteY11" fmla="*/ 8889 h 10562"/>
                    <a:gd name="connsiteX12" fmla="*/ 4631 w 10000"/>
                    <a:gd name="connsiteY12" fmla="*/ 10078 h 10562"/>
                    <a:gd name="connsiteX13" fmla="*/ 4731 w 10000"/>
                    <a:gd name="connsiteY13" fmla="*/ 10562 h 10562"/>
                    <a:gd name="connsiteX14" fmla="*/ 3995 w 10000"/>
                    <a:gd name="connsiteY14" fmla="*/ 10342 h 10562"/>
                    <a:gd name="connsiteX15" fmla="*/ 3771 w 10000"/>
                    <a:gd name="connsiteY15" fmla="*/ 8070 h 10562"/>
                    <a:gd name="connsiteX16" fmla="*/ 0 w 10000"/>
                    <a:gd name="connsiteY16" fmla="*/ 2985 h 10562"/>
                    <a:gd name="connsiteX0" fmla="*/ 0 w 10000"/>
                    <a:gd name="connsiteY0" fmla="*/ 2985 h 10562"/>
                    <a:gd name="connsiteX1" fmla="*/ 9149 w 10000"/>
                    <a:gd name="connsiteY1" fmla="*/ 0 h 10562"/>
                    <a:gd name="connsiteX2" fmla="*/ 10000 w 10000"/>
                    <a:gd name="connsiteY2" fmla="*/ 811 h 10562"/>
                    <a:gd name="connsiteX3" fmla="*/ 9117 w 10000"/>
                    <a:gd name="connsiteY3" fmla="*/ 2992 h 10562"/>
                    <a:gd name="connsiteX4" fmla="*/ 8113 w 10000"/>
                    <a:gd name="connsiteY4" fmla="*/ 4621 h 10562"/>
                    <a:gd name="connsiteX5" fmla="*/ 7878 w 10000"/>
                    <a:gd name="connsiteY5" fmla="*/ 5721 h 10562"/>
                    <a:gd name="connsiteX6" fmla="*/ 7878 w 10000"/>
                    <a:gd name="connsiteY6" fmla="*/ 6249 h 10562"/>
                    <a:gd name="connsiteX7" fmla="*/ 7510 w 10000"/>
                    <a:gd name="connsiteY7" fmla="*/ 6689 h 10562"/>
                    <a:gd name="connsiteX8" fmla="*/ 7242 w 10000"/>
                    <a:gd name="connsiteY8" fmla="*/ 7614 h 10562"/>
                    <a:gd name="connsiteX9" fmla="*/ 6573 w 10000"/>
                    <a:gd name="connsiteY9" fmla="*/ 7877 h 10562"/>
                    <a:gd name="connsiteX10" fmla="*/ 6104 w 10000"/>
                    <a:gd name="connsiteY10" fmla="*/ 8582 h 10562"/>
                    <a:gd name="connsiteX11" fmla="*/ 5200 w 10000"/>
                    <a:gd name="connsiteY11" fmla="*/ 8889 h 10562"/>
                    <a:gd name="connsiteX12" fmla="*/ 4631 w 10000"/>
                    <a:gd name="connsiteY12" fmla="*/ 10078 h 10562"/>
                    <a:gd name="connsiteX13" fmla="*/ 4731 w 10000"/>
                    <a:gd name="connsiteY13" fmla="*/ 10562 h 10562"/>
                    <a:gd name="connsiteX14" fmla="*/ 3995 w 10000"/>
                    <a:gd name="connsiteY14" fmla="*/ 10342 h 10562"/>
                    <a:gd name="connsiteX15" fmla="*/ 3771 w 10000"/>
                    <a:gd name="connsiteY15" fmla="*/ 8070 h 10562"/>
                    <a:gd name="connsiteX16" fmla="*/ 0 w 10000"/>
                    <a:gd name="connsiteY16" fmla="*/ 2985 h 10562"/>
                    <a:gd name="connsiteX0" fmla="*/ 313 w 6229"/>
                    <a:gd name="connsiteY0" fmla="*/ 4921 h 10562"/>
                    <a:gd name="connsiteX1" fmla="*/ 5378 w 6229"/>
                    <a:gd name="connsiteY1" fmla="*/ 0 h 10562"/>
                    <a:gd name="connsiteX2" fmla="*/ 6229 w 6229"/>
                    <a:gd name="connsiteY2" fmla="*/ 811 h 10562"/>
                    <a:gd name="connsiteX3" fmla="*/ 5346 w 6229"/>
                    <a:gd name="connsiteY3" fmla="*/ 2992 h 10562"/>
                    <a:gd name="connsiteX4" fmla="*/ 4342 w 6229"/>
                    <a:gd name="connsiteY4" fmla="*/ 4621 h 10562"/>
                    <a:gd name="connsiteX5" fmla="*/ 4107 w 6229"/>
                    <a:gd name="connsiteY5" fmla="*/ 5721 h 10562"/>
                    <a:gd name="connsiteX6" fmla="*/ 4107 w 6229"/>
                    <a:gd name="connsiteY6" fmla="*/ 6249 h 10562"/>
                    <a:gd name="connsiteX7" fmla="*/ 3739 w 6229"/>
                    <a:gd name="connsiteY7" fmla="*/ 6689 h 10562"/>
                    <a:gd name="connsiteX8" fmla="*/ 3471 w 6229"/>
                    <a:gd name="connsiteY8" fmla="*/ 7614 h 10562"/>
                    <a:gd name="connsiteX9" fmla="*/ 2802 w 6229"/>
                    <a:gd name="connsiteY9" fmla="*/ 7877 h 10562"/>
                    <a:gd name="connsiteX10" fmla="*/ 2333 w 6229"/>
                    <a:gd name="connsiteY10" fmla="*/ 8582 h 10562"/>
                    <a:gd name="connsiteX11" fmla="*/ 1429 w 6229"/>
                    <a:gd name="connsiteY11" fmla="*/ 8889 h 10562"/>
                    <a:gd name="connsiteX12" fmla="*/ 860 w 6229"/>
                    <a:gd name="connsiteY12" fmla="*/ 10078 h 10562"/>
                    <a:gd name="connsiteX13" fmla="*/ 960 w 6229"/>
                    <a:gd name="connsiteY13" fmla="*/ 10562 h 10562"/>
                    <a:gd name="connsiteX14" fmla="*/ 224 w 6229"/>
                    <a:gd name="connsiteY14" fmla="*/ 10342 h 10562"/>
                    <a:gd name="connsiteX15" fmla="*/ 0 w 6229"/>
                    <a:gd name="connsiteY15" fmla="*/ 8070 h 10562"/>
                    <a:gd name="connsiteX16" fmla="*/ 313 w 6229"/>
                    <a:gd name="connsiteY16" fmla="*/ 4921 h 10562"/>
                    <a:gd name="connsiteX0" fmla="*/ 886 w 10384"/>
                    <a:gd name="connsiteY0" fmla="*/ 4659 h 10000"/>
                    <a:gd name="connsiteX1" fmla="*/ 9018 w 10384"/>
                    <a:gd name="connsiteY1" fmla="*/ 0 h 10000"/>
                    <a:gd name="connsiteX2" fmla="*/ 10384 w 10384"/>
                    <a:gd name="connsiteY2" fmla="*/ 768 h 10000"/>
                    <a:gd name="connsiteX3" fmla="*/ 8966 w 10384"/>
                    <a:gd name="connsiteY3" fmla="*/ 2833 h 10000"/>
                    <a:gd name="connsiteX4" fmla="*/ 7355 w 10384"/>
                    <a:gd name="connsiteY4" fmla="*/ 4375 h 10000"/>
                    <a:gd name="connsiteX5" fmla="*/ 6977 w 10384"/>
                    <a:gd name="connsiteY5" fmla="*/ 5417 h 10000"/>
                    <a:gd name="connsiteX6" fmla="*/ 6977 w 10384"/>
                    <a:gd name="connsiteY6" fmla="*/ 5916 h 10000"/>
                    <a:gd name="connsiteX7" fmla="*/ 6387 w 10384"/>
                    <a:gd name="connsiteY7" fmla="*/ 6333 h 10000"/>
                    <a:gd name="connsiteX8" fmla="*/ 5956 w 10384"/>
                    <a:gd name="connsiteY8" fmla="*/ 7209 h 10000"/>
                    <a:gd name="connsiteX9" fmla="*/ 4882 w 10384"/>
                    <a:gd name="connsiteY9" fmla="*/ 7458 h 10000"/>
                    <a:gd name="connsiteX10" fmla="*/ 4129 w 10384"/>
                    <a:gd name="connsiteY10" fmla="*/ 8125 h 10000"/>
                    <a:gd name="connsiteX11" fmla="*/ 2678 w 10384"/>
                    <a:gd name="connsiteY11" fmla="*/ 8416 h 10000"/>
                    <a:gd name="connsiteX12" fmla="*/ 1765 w 10384"/>
                    <a:gd name="connsiteY12" fmla="*/ 9542 h 10000"/>
                    <a:gd name="connsiteX13" fmla="*/ 1925 w 10384"/>
                    <a:gd name="connsiteY13" fmla="*/ 10000 h 10000"/>
                    <a:gd name="connsiteX14" fmla="*/ 744 w 10384"/>
                    <a:gd name="connsiteY14" fmla="*/ 9792 h 10000"/>
                    <a:gd name="connsiteX15" fmla="*/ 384 w 10384"/>
                    <a:gd name="connsiteY15" fmla="*/ 7641 h 10000"/>
                    <a:gd name="connsiteX16" fmla="*/ 99 w 10384"/>
                    <a:gd name="connsiteY16" fmla="*/ 6417 h 10000"/>
                    <a:gd name="connsiteX17" fmla="*/ 886 w 10384"/>
                    <a:gd name="connsiteY17" fmla="*/ 4659 h 10000"/>
                    <a:gd name="connsiteX0" fmla="*/ 800 w 10298"/>
                    <a:gd name="connsiteY0" fmla="*/ 4659 h 10000"/>
                    <a:gd name="connsiteX1" fmla="*/ 8932 w 10298"/>
                    <a:gd name="connsiteY1" fmla="*/ 0 h 10000"/>
                    <a:gd name="connsiteX2" fmla="*/ 10298 w 10298"/>
                    <a:gd name="connsiteY2" fmla="*/ 768 h 10000"/>
                    <a:gd name="connsiteX3" fmla="*/ 8880 w 10298"/>
                    <a:gd name="connsiteY3" fmla="*/ 2833 h 10000"/>
                    <a:gd name="connsiteX4" fmla="*/ 7269 w 10298"/>
                    <a:gd name="connsiteY4" fmla="*/ 4375 h 10000"/>
                    <a:gd name="connsiteX5" fmla="*/ 6891 w 10298"/>
                    <a:gd name="connsiteY5" fmla="*/ 5417 h 10000"/>
                    <a:gd name="connsiteX6" fmla="*/ 6891 w 10298"/>
                    <a:gd name="connsiteY6" fmla="*/ 5916 h 10000"/>
                    <a:gd name="connsiteX7" fmla="*/ 6301 w 10298"/>
                    <a:gd name="connsiteY7" fmla="*/ 6333 h 10000"/>
                    <a:gd name="connsiteX8" fmla="*/ 5870 w 10298"/>
                    <a:gd name="connsiteY8" fmla="*/ 7209 h 10000"/>
                    <a:gd name="connsiteX9" fmla="*/ 4796 w 10298"/>
                    <a:gd name="connsiteY9" fmla="*/ 7458 h 10000"/>
                    <a:gd name="connsiteX10" fmla="*/ 4043 w 10298"/>
                    <a:gd name="connsiteY10" fmla="*/ 8125 h 10000"/>
                    <a:gd name="connsiteX11" fmla="*/ 2592 w 10298"/>
                    <a:gd name="connsiteY11" fmla="*/ 8416 h 10000"/>
                    <a:gd name="connsiteX12" fmla="*/ 1679 w 10298"/>
                    <a:gd name="connsiteY12" fmla="*/ 9542 h 10000"/>
                    <a:gd name="connsiteX13" fmla="*/ 1839 w 10298"/>
                    <a:gd name="connsiteY13" fmla="*/ 10000 h 10000"/>
                    <a:gd name="connsiteX14" fmla="*/ 658 w 10298"/>
                    <a:gd name="connsiteY14" fmla="*/ 9792 h 10000"/>
                    <a:gd name="connsiteX15" fmla="*/ 298 w 10298"/>
                    <a:gd name="connsiteY15" fmla="*/ 7641 h 10000"/>
                    <a:gd name="connsiteX16" fmla="*/ 13 w 10298"/>
                    <a:gd name="connsiteY16" fmla="*/ 6417 h 10000"/>
                    <a:gd name="connsiteX17" fmla="*/ 800 w 10298"/>
                    <a:gd name="connsiteY17" fmla="*/ 4659 h 10000"/>
                    <a:gd name="connsiteX0" fmla="*/ 787 w 10285"/>
                    <a:gd name="connsiteY0" fmla="*/ 4659 h 10000"/>
                    <a:gd name="connsiteX1" fmla="*/ 8919 w 10285"/>
                    <a:gd name="connsiteY1" fmla="*/ 0 h 10000"/>
                    <a:gd name="connsiteX2" fmla="*/ 10285 w 10285"/>
                    <a:gd name="connsiteY2" fmla="*/ 768 h 10000"/>
                    <a:gd name="connsiteX3" fmla="*/ 8867 w 10285"/>
                    <a:gd name="connsiteY3" fmla="*/ 2833 h 10000"/>
                    <a:gd name="connsiteX4" fmla="*/ 7256 w 10285"/>
                    <a:gd name="connsiteY4" fmla="*/ 4375 h 10000"/>
                    <a:gd name="connsiteX5" fmla="*/ 6878 w 10285"/>
                    <a:gd name="connsiteY5" fmla="*/ 5417 h 10000"/>
                    <a:gd name="connsiteX6" fmla="*/ 6878 w 10285"/>
                    <a:gd name="connsiteY6" fmla="*/ 5916 h 10000"/>
                    <a:gd name="connsiteX7" fmla="*/ 6288 w 10285"/>
                    <a:gd name="connsiteY7" fmla="*/ 6333 h 10000"/>
                    <a:gd name="connsiteX8" fmla="*/ 5857 w 10285"/>
                    <a:gd name="connsiteY8" fmla="*/ 7209 h 10000"/>
                    <a:gd name="connsiteX9" fmla="*/ 4783 w 10285"/>
                    <a:gd name="connsiteY9" fmla="*/ 7458 h 10000"/>
                    <a:gd name="connsiteX10" fmla="*/ 4030 w 10285"/>
                    <a:gd name="connsiteY10" fmla="*/ 8125 h 10000"/>
                    <a:gd name="connsiteX11" fmla="*/ 2579 w 10285"/>
                    <a:gd name="connsiteY11" fmla="*/ 8416 h 10000"/>
                    <a:gd name="connsiteX12" fmla="*/ 1666 w 10285"/>
                    <a:gd name="connsiteY12" fmla="*/ 9542 h 10000"/>
                    <a:gd name="connsiteX13" fmla="*/ 1826 w 10285"/>
                    <a:gd name="connsiteY13" fmla="*/ 10000 h 10000"/>
                    <a:gd name="connsiteX14" fmla="*/ 645 w 10285"/>
                    <a:gd name="connsiteY14" fmla="*/ 9792 h 10000"/>
                    <a:gd name="connsiteX15" fmla="*/ 285 w 10285"/>
                    <a:gd name="connsiteY15" fmla="*/ 7641 h 10000"/>
                    <a:gd name="connsiteX16" fmla="*/ 0 w 10285"/>
                    <a:gd name="connsiteY16" fmla="*/ 6417 h 10000"/>
                    <a:gd name="connsiteX17" fmla="*/ 787 w 10285"/>
                    <a:gd name="connsiteY17" fmla="*/ 4659 h 10000"/>
                    <a:gd name="connsiteX0" fmla="*/ 787 w 10285"/>
                    <a:gd name="connsiteY0" fmla="*/ 4659 h 10000"/>
                    <a:gd name="connsiteX1" fmla="*/ 8919 w 10285"/>
                    <a:gd name="connsiteY1" fmla="*/ 0 h 10000"/>
                    <a:gd name="connsiteX2" fmla="*/ 10285 w 10285"/>
                    <a:gd name="connsiteY2" fmla="*/ 768 h 10000"/>
                    <a:gd name="connsiteX3" fmla="*/ 8867 w 10285"/>
                    <a:gd name="connsiteY3" fmla="*/ 2833 h 10000"/>
                    <a:gd name="connsiteX4" fmla="*/ 7256 w 10285"/>
                    <a:gd name="connsiteY4" fmla="*/ 4375 h 10000"/>
                    <a:gd name="connsiteX5" fmla="*/ 6878 w 10285"/>
                    <a:gd name="connsiteY5" fmla="*/ 5417 h 10000"/>
                    <a:gd name="connsiteX6" fmla="*/ 6878 w 10285"/>
                    <a:gd name="connsiteY6" fmla="*/ 5916 h 10000"/>
                    <a:gd name="connsiteX7" fmla="*/ 6288 w 10285"/>
                    <a:gd name="connsiteY7" fmla="*/ 6333 h 10000"/>
                    <a:gd name="connsiteX8" fmla="*/ 5857 w 10285"/>
                    <a:gd name="connsiteY8" fmla="*/ 7209 h 10000"/>
                    <a:gd name="connsiteX9" fmla="*/ 4783 w 10285"/>
                    <a:gd name="connsiteY9" fmla="*/ 7458 h 10000"/>
                    <a:gd name="connsiteX10" fmla="*/ 4030 w 10285"/>
                    <a:gd name="connsiteY10" fmla="*/ 8125 h 10000"/>
                    <a:gd name="connsiteX11" fmla="*/ 2579 w 10285"/>
                    <a:gd name="connsiteY11" fmla="*/ 8416 h 10000"/>
                    <a:gd name="connsiteX12" fmla="*/ 1666 w 10285"/>
                    <a:gd name="connsiteY12" fmla="*/ 9542 h 10000"/>
                    <a:gd name="connsiteX13" fmla="*/ 1826 w 10285"/>
                    <a:gd name="connsiteY13" fmla="*/ 10000 h 10000"/>
                    <a:gd name="connsiteX14" fmla="*/ 645 w 10285"/>
                    <a:gd name="connsiteY14" fmla="*/ 9792 h 10000"/>
                    <a:gd name="connsiteX15" fmla="*/ 285 w 10285"/>
                    <a:gd name="connsiteY15" fmla="*/ 7641 h 10000"/>
                    <a:gd name="connsiteX16" fmla="*/ 0 w 10285"/>
                    <a:gd name="connsiteY16" fmla="*/ 6417 h 10000"/>
                    <a:gd name="connsiteX17" fmla="*/ 787 w 10285"/>
                    <a:gd name="connsiteY17" fmla="*/ 4659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285" h="10000">
                      <a:moveTo>
                        <a:pt x="787" y="4659"/>
                      </a:moveTo>
                      <a:lnTo>
                        <a:pt x="8919" y="0"/>
                      </a:lnTo>
                      <a:lnTo>
                        <a:pt x="10285" y="768"/>
                      </a:lnTo>
                      <a:lnTo>
                        <a:pt x="8867" y="2833"/>
                      </a:lnTo>
                      <a:lnTo>
                        <a:pt x="7256" y="4375"/>
                      </a:lnTo>
                      <a:cubicBezTo>
                        <a:pt x="7129" y="4723"/>
                        <a:pt x="7005" y="5069"/>
                        <a:pt x="6878" y="5417"/>
                      </a:cubicBezTo>
                      <a:lnTo>
                        <a:pt x="6878" y="5916"/>
                      </a:lnTo>
                      <a:cubicBezTo>
                        <a:pt x="6735" y="6096"/>
                        <a:pt x="6430" y="6153"/>
                        <a:pt x="6288" y="6333"/>
                      </a:cubicBezTo>
                      <a:lnTo>
                        <a:pt x="5857" y="7209"/>
                      </a:lnTo>
                      <a:lnTo>
                        <a:pt x="4783" y="7458"/>
                      </a:lnTo>
                      <a:lnTo>
                        <a:pt x="4030" y="8125"/>
                      </a:lnTo>
                      <a:lnTo>
                        <a:pt x="2579" y="8416"/>
                      </a:lnTo>
                      <a:cubicBezTo>
                        <a:pt x="2419" y="8749"/>
                        <a:pt x="1826" y="9208"/>
                        <a:pt x="1666" y="9542"/>
                      </a:cubicBezTo>
                      <a:cubicBezTo>
                        <a:pt x="1719" y="9695"/>
                        <a:pt x="1773" y="9847"/>
                        <a:pt x="1826" y="10000"/>
                      </a:cubicBezTo>
                      <a:lnTo>
                        <a:pt x="645" y="9792"/>
                      </a:lnTo>
                      <a:cubicBezTo>
                        <a:pt x="524" y="9075"/>
                        <a:pt x="405" y="8357"/>
                        <a:pt x="285" y="7641"/>
                      </a:cubicBezTo>
                      <a:lnTo>
                        <a:pt x="0" y="6417"/>
                      </a:lnTo>
                      <a:lnTo>
                        <a:pt x="787" y="4659"/>
                      </a:lnTo>
                      <a:close/>
                    </a:path>
                  </a:pathLst>
                </a:custGeom>
                <a:solidFill>
                  <a:srgbClr val="009900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2" name="Freeform 234">
                  <a:extLst>
                    <a:ext uri="{FF2B5EF4-FFF2-40B4-BE49-F238E27FC236}">
                      <a16:creationId xmlns:a16="http://schemas.microsoft.com/office/drawing/2014/main" id="{C7CB4FE6-8D3A-C802-0D7D-6232188F5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4695" y="4855375"/>
                  <a:ext cx="348961" cy="237111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79 h 8675"/>
                    <a:gd name="connsiteX1" fmla="*/ 2326 w 10000"/>
                    <a:gd name="connsiteY1" fmla="*/ 1402 h 8675"/>
                    <a:gd name="connsiteX2" fmla="*/ 10000 w 10000"/>
                    <a:gd name="connsiteY2" fmla="*/ 3322 h 8675"/>
                    <a:gd name="connsiteX3" fmla="*/ 2090 w 10000"/>
                    <a:gd name="connsiteY3" fmla="*/ 8675 h 8675"/>
                    <a:gd name="connsiteX4" fmla="*/ 0 w 10000"/>
                    <a:gd name="connsiteY4" fmla="*/ 79 h 8675"/>
                    <a:gd name="connsiteX0" fmla="*/ 0 w 8267"/>
                    <a:gd name="connsiteY0" fmla="*/ 159 h 8721"/>
                    <a:gd name="connsiteX1" fmla="*/ 593 w 8267"/>
                    <a:gd name="connsiteY1" fmla="*/ 337 h 8721"/>
                    <a:gd name="connsiteX2" fmla="*/ 8267 w 8267"/>
                    <a:gd name="connsiteY2" fmla="*/ 2550 h 8721"/>
                    <a:gd name="connsiteX3" fmla="*/ 357 w 8267"/>
                    <a:gd name="connsiteY3" fmla="*/ 8721 h 8721"/>
                    <a:gd name="connsiteX4" fmla="*/ 0 w 8267"/>
                    <a:gd name="connsiteY4" fmla="*/ 159 h 8721"/>
                    <a:gd name="connsiteX0" fmla="*/ 0 w 10000"/>
                    <a:gd name="connsiteY0" fmla="*/ 0 h 9818"/>
                    <a:gd name="connsiteX1" fmla="*/ 717 w 10000"/>
                    <a:gd name="connsiteY1" fmla="*/ 204 h 9818"/>
                    <a:gd name="connsiteX2" fmla="*/ 10000 w 10000"/>
                    <a:gd name="connsiteY2" fmla="*/ 2742 h 9818"/>
                    <a:gd name="connsiteX3" fmla="*/ 432 w 10000"/>
                    <a:gd name="connsiteY3" fmla="*/ 9818 h 9818"/>
                    <a:gd name="connsiteX4" fmla="*/ 0 w 10000"/>
                    <a:gd name="connsiteY4" fmla="*/ 0 h 9818"/>
                    <a:gd name="connsiteX0" fmla="*/ 454 w 10454"/>
                    <a:gd name="connsiteY0" fmla="*/ 0 h 5149"/>
                    <a:gd name="connsiteX1" fmla="*/ 1171 w 10454"/>
                    <a:gd name="connsiteY1" fmla="*/ 208 h 5149"/>
                    <a:gd name="connsiteX2" fmla="*/ 10454 w 10454"/>
                    <a:gd name="connsiteY2" fmla="*/ 2793 h 5149"/>
                    <a:gd name="connsiteX3" fmla="*/ 0 w 10454"/>
                    <a:gd name="connsiteY3" fmla="*/ 5149 h 5149"/>
                    <a:gd name="connsiteX4" fmla="*/ 454 w 10454"/>
                    <a:gd name="connsiteY4" fmla="*/ 0 h 5149"/>
                    <a:gd name="connsiteX0" fmla="*/ 434 w 10000"/>
                    <a:gd name="connsiteY0" fmla="*/ 0 h 10000"/>
                    <a:gd name="connsiteX1" fmla="*/ 1120 w 10000"/>
                    <a:gd name="connsiteY1" fmla="*/ 404 h 10000"/>
                    <a:gd name="connsiteX2" fmla="*/ 10000 w 10000"/>
                    <a:gd name="connsiteY2" fmla="*/ 5424 h 10000"/>
                    <a:gd name="connsiteX3" fmla="*/ 0 w 10000"/>
                    <a:gd name="connsiteY3" fmla="*/ 10000 h 10000"/>
                    <a:gd name="connsiteX4" fmla="*/ 434 w 10000"/>
                    <a:gd name="connsiteY4" fmla="*/ 0 h 10000"/>
                    <a:gd name="connsiteX0" fmla="*/ 1094 w 10660"/>
                    <a:gd name="connsiteY0" fmla="*/ 0 h 10000"/>
                    <a:gd name="connsiteX1" fmla="*/ 1780 w 10660"/>
                    <a:gd name="connsiteY1" fmla="*/ 404 h 10000"/>
                    <a:gd name="connsiteX2" fmla="*/ 10660 w 10660"/>
                    <a:gd name="connsiteY2" fmla="*/ 5424 h 10000"/>
                    <a:gd name="connsiteX3" fmla="*/ 660 w 10660"/>
                    <a:gd name="connsiteY3" fmla="*/ 10000 h 10000"/>
                    <a:gd name="connsiteX4" fmla="*/ 986 w 10660"/>
                    <a:gd name="connsiteY4" fmla="*/ 5138 h 10000"/>
                    <a:gd name="connsiteX5" fmla="*/ 1094 w 10660"/>
                    <a:gd name="connsiteY5" fmla="*/ 0 h 10000"/>
                    <a:gd name="connsiteX0" fmla="*/ 434 w 10000"/>
                    <a:gd name="connsiteY0" fmla="*/ 0 h 10000"/>
                    <a:gd name="connsiteX1" fmla="*/ 1120 w 10000"/>
                    <a:gd name="connsiteY1" fmla="*/ 404 h 10000"/>
                    <a:gd name="connsiteX2" fmla="*/ 10000 w 10000"/>
                    <a:gd name="connsiteY2" fmla="*/ 5424 h 10000"/>
                    <a:gd name="connsiteX3" fmla="*/ 0 w 10000"/>
                    <a:gd name="connsiteY3" fmla="*/ 10000 h 10000"/>
                    <a:gd name="connsiteX4" fmla="*/ 326 w 10000"/>
                    <a:gd name="connsiteY4" fmla="*/ 5138 h 10000"/>
                    <a:gd name="connsiteX5" fmla="*/ 434 w 10000"/>
                    <a:gd name="connsiteY5" fmla="*/ 0 h 10000"/>
                    <a:gd name="connsiteX0" fmla="*/ 434 w 10000"/>
                    <a:gd name="connsiteY0" fmla="*/ 0 h 10000"/>
                    <a:gd name="connsiteX1" fmla="*/ 1120 w 10000"/>
                    <a:gd name="connsiteY1" fmla="*/ 404 h 10000"/>
                    <a:gd name="connsiteX2" fmla="*/ 10000 w 10000"/>
                    <a:gd name="connsiteY2" fmla="*/ 5424 h 10000"/>
                    <a:gd name="connsiteX3" fmla="*/ 0 w 10000"/>
                    <a:gd name="connsiteY3" fmla="*/ 10000 h 10000"/>
                    <a:gd name="connsiteX4" fmla="*/ 326 w 10000"/>
                    <a:gd name="connsiteY4" fmla="*/ 5138 h 10000"/>
                    <a:gd name="connsiteX5" fmla="*/ 434 w 10000"/>
                    <a:gd name="connsiteY5" fmla="*/ 0 h 10000"/>
                    <a:gd name="connsiteX0" fmla="*/ 406 w 9972"/>
                    <a:gd name="connsiteY0" fmla="*/ 0 h 10127"/>
                    <a:gd name="connsiteX1" fmla="*/ 1092 w 9972"/>
                    <a:gd name="connsiteY1" fmla="*/ 404 h 10127"/>
                    <a:gd name="connsiteX2" fmla="*/ 9972 w 9972"/>
                    <a:gd name="connsiteY2" fmla="*/ 5424 h 10127"/>
                    <a:gd name="connsiteX3" fmla="*/ 0 w 9972"/>
                    <a:gd name="connsiteY3" fmla="*/ 10127 h 10127"/>
                    <a:gd name="connsiteX4" fmla="*/ 298 w 9972"/>
                    <a:gd name="connsiteY4" fmla="*/ 5138 h 10127"/>
                    <a:gd name="connsiteX5" fmla="*/ 406 w 9972"/>
                    <a:gd name="connsiteY5" fmla="*/ 0 h 10127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638 w 10000"/>
                    <a:gd name="connsiteY2" fmla="*/ 2308 h 10000"/>
                    <a:gd name="connsiteX3" fmla="*/ 10000 w 10000"/>
                    <a:gd name="connsiteY3" fmla="*/ 5356 h 10000"/>
                    <a:gd name="connsiteX4" fmla="*/ 0 w 10000"/>
                    <a:gd name="connsiteY4" fmla="*/ 10000 h 10000"/>
                    <a:gd name="connsiteX5" fmla="*/ 299 w 10000"/>
                    <a:gd name="connsiteY5" fmla="*/ 5074 h 10000"/>
                    <a:gd name="connsiteX6" fmla="*/ 407 w 10000"/>
                    <a:gd name="connsiteY6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638 w 10000"/>
                    <a:gd name="connsiteY2" fmla="*/ 2308 h 10000"/>
                    <a:gd name="connsiteX3" fmla="*/ 10000 w 10000"/>
                    <a:gd name="connsiteY3" fmla="*/ 5356 h 10000"/>
                    <a:gd name="connsiteX4" fmla="*/ 0 w 10000"/>
                    <a:gd name="connsiteY4" fmla="*/ 10000 h 10000"/>
                    <a:gd name="connsiteX5" fmla="*/ 299 w 10000"/>
                    <a:gd name="connsiteY5" fmla="*/ 5074 h 10000"/>
                    <a:gd name="connsiteX6" fmla="*/ 407 w 10000"/>
                    <a:gd name="connsiteY6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638 w 10000"/>
                    <a:gd name="connsiteY3" fmla="*/ 2308 h 10000"/>
                    <a:gd name="connsiteX4" fmla="*/ 10000 w 10000"/>
                    <a:gd name="connsiteY4" fmla="*/ 5356 h 10000"/>
                    <a:gd name="connsiteX5" fmla="*/ 0 w 10000"/>
                    <a:gd name="connsiteY5" fmla="*/ 10000 h 10000"/>
                    <a:gd name="connsiteX6" fmla="*/ 299 w 10000"/>
                    <a:gd name="connsiteY6" fmla="*/ 5074 h 10000"/>
                    <a:gd name="connsiteX7" fmla="*/ 407 w 10000"/>
                    <a:gd name="connsiteY7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4858 w 10000"/>
                    <a:gd name="connsiteY3" fmla="*/ 8720 h 10000"/>
                    <a:gd name="connsiteX4" fmla="*/ 10000 w 10000"/>
                    <a:gd name="connsiteY4" fmla="*/ 5356 h 10000"/>
                    <a:gd name="connsiteX5" fmla="*/ 0 w 10000"/>
                    <a:gd name="connsiteY5" fmla="*/ 10000 h 10000"/>
                    <a:gd name="connsiteX6" fmla="*/ 299 w 10000"/>
                    <a:gd name="connsiteY6" fmla="*/ 5074 h 10000"/>
                    <a:gd name="connsiteX7" fmla="*/ 407 w 10000"/>
                    <a:gd name="connsiteY7" fmla="*/ 0 h 10000"/>
                    <a:gd name="connsiteX0" fmla="*/ 407 w 10000"/>
                    <a:gd name="connsiteY0" fmla="*/ 1602 h 11602"/>
                    <a:gd name="connsiteX1" fmla="*/ 1095 w 10000"/>
                    <a:gd name="connsiteY1" fmla="*/ 2001 h 11602"/>
                    <a:gd name="connsiteX2" fmla="*/ 1120 w 10000"/>
                    <a:gd name="connsiteY2" fmla="*/ 3155 h 11602"/>
                    <a:gd name="connsiteX3" fmla="*/ 3300 w 10000"/>
                    <a:gd name="connsiteY3" fmla="*/ 12 h 11602"/>
                    <a:gd name="connsiteX4" fmla="*/ 4858 w 10000"/>
                    <a:gd name="connsiteY4" fmla="*/ 10322 h 11602"/>
                    <a:gd name="connsiteX5" fmla="*/ 10000 w 10000"/>
                    <a:gd name="connsiteY5" fmla="*/ 6958 h 11602"/>
                    <a:gd name="connsiteX6" fmla="*/ 0 w 10000"/>
                    <a:gd name="connsiteY6" fmla="*/ 11602 h 11602"/>
                    <a:gd name="connsiteX7" fmla="*/ 299 w 10000"/>
                    <a:gd name="connsiteY7" fmla="*/ 6676 h 11602"/>
                    <a:gd name="connsiteX8" fmla="*/ 407 w 10000"/>
                    <a:gd name="connsiteY8" fmla="*/ 1602 h 11602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4858 w 10000"/>
                    <a:gd name="connsiteY4" fmla="*/ 8720 h 10000"/>
                    <a:gd name="connsiteX5" fmla="*/ 10000 w 10000"/>
                    <a:gd name="connsiteY5" fmla="*/ 5356 h 10000"/>
                    <a:gd name="connsiteX6" fmla="*/ 0 w 10000"/>
                    <a:gd name="connsiteY6" fmla="*/ 10000 h 10000"/>
                    <a:gd name="connsiteX7" fmla="*/ 299 w 10000"/>
                    <a:gd name="connsiteY7" fmla="*/ 5074 h 10000"/>
                    <a:gd name="connsiteX8" fmla="*/ 407 w 10000"/>
                    <a:gd name="connsiteY8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4858 w 10000"/>
                    <a:gd name="connsiteY5" fmla="*/ 8720 h 10000"/>
                    <a:gd name="connsiteX6" fmla="*/ 10000 w 10000"/>
                    <a:gd name="connsiteY6" fmla="*/ 5356 h 10000"/>
                    <a:gd name="connsiteX7" fmla="*/ 0 w 10000"/>
                    <a:gd name="connsiteY7" fmla="*/ 10000 h 10000"/>
                    <a:gd name="connsiteX8" fmla="*/ 299 w 10000"/>
                    <a:gd name="connsiteY8" fmla="*/ 5074 h 10000"/>
                    <a:gd name="connsiteX9" fmla="*/ 407 w 10000"/>
                    <a:gd name="connsiteY9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4858 w 10000"/>
                    <a:gd name="connsiteY6" fmla="*/ 8720 h 10000"/>
                    <a:gd name="connsiteX7" fmla="*/ 10000 w 10000"/>
                    <a:gd name="connsiteY7" fmla="*/ 5356 h 10000"/>
                    <a:gd name="connsiteX8" fmla="*/ 0 w 10000"/>
                    <a:gd name="connsiteY8" fmla="*/ 10000 h 10000"/>
                    <a:gd name="connsiteX9" fmla="*/ 299 w 10000"/>
                    <a:gd name="connsiteY9" fmla="*/ 5074 h 10000"/>
                    <a:gd name="connsiteX10" fmla="*/ 407 w 10000"/>
                    <a:gd name="connsiteY10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4858 w 10000"/>
                    <a:gd name="connsiteY6" fmla="*/ 8720 h 10000"/>
                    <a:gd name="connsiteX7" fmla="*/ 10000 w 10000"/>
                    <a:gd name="connsiteY7" fmla="*/ 5356 h 10000"/>
                    <a:gd name="connsiteX8" fmla="*/ 0 w 10000"/>
                    <a:gd name="connsiteY8" fmla="*/ 10000 h 10000"/>
                    <a:gd name="connsiteX9" fmla="*/ 299 w 10000"/>
                    <a:gd name="connsiteY9" fmla="*/ 5074 h 10000"/>
                    <a:gd name="connsiteX10" fmla="*/ 407 w 10000"/>
                    <a:gd name="connsiteY10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38 w 10000"/>
                    <a:gd name="connsiteY6" fmla="*/ 8343 h 10000"/>
                    <a:gd name="connsiteX7" fmla="*/ 4858 w 10000"/>
                    <a:gd name="connsiteY7" fmla="*/ 8720 h 10000"/>
                    <a:gd name="connsiteX8" fmla="*/ 10000 w 10000"/>
                    <a:gd name="connsiteY8" fmla="*/ 5356 h 10000"/>
                    <a:gd name="connsiteX9" fmla="*/ 0 w 10000"/>
                    <a:gd name="connsiteY9" fmla="*/ 10000 h 10000"/>
                    <a:gd name="connsiteX10" fmla="*/ 299 w 10000"/>
                    <a:gd name="connsiteY10" fmla="*/ 5074 h 10000"/>
                    <a:gd name="connsiteX11" fmla="*/ 407 w 10000"/>
                    <a:gd name="connsiteY11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38 w 10000"/>
                    <a:gd name="connsiteY6" fmla="*/ 8343 h 10000"/>
                    <a:gd name="connsiteX7" fmla="*/ 4858 w 10000"/>
                    <a:gd name="connsiteY7" fmla="*/ 8720 h 10000"/>
                    <a:gd name="connsiteX8" fmla="*/ 10000 w 10000"/>
                    <a:gd name="connsiteY8" fmla="*/ 5356 h 10000"/>
                    <a:gd name="connsiteX9" fmla="*/ 0 w 10000"/>
                    <a:gd name="connsiteY9" fmla="*/ 10000 h 10000"/>
                    <a:gd name="connsiteX10" fmla="*/ 299 w 10000"/>
                    <a:gd name="connsiteY10" fmla="*/ 5074 h 10000"/>
                    <a:gd name="connsiteX11" fmla="*/ 407 w 10000"/>
                    <a:gd name="connsiteY11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95 w 10000"/>
                    <a:gd name="connsiteY6" fmla="*/ 5954 h 10000"/>
                    <a:gd name="connsiteX7" fmla="*/ 638 w 10000"/>
                    <a:gd name="connsiteY7" fmla="*/ 8343 h 10000"/>
                    <a:gd name="connsiteX8" fmla="*/ 4858 w 10000"/>
                    <a:gd name="connsiteY8" fmla="*/ 8720 h 10000"/>
                    <a:gd name="connsiteX9" fmla="*/ 10000 w 10000"/>
                    <a:gd name="connsiteY9" fmla="*/ 5356 h 10000"/>
                    <a:gd name="connsiteX10" fmla="*/ 0 w 10000"/>
                    <a:gd name="connsiteY10" fmla="*/ 10000 h 10000"/>
                    <a:gd name="connsiteX11" fmla="*/ 299 w 10000"/>
                    <a:gd name="connsiteY11" fmla="*/ 5074 h 10000"/>
                    <a:gd name="connsiteX12" fmla="*/ 407 w 10000"/>
                    <a:gd name="connsiteY12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95 w 10000"/>
                    <a:gd name="connsiteY6" fmla="*/ 5954 h 10000"/>
                    <a:gd name="connsiteX7" fmla="*/ 638 w 10000"/>
                    <a:gd name="connsiteY7" fmla="*/ 8343 h 10000"/>
                    <a:gd name="connsiteX8" fmla="*/ 4858 w 10000"/>
                    <a:gd name="connsiteY8" fmla="*/ 8720 h 10000"/>
                    <a:gd name="connsiteX9" fmla="*/ 10000 w 10000"/>
                    <a:gd name="connsiteY9" fmla="*/ 5356 h 10000"/>
                    <a:gd name="connsiteX10" fmla="*/ 0 w 10000"/>
                    <a:gd name="connsiteY10" fmla="*/ 10000 h 10000"/>
                    <a:gd name="connsiteX11" fmla="*/ 299 w 10000"/>
                    <a:gd name="connsiteY11" fmla="*/ 5074 h 10000"/>
                    <a:gd name="connsiteX12" fmla="*/ 407 w 10000"/>
                    <a:gd name="connsiteY12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95 w 10000"/>
                    <a:gd name="connsiteY6" fmla="*/ 5954 h 10000"/>
                    <a:gd name="connsiteX7" fmla="*/ 638 w 10000"/>
                    <a:gd name="connsiteY7" fmla="*/ 8343 h 10000"/>
                    <a:gd name="connsiteX8" fmla="*/ 4858 w 10000"/>
                    <a:gd name="connsiteY8" fmla="*/ 8720 h 10000"/>
                    <a:gd name="connsiteX9" fmla="*/ 10000 w 10000"/>
                    <a:gd name="connsiteY9" fmla="*/ 5356 h 10000"/>
                    <a:gd name="connsiteX10" fmla="*/ 0 w 10000"/>
                    <a:gd name="connsiteY10" fmla="*/ 10000 h 10000"/>
                    <a:gd name="connsiteX11" fmla="*/ 299 w 10000"/>
                    <a:gd name="connsiteY11" fmla="*/ 5074 h 10000"/>
                    <a:gd name="connsiteX12" fmla="*/ 407 w 10000"/>
                    <a:gd name="connsiteY12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95 w 10000"/>
                    <a:gd name="connsiteY6" fmla="*/ 5954 h 10000"/>
                    <a:gd name="connsiteX7" fmla="*/ 638 w 10000"/>
                    <a:gd name="connsiteY7" fmla="*/ 8343 h 10000"/>
                    <a:gd name="connsiteX8" fmla="*/ 1941 w 10000"/>
                    <a:gd name="connsiteY8" fmla="*/ 4319 h 10000"/>
                    <a:gd name="connsiteX9" fmla="*/ 4858 w 10000"/>
                    <a:gd name="connsiteY9" fmla="*/ 8720 h 10000"/>
                    <a:gd name="connsiteX10" fmla="*/ 10000 w 10000"/>
                    <a:gd name="connsiteY10" fmla="*/ 5356 h 10000"/>
                    <a:gd name="connsiteX11" fmla="*/ 0 w 10000"/>
                    <a:gd name="connsiteY11" fmla="*/ 10000 h 10000"/>
                    <a:gd name="connsiteX12" fmla="*/ 299 w 10000"/>
                    <a:gd name="connsiteY12" fmla="*/ 5074 h 10000"/>
                    <a:gd name="connsiteX13" fmla="*/ 407 w 10000"/>
                    <a:gd name="connsiteY13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95 w 10000"/>
                    <a:gd name="connsiteY6" fmla="*/ 5954 h 10000"/>
                    <a:gd name="connsiteX7" fmla="*/ 638 w 10000"/>
                    <a:gd name="connsiteY7" fmla="*/ 8343 h 10000"/>
                    <a:gd name="connsiteX8" fmla="*/ 1120 w 10000"/>
                    <a:gd name="connsiteY8" fmla="*/ 4948 h 10000"/>
                    <a:gd name="connsiteX9" fmla="*/ 1941 w 10000"/>
                    <a:gd name="connsiteY9" fmla="*/ 4319 h 10000"/>
                    <a:gd name="connsiteX10" fmla="*/ 4858 w 10000"/>
                    <a:gd name="connsiteY10" fmla="*/ 8720 h 10000"/>
                    <a:gd name="connsiteX11" fmla="*/ 10000 w 10000"/>
                    <a:gd name="connsiteY11" fmla="*/ 5356 h 10000"/>
                    <a:gd name="connsiteX12" fmla="*/ 0 w 10000"/>
                    <a:gd name="connsiteY12" fmla="*/ 10000 h 10000"/>
                    <a:gd name="connsiteX13" fmla="*/ 299 w 10000"/>
                    <a:gd name="connsiteY13" fmla="*/ 5074 h 10000"/>
                    <a:gd name="connsiteX14" fmla="*/ 407 w 10000"/>
                    <a:gd name="connsiteY14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95 w 10000"/>
                    <a:gd name="connsiteY6" fmla="*/ 5954 h 10000"/>
                    <a:gd name="connsiteX7" fmla="*/ 638 w 10000"/>
                    <a:gd name="connsiteY7" fmla="*/ 8343 h 10000"/>
                    <a:gd name="connsiteX8" fmla="*/ 1120 w 10000"/>
                    <a:gd name="connsiteY8" fmla="*/ 4948 h 10000"/>
                    <a:gd name="connsiteX9" fmla="*/ 1941 w 10000"/>
                    <a:gd name="connsiteY9" fmla="*/ 4319 h 10000"/>
                    <a:gd name="connsiteX10" fmla="*/ 4858 w 10000"/>
                    <a:gd name="connsiteY10" fmla="*/ 8720 h 10000"/>
                    <a:gd name="connsiteX11" fmla="*/ 10000 w 10000"/>
                    <a:gd name="connsiteY11" fmla="*/ 5356 h 10000"/>
                    <a:gd name="connsiteX12" fmla="*/ 0 w 10000"/>
                    <a:gd name="connsiteY12" fmla="*/ 10000 h 10000"/>
                    <a:gd name="connsiteX13" fmla="*/ 299 w 10000"/>
                    <a:gd name="connsiteY13" fmla="*/ 5074 h 10000"/>
                    <a:gd name="connsiteX14" fmla="*/ 407 w 10000"/>
                    <a:gd name="connsiteY14" fmla="*/ 0 h 10000"/>
                    <a:gd name="connsiteX0" fmla="*/ 407 w 10000"/>
                    <a:gd name="connsiteY0" fmla="*/ 0 h 10000"/>
                    <a:gd name="connsiteX1" fmla="*/ 1095 w 10000"/>
                    <a:gd name="connsiteY1" fmla="*/ 399 h 10000"/>
                    <a:gd name="connsiteX2" fmla="*/ 1120 w 10000"/>
                    <a:gd name="connsiteY2" fmla="*/ 1553 h 10000"/>
                    <a:gd name="connsiteX3" fmla="*/ 1119 w 10000"/>
                    <a:gd name="connsiteY3" fmla="*/ 2559 h 10000"/>
                    <a:gd name="connsiteX4" fmla="*/ 723 w 10000"/>
                    <a:gd name="connsiteY4" fmla="*/ 1931 h 10000"/>
                    <a:gd name="connsiteX5" fmla="*/ 667 w 10000"/>
                    <a:gd name="connsiteY5" fmla="*/ 4445 h 10000"/>
                    <a:gd name="connsiteX6" fmla="*/ 695 w 10000"/>
                    <a:gd name="connsiteY6" fmla="*/ 5954 h 10000"/>
                    <a:gd name="connsiteX7" fmla="*/ 638 w 10000"/>
                    <a:gd name="connsiteY7" fmla="*/ 8343 h 10000"/>
                    <a:gd name="connsiteX8" fmla="*/ 1120 w 10000"/>
                    <a:gd name="connsiteY8" fmla="*/ 4948 h 10000"/>
                    <a:gd name="connsiteX9" fmla="*/ 1290 w 10000"/>
                    <a:gd name="connsiteY9" fmla="*/ 4571 h 10000"/>
                    <a:gd name="connsiteX10" fmla="*/ 1941 w 10000"/>
                    <a:gd name="connsiteY10" fmla="*/ 4319 h 10000"/>
                    <a:gd name="connsiteX11" fmla="*/ 4858 w 10000"/>
                    <a:gd name="connsiteY11" fmla="*/ 8720 h 10000"/>
                    <a:gd name="connsiteX12" fmla="*/ 10000 w 10000"/>
                    <a:gd name="connsiteY12" fmla="*/ 5356 h 10000"/>
                    <a:gd name="connsiteX13" fmla="*/ 0 w 10000"/>
                    <a:gd name="connsiteY13" fmla="*/ 10000 h 10000"/>
                    <a:gd name="connsiteX14" fmla="*/ 299 w 10000"/>
                    <a:gd name="connsiteY14" fmla="*/ 5074 h 10000"/>
                    <a:gd name="connsiteX15" fmla="*/ 407 w 10000"/>
                    <a:gd name="connsiteY15" fmla="*/ 0 h 10000"/>
                    <a:gd name="connsiteX0" fmla="*/ 407 w 10000"/>
                    <a:gd name="connsiteY0" fmla="*/ 1499 h 11499"/>
                    <a:gd name="connsiteX1" fmla="*/ 1095 w 10000"/>
                    <a:gd name="connsiteY1" fmla="*/ 1898 h 11499"/>
                    <a:gd name="connsiteX2" fmla="*/ 1120 w 10000"/>
                    <a:gd name="connsiteY2" fmla="*/ 3052 h 11499"/>
                    <a:gd name="connsiteX3" fmla="*/ 1119 w 10000"/>
                    <a:gd name="connsiteY3" fmla="*/ 4058 h 11499"/>
                    <a:gd name="connsiteX4" fmla="*/ 723 w 10000"/>
                    <a:gd name="connsiteY4" fmla="*/ 3430 h 11499"/>
                    <a:gd name="connsiteX5" fmla="*/ 667 w 10000"/>
                    <a:gd name="connsiteY5" fmla="*/ 5944 h 11499"/>
                    <a:gd name="connsiteX6" fmla="*/ 695 w 10000"/>
                    <a:gd name="connsiteY6" fmla="*/ 7453 h 11499"/>
                    <a:gd name="connsiteX7" fmla="*/ 638 w 10000"/>
                    <a:gd name="connsiteY7" fmla="*/ 9842 h 11499"/>
                    <a:gd name="connsiteX8" fmla="*/ 1120 w 10000"/>
                    <a:gd name="connsiteY8" fmla="*/ 6447 h 11499"/>
                    <a:gd name="connsiteX9" fmla="*/ 1290 w 10000"/>
                    <a:gd name="connsiteY9" fmla="*/ 6070 h 11499"/>
                    <a:gd name="connsiteX10" fmla="*/ 1941 w 10000"/>
                    <a:gd name="connsiteY10" fmla="*/ 5818 h 11499"/>
                    <a:gd name="connsiteX11" fmla="*/ 2536 w 10000"/>
                    <a:gd name="connsiteY11" fmla="*/ 35 h 11499"/>
                    <a:gd name="connsiteX12" fmla="*/ 4858 w 10000"/>
                    <a:gd name="connsiteY12" fmla="*/ 10219 h 11499"/>
                    <a:gd name="connsiteX13" fmla="*/ 10000 w 10000"/>
                    <a:gd name="connsiteY13" fmla="*/ 6855 h 11499"/>
                    <a:gd name="connsiteX14" fmla="*/ 0 w 10000"/>
                    <a:gd name="connsiteY14" fmla="*/ 11499 h 11499"/>
                    <a:gd name="connsiteX15" fmla="*/ 299 w 10000"/>
                    <a:gd name="connsiteY15" fmla="*/ 6573 h 11499"/>
                    <a:gd name="connsiteX16" fmla="*/ 407 w 10000"/>
                    <a:gd name="connsiteY16" fmla="*/ 1499 h 11499"/>
                    <a:gd name="connsiteX0" fmla="*/ 407 w 10000"/>
                    <a:gd name="connsiteY0" fmla="*/ 1953 h 11953"/>
                    <a:gd name="connsiteX1" fmla="*/ 1095 w 10000"/>
                    <a:gd name="connsiteY1" fmla="*/ 2352 h 11953"/>
                    <a:gd name="connsiteX2" fmla="*/ 1120 w 10000"/>
                    <a:gd name="connsiteY2" fmla="*/ 3506 h 11953"/>
                    <a:gd name="connsiteX3" fmla="*/ 1119 w 10000"/>
                    <a:gd name="connsiteY3" fmla="*/ 4512 h 11953"/>
                    <a:gd name="connsiteX4" fmla="*/ 723 w 10000"/>
                    <a:gd name="connsiteY4" fmla="*/ 3884 h 11953"/>
                    <a:gd name="connsiteX5" fmla="*/ 667 w 10000"/>
                    <a:gd name="connsiteY5" fmla="*/ 6398 h 11953"/>
                    <a:gd name="connsiteX6" fmla="*/ 695 w 10000"/>
                    <a:gd name="connsiteY6" fmla="*/ 7907 h 11953"/>
                    <a:gd name="connsiteX7" fmla="*/ 638 w 10000"/>
                    <a:gd name="connsiteY7" fmla="*/ 10296 h 11953"/>
                    <a:gd name="connsiteX8" fmla="*/ 1120 w 10000"/>
                    <a:gd name="connsiteY8" fmla="*/ 6901 h 11953"/>
                    <a:gd name="connsiteX9" fmla="*/ 1290 w 10000"/>
                    <a:gd name="connsiteY9" fmla="*/ 6524 h 11953"/>
                    <a:gd name="connsiteX10" fmla="*/ 1941 w 10000"/>
                    <a:gd name="connsiteY10" fmla="*/ 6272 h 11953"/>
                    <a:gd name="connsiteX11" fmla="*/ 2196 w 10000"/>
                    <a:gd name="connsiteY11" fmla="*/ 1746 h 11953"/>
                    <a:gd name="connsiteX12" fmla="*/ 2536 w 10000"/>
                    <a:gd name="connsiteY12" fmla="*/ 489 h 11953"/>
                    <a:gd name="connsiteX13" fmla="*/ 4858 w 10000"/>
                    <a:gd name="connsiteY13" fmla="*/ 10673 h 11953"/>
                    <a:gd name="connsiteX14" fmla="*/ 10000 w 10000"/>
                    <a:gd name="connsiteY14" fmla="*/ 7309 h 11953"/>
                    <a:gd name="connsiteX15" fmla="*/ 0 w 10000"/>
                    <a:gd name="connsiteY15" fmla="*/ 11953 h 11953"/>
                    <a:gd name="connsiteX16" fmla="*/ 299 w 10000"/>
                    <a:gd name="connsiteY16" fmla="*/ 7027 h 11953"/>
                    <a:gd name="connsiteX17" fmla="*/ 407 w 10000"/>
                    <a:gd name="connsiteY17" fmla="*/ 1953 h 11953"/>
                    <a:gd name="connsiteX0" fmla="*/ 407 w 10000"/>
                    <a:gd name="connsiteY0" fmla="*/ 1953 h 11953"/>
                    <a:gd name="connsiteX1" fmla="*/ 1095 w 10000"/>
                    <a:gd name="connsiteY1" fmla="*/ 2352 h 11953"/>
                    <a:gd name="connsiteX2" fmla="*/ 1120 w 10000"/>
                    <a:gd name="connsiteY2" fmla="*/ 3506 h 11953"/>
                    <a:gd name="connsiteX3" fmla="*/ 1119 w 10000"/>
                    <a:gd name="connsiteY3" fmla="*/ 4512 h 11953"/>
                    <a:gd name="connsiteX4" fmla="*/ 723 w 10000"/>
                    <a:gd name="connsiteY4" fmla="*/ 3884 h 11953"/>
                    <a:gd name="connsiteX5" fmla="*/ 667 w 10000"/>
                    <a:gd name="connsiteY5" fmla="*/ 6398 h 11953"/>
                    <a:gd name="connsiteX6" fmla="*/ 695 w 10000"/>
                    <a:gd name="connsiteY6" fmla="*/ 7907 h 11953"/>
                    <a:gd name="connsiteX7" fmla="*/ 638 w 10000"/>
                    <a:gd name="connsiteY7" fmla="*/ 10296 h 11953"/>
                    <a:gd name="connsiteX8" fmla="*/ 1120 w 10000"/>
                    <a:gd name="connsiteY8" fmla="*/ 6901 h 11953"/>
                    <a:gd name="connsiteX9" fmla="*/ 1290 w 10000"/>
                    <a:gd name="connsiteY9" fmla="*/ 6524 h 11953"/>
                    <a:gd name="connsiteX10" fmla="*/ 1941 w 10000"/>
                    <a:gd name="connsiteY10" fmla="*/ 6272 h 11953"/>
                    <a:gd name="connsiteX11" fmla="*/ 2196 w 10000"/>
                    <a:gd name="connsiteY11" fmla="*/ 1746 h 11953"/>
                    <a:gd name="connsiteX12" fmla="*/ 2536 w 10000"/>
                    <a:gd name="connsiteY12" fmla="*/ 489 h 11953"/>
                    <a:gd name="connsiteX13" fmla="*/ 4858 w 10000"/>
                    <a:gd name="connsiteY13" fmla="*/ 10673 h 11953"/>
                    <a:gd name="connsiteX14" fmla="*/ 10000 w 10000"/>
                    <a:gd name="connsiteY14" fmla="*/ 7309 h 11953"/>
                    <a:gd name="connsiteX15" fmla="*/ 0 w 10000"/>
                    <a:gd name="connsiteY15" fmla="*/ 11953 h 11953"/>
                    <a:gd name="connsiteX16" fmla="*/ 299 w 10000"/>
                    <a:gd name="connsiteY16" fmla="*/ 7027 h 11953"/>
                    <a:gd name="connsiteX17" fmla="*/ 407 w 10000"/>
                    <a:gd name="connsiteY17" fmla="*/ 1953 h 11953"/>
                    <a:gd name="connsiteX0" fmla="*/ 407 w 10000"/>
                    <a:gd name="connsiteY0" fmla="*/ 1464 h 11464"/>
                    <a:gd name="connsiteX1" fmla="*/ 1095 w 10000"/>
                    <a:gd name="connsiteY1" fmla="*/ 1863 h 11464"/>
                    <a:gd name="connsiteX2" fmla="*/ 1120 w 10000"/>
                    <a:gd name="connsiteY2" fmla="*/ 3017 h 11464"/>
                    <a:gd name="connsiteX3" fmla="*/ 1119 w 10000"/>
                    <a:gd name="connsiteY3" fmla="*/ 4023 h 11464"/>
                    <a:gd name="connsiteX4" fmla="*/ 723 w 10000"/>
                    <a:gd name="connsiteY4" fmla="*/ 3395 h 11464"/>
                    <a:gd name="connsiteX5" fmla="*/ 667 w 10000"/>
                    <a:gd name="connsiteY5" fmla="*/ 5909 h 11464"/>
                    <a:gd name="connsiteX6" fmla="*/ 695 w 10000"/>
                    <a:gd name="connsiteY6" fmla="*/ 7418 h 11464"/>
                    <a:gd name="connsiteX7" fmla="*/ 638 w 10000"/>
                    <a:gd name="connsiteY7" fmla="*/ 9807 h 11464"/>
                    <a:gd name="connsiteX8" fmla="*/ 1120 w 10000"/>
                    <a:gd name="connsiteY8" fmla="*/ 6412 h 11464"/>
                    <a:gd name="connsiteX9" fmla="*/ 1290 w 10000"/>
                    <a:gd name="connsiteY9" fmla="*/ 6035 h 11464"/>
                    <a:gd name="connsiteX10" fmla="*/ 1941 w 10000"/>
                    <a:gd name="connsiteY10" fmla="*/ 5783 h 11464"/>
                    <a:gd name="connsiteX11" fmla="*/ 2196 w 10000"/>
                    <a:gd name="connsiteY11" fmla="*/ 1257 h 11464"/>
                    <a:gd name="connsiteX12" fmla="*/ 2536 w 10000"/>
                    <a:gd name="connsiteY12" fmla="*/ 0 h 11464"/>
                    <a:gd name="connsiteX13" fmla="*/ 4858 w 10000"/>
                    <a:gd name="connsiteY13" fmla="*/ 10184 h 11464"/>
                    <a:gd name="connsiteX14" fmla="*/ 10000 w 10000"/>
                    <a:gd name="connsiteY14" fmla="*/ 6820 h 11464"/>
                    <a:gd name="connsiteX15" fmla="*/ 0 w 10000"/>
                    <a:gd name="connsiteY15" fmla="*/ 11464 h 11464"/>
                    <a:gd name="connsiteX16" fmla="*/ 299 w 10000"/>
                    <a:gd name="connsiteY16" fmla="*/ 6538 h 11464"/>
                    <a:gd name="connsiteX17" fmla="*/ 407 w 10000"/>
                    <a:gd name="connsiteY17" fmla="*/ 1464 h 11464"/>
                    <a:gd name="connsiteX0" fmla="*/ 407 w 10000"/>
                    <a:gd name="connsiteY0" fmla="*/ 1464 h 11464"/>
                    <a:gd name="connsiteX1" fmla="*/ 1095 w 10000"/>
                    <a:gd name="connsiteY1" fmla="*/ 1863 h 11464"/>
                    <a:gd name="connsiteX2" fmla="*/ 1120 w 10000"/>
                    <a:gd name="connsiteY2" fmla="*/ 3017 h 11464"/>
                    <a:gd name="connsiteX3" fmla="*/ 1119 w 10000"/>
                    <a:gd name="connsiteY3" fmla="*/ 4023 h 11464"/>
                    <a:gd name="connsiteX4" fmla="*/ 723 w 10000"/>
                    <a:gd name="connsiteY4" fmla="*/ 3395 h 11464"/>
                    <a:gd name="connsiteX5" fmla="*/ 667 w 10000"/>
                    <a:gd name="connsiteY5" fmla="*/ 5909 h 11464"/>
                    <a:gd name="connsiteX6" fmla="*/ 695 w 10000"/>
                    <a:gd name="connsiteY6" fmla="*/ 7418 h 11464"/>
                    <a:gd name="connsiteX7" fmla="*/ 638 w 10000"/>
                    <a:gd name="connsiteY7" fmla="*/ 9807 h 11464"/>
                    <a:gd name="connsiteX8" fmla="*/ 1120 w 10000"/>
                    <a:gd name="connsiteY8" fmla="*/ 6412 h 11464"/>
                    <a:gd name="connsiteX9" fmla="*/ 1290 w 10000"/>
                    <a:gd name="connsiteY9" fmla="*/ 6035 h 11464"/>
                    <a:gd name="connsiteX10" fmla="*/ 1941 w 10000"/>
                    <a:gd name="connsiteY10" fmla="*/ 5783 h 11464"/>
                    <a:gd name="connsiteX11" fmla="*/ 2196 w 10000"/>
                    <a:gd name="connsiteY11" fmla="*/ 1383 h 11464"/>
                    <a:gd name="connsiteX12" fmla="*/ 2536 w 10000"/>
                    <a:gd name="connsiteY12" fmla="*/ 0 h 11464"/>
                    <a:gd name="connsiteX13" fmla="*/ 4858 w 10000"/>
                    <a:gd name="connsiteY13" fmla="*/ 10184 h 11464"/>
                    <a:gd name="connsiteX14" fmla="*/ 10000 w 10000"/>
                    <a:gd name="connsiteY14" fmla="*/ 6820 h 11464"/>
                    <a:gd name="connsiteX15" fmla="*/ 0 w 10000"/>
                    <a:gd name="connsiteY15" fmla="*/ 11464 h 11464"/>
                    <a:gd name="connsiteX16" fmla="*/ 299 w 10000"/>
                    <a:gd name="connsiteY16" fmla="*/ 6538 h 11464"/>
                    <a:gd name="connsiteX17" fmla="*/ 407 w 10000"/>
                    <a:gd name="connsiteY17" fmla="*/ 1464 h 11464"/>
                    <a:gd name="connsiteX0" fmla="*/ 407 w 10000"/>
                    <a:gd name="connsiteY0" fmla="*/ 2285 h 12285"/>
                    <a:gd name="connsiteX1" fmla="*/ 1095 w 10000"/>
                    <a:gd name="connsiteY1" fmla="*/ 2684 h 12285"/>
                    <a:gd name="connsiteX2" fmla="*/ 1120 w 10000"/>
                    <a:gd name="connsiteY2" fmla="*/ 3838 h 12285"/>
                    <a:gd name="connsiteX3" fmla="*/ 1119 w 10000"/>
                    <a:gd name="connsiteY3" fmla="*/ 4844 h 12285"/>
                    <a:gd name="connsiteX4" fmla="*/ 723 w 10000"/>
                    <a:gd name="connsiteY4" fmla="*/ 4216 h 12285"/>
                    <a:gd name="connsiteX5" fmla="*/ 667 w 10000"/>
                    <a:gd name="connsiteY5" fmla="*/ 6730 h 12285"/>
                    <a:gd name="connsiteX6" fmla="*/ 695 w 10000"/>
                    <a:gd name="connsiteY6" fmla="*/ 8239 h 12285"/>
                    <a:gd name="connsiteX7" fmla="*/ 638 w 10000"/>
                    <a:gd name="connsiteY7" fmla="*/ 10628 h 12285"/>
                    <a:gd name="connsiteX8" fmla="*/ 1120 w 10000"/>
                    <a:gd name="connsiteY8" fmla="*/ 7233 h 12285"/>
                    <a:gd name="connsiteX9" fmla="*/ 1290 w 10000"/>
                    <a:gd name="connsiteY9" fmla="*/ 6856 h 12285"/>
                    <a:gd name="connsiteX10" fmla="*/ 1941 w 10000"/>
                    <a:gd name="connsiteY10" fmla="*/ 6604 h 12285"/>
                    <a:gd name="connsiteX11" fmla="*/ 2196 w 10000"/>
                    <a:gd name="connsiteY11" fmla="*/ 2204 h 12285"/>
                    <a:gd name="connsiteX12" fmla="*/ 2536 w 10000"/>
                    <a:gd name="connsiteY12" fmla="*/ 821 h 12285"/>
                    <a:gd name="connsiteX13" fmla="*/ 4150 w 10000"/>
                    <a:gd name="connsiteY13" fmla="*/ 444 h 12285"/>
                    <a:gd name="connsiteX14" fmla="*/ 4858 w 10000"/>
                    <a:gd name="connsiteY14" fmla="*/ 11005 h 12285"/>
                    <a:gd name="connsiteX15" fmla="*/ 10000 w 10000"/>
                    <a:gd name="connsiteY15" fmla="*/ 7641 h 12285"/>
                    <a:gd name="connsiteX16" fmla="*/ 0 w 10000"/>
                    <a:gd name="connsiteY16" fmla="*/ 12285 h 12285"/>
                    <a:gd name="connsiteX17" fmla="*/ 299 w 10000"/>
                    <a:gd name="connsiteY17" fmla="*/ 7359 h 12285"/>
                    <a:gd name="connsiteX18" fmla="*/ 407 w 10000"/>
                    <a:gd name="connsiteY18" fmla="*/ 2285 h 12285"/>
                    <a:gd name="connsiteX0" fmla="*/ 407 w 10000"/>
                    <a:gd name="connsiteY0" fmla="*/ 1841 h 11841"/>
                    <a:gd name="connsiteX1" fmla="*/ 1095 w 10000"/>
                    <a:gd name="connsiteY1" fmla="*/ 2240 h 11841"/>
                    <a:gd name="connsiteX2" fmla="*/ 1120 w 10000"/>
                    <a:gd name="connsiteY2" fmla="*/ 3394 h 11841"/>
                    <a:gd name="connsiteX3" fmla="*/ 1119 w 10000"/>
                    <a:gd name="connsiteY3" fmla="*/ 4400 h 11841"/>
                    <a:gd name="connsiteX4" fmla="*/ 723 w 10000"/>
                    <a:gd name="connsiteY4" fmla="*/ 3772 h 11841"/>
                    <a:gd name="connsiteX5" fmla="*/ 667 w 10000"/>
                    <a:gd name="connsiteY5" fmla="*/ 6286 h 11841"/>
                    <a:gd name="connsiteX6" fmla="*/ 695 w 10000"/>
                    <a:gd name="connsiteY6" fmla="*/ 7795 h 11841"/>
                    <a:gd name="connsiteX7" fmla="*/ 638 w 10000"/>
                    <a:gd name="connsiteY7" fmla="*/ 10184 h 11841"/>
                    <a:gd name="connsiteX8" fmla="*/ 1120 w 10000"/>
                    <a:gd name="connsiteY8" fmla="*/ 6789 h 11841"/>
                    <a:gd name="connsiteX9" fmla="*/ 1290 w 10000"/>
                    <a:gd name="connsiteY9" fmla="*/ 6412 h 11841"/>
                    <a:gd name="connsiteX10" fmla="*/ 1941 w 10000"/>
                    <a:gd name="connsiteY10" fmla="*/ 6160 h 11841"/>
                    <a:gd name="connsiteX11" fmla="*/ 2196 w 10000"/>
                    <a:gd name="connsiteY11" fmla="*/ 1760 h 11841"/>
                    <a:gd name="connsiteX12" fmla="*/ 2536 w 10000"/>
                    <a:gd name="connsiteY12" fmla="*/ 377 h 11841"/>
                    <a:gd name="connsiteX13" fmla="*/ 4150 w 10000"/>
                    <a:gd name="connsiteY13" fmla="*/ 0 h 11841"/>
                    <a:gd name="connsiteX14" fmla="*/ 4858 w 10000"/>
                    <a:gd name="connsiteY14" fmla="*/ 10561 h 11841"/>
                    <a:gd name="connsiteX15" fmla="*/ 10000 w 10000"/>
                    <a:gd name="connsiteY15" fmla="*/ 7197 h 11841"/>
                    <a:gd name="connsiteX16" fmla="*/ 0 w 10000"/>
                    <a:gd name="connsiteY16" fmla="*/ 11841 h 11841"/>
                    <a:gd name="connsiteX17" fmla="*/ 299 w 10000"/>
                    <a:gd name="connsiteY17" fmla="*/ 6915 h 11841"/>
                    <a:gd name="connsiteX18" fmla="*/ 407 w 10000"/>
                    <a:gd name="connsiteY18" fmla="*/ 1841 h 11841"/>
                    <a:gd name="connsiteX0" fmla="*/ 407 w 10000"/>
                    <a:gd name="connsiteY0" fmla="*/ 1841 h 11841"/>
                    <a:gd name="connsiteX1" fmla="*/ 1095 w 10000"/>
                    <a:gd name="connsiteY1" fmla="*/ 2240 h 11841"/>
                    <a:gd name="connsiteX2" fmla="*/ 1120 w 10000"/>
                    <a:gd name="connsiteY2" fmla="*/ 3394 h 11841"/>
                    <a:gd name="connsiteX3" fmla="*/ 1119 w 10000"/>
                    <a:gd name="connsiteY3" fmla="*/ 4400 h 11841"/>
                    <a:gd name="connsiteX4" fmla="*/ 723 w 10000"/>
                    <a:gd name="connsiteY4" fmla="*/ 3772 h 11841"/>
                    <a:gd name="connsiteX5" fmla="*/ 667 w 10000"/>
                    <a:gd name="connsiteY5" fmla="*/ 6286 h 11841"/>
                    <a:gd name="connsiteX6" fmla="*/ 695 w 10000"/>
                    <a:gd name="connsiteY6" fmla="*/ 7795 h 11841"/>
                    <a:gd name="connsiteX7" fmla="*/ 638 w 10000"/>
                    <a:gd name="connsiteY7" fmla="*/ 10184 h 11841"/>
                    <a:gd name="connsiteX8" fmla="*/ 1120 w 10000"/>
                    <a:gd name="connsiteY8" fmla="*/ 6789 h 11841"/>
                    <a:gd name="connsiteX9" fmla="*/ 1290 w 10000"/>
                    <a:gd name="connsiteY9" fmla="*/ 6412 h 11841"/>
                    <a:gd name="connsiteX10" fmla="*/ 1941 w 10000"/>
                    <a:gd name="connsiteY10" fmla="*/ 6160 h 11841"/>
                    <a:gd name="connsiteX11" fmla="*/ 2196 w 10000"/>
                    <a:gd name="connsiteY11" fmla="*/ 1760 h 11841"/>
                    <a:gd name="connsiteX12" fmla="*/ 2536 w 10000"/>
                    <a:gd name="connsiteY12" fmla="*/ 377 h 11841"/>
                    <a:gd name="connsiteX13" fmla="*/ 4150 w 10000"/>
                    <a:gd name="connsiteY13" fmla="*/ 0 h 11841"/>
                    <a:gd name="connsiteX14" fmla="*/ 4093 w 10000"/>
                    <a:gd name="connsiteY14" fmla="*/ 3394 h 11841"/>
                    <a:gd name="connsiteX15" fmla="*/ 10000 w 10000"/>
                    <a:gd name="connsiteY15" fmla="*/ 7197 h 11841"/>
                    <a:gd name="connsiteX16" fmla="*/ 0 w 10000"/>
                    <a:gd name="connsiteY16" fmla="*/ 11841 h 11841"/>
                    <a:gd name="connsiteX17" fmla="*/ 299 w 10000"/>
                    <a:gd name="connsiteY17" fmla="*/ 6915 h 11841"/>
                    <a:gd name="connsiteX18" fmla="*/ 407 w 10000"/>
                    <a:gd name="connsiteY18" fmla="*/ 1841 h 11841"/>
                    <a:gd name="connsiteX0" fmla="*/ 407 w 10000"/>
                    <a:gd name="connsiteY0" fmla="*/ 1841 h 11841"/>
                    <a:gd name="connsiteX1" fmla="*/ 1095 w 10000"/>
                    <a:gd name="connsiteY1" fmla="*/ 2240 h 11841"/>
                    <a:gd name="connsiteX2" fmla="*/ 1120 w 10000"/>
                    <a:gd name="connsiteY2" fmla="*/ 3394 h 11841"/>
                    <a:gd name="connsiteX3" fmla="*/ 1119 w 10000"/>
                    <a:gd name="connsiteY3" fmla="*/ 4400 h 11841"/>
                    <a:gd name="connsiteX4" fmla="*/ 723 w 10000"/>
                    <a:gd name="connsiteY4" fmla="*/ 3772 h 11841"/>
                    <a:gd name="connsiteX5" fmla="*/ 667 w 10000"/>
                    <a:gd name="connsiteY5" fmla="*/ 6286 h 11841"/>
                    <a:gd name="connsiteX6" fmla="*/ 695 w 10000"/>
                    <a:gd name="connsiteY6" fmla="*/ 7795 h 11841"/>
                    <a:gd name="connsiteX7" fmla="*/ 638 w 10000"/>
                    <a:gd name="connsiteY7" fmla="*/ 10184 h 11841"/>
                    <a:gd name="connsiteX8" fmla="*/ 1120 w 10000"/>
                    <a:gd name="connsiteY8" fmla="*/ 6789 h 11841"/>
                    <a:gd name="connsiteX9" fmla="*/ 1290 w 10000"/>
                    <a:gd name="connsiteY9" fmla="*/ 6412 h 11841"/>
                    <a:gd name="connsiteX10" fmla="*/ 1941 w 10000"/>
                    <a:gd name="connsiteY10" fmla="*/ 6160 h 11841"/>
                    <a:gd name="connsiteX11" fmla="*/ 2196 w 10000"/>
                    <a:gd name="connsiteY11" fmla="*/ 1760 h 11841"/>
                    <a:gd name="connsiteX12" fmla="*/ 2536 w 10000"/>
                    <a:gd name="connsiteY12" fmla="*/ 377 h 11841"/>
                    <a:gd name="connsiteX13" fmla="*/ 4150 w 10000"/>
                    <a:gd name="connsiteY13" fmla="*/ 0 h 11841"/>
                    <a:gd name="connsiteX14" fmla="*/ 4093 w 10000"/>
                    <a:gd name="connsiteY14" fmla="*/ 3394 h 11841"/>
                    <a:gd name="connsiteX15" fmla="*/ 10000 w 10000"/>
                    <a:gd name="connsiteY15" fmla="*/ 7197 h 11841"/>
                    <a:gd name="connsiteX16" fmla="*/ 0 w 10000"/>
                    <a:gd name="connsiteY16" fmla="*/ 11841 h 11841"/>
                    <a:gd name="connsiteX17" fmla="*/ 299 w 10000"/>
                    <a:gd name="connsiteY17" fmla="*/ 6915 h 11841"/>
                    <a:gd name="connsiteX18" fmla="*/ 407 w 10000"/>
                    <a:gd name="connsiteY18" fmla="*/ 1841 h 11841"/>
                    <a:gd name="connsiteX0" fmla="*/ 407 w 4150"/>
                    <a:gd name="connsiteY0" fmla="*/ 1841 h 11841"/>
                    <a:gd name="connsiteX1" fmla="*/ 1095 w 4150"/>
                    <a:gd name="connsiteY1" fmla="*/ 2240 h 11841"/>
                    <a:gd name="connsiteX2" fmla="*/ 1120 w 4150"/>
                    <a:gd name="connsiteY2" fmla="*/ 3394 h 11841"/>
                    <a:gd name="connsiteX3" fmla="*/ 1119 w 4150"/>
                    <a:gd name="connsiteY3" fmla="*/ 4400 h 11841"/>
                    <a:gd name="connsiteX4" fmla="*/ 723 w 4150"/>
                    <a:gd name="connsiteY4" fmla="*/ 3772 h 11841"/>
                    <a:gd name="connsiteX5" fmla="*/ 667 w 4150"/>
                    <a:gd name="connsiteY5" fmla="*/ 6286 h 11841"/>
                    <a:gd name="connsiteX6" fmla="*/ 695 w 4150"/>
                    <a:gd name="connsiteY6" fmla="*/ 7795 h 11841"/>
                    <a:gd name="connsiteX7" fmla="*/ 638 w 4150"/>
                    <a:gd name="connsiteY7" fmla="*/ 10184 h 11841"/>
                    <a:gd name="connsiteX8" fmla="*/ 1120 w 4150"/>
                    <a:gd name="connsiteY8" fmla="*/ 6789 h 11841"/>
                    <a:gd name="connsiteX9" fmla="*/ 1290 w 4150"/>
                    <a:gd name="connsiteY9" fmla="*/ 6412 h 11841"/>
                    <a:gd name="connsiteX10" fmla="*/ 1941 w 4150"/>
                    <a:gd name="connsiteY10" fmla="*/ 6160 h 11841"/>
                    <a:gd name="connsiteX11" fmla="*/ 2196 w 4150"/>
                    <a:gd name="connsiteY11" fmla="*/ 1760 h 11841"/>
                    <a:gd name="connsiteX12" fmla="*/ 2536 w 4150"/>
                    <a:gd name="connsiteY12" fmla="*/ 377 h 11841"/>
                    <a:gd name="connsiteX13" fmla="*/ 4150 w 4150"/>
                    <a:gd name="connsiteY13" fmla="*/ 0 h 11841"/>
                    <a:gd name="connsiteX14" fmla="*/ 4093 w 4150"/>
                    <a:gd name="connsiteY14" fmla="*/ 3394 h 11841"/>
                    <a:gd name="connsiteX15" fmla="*/ 3232 w 4150"/>
                    <a:gd name="connsiteY15" fmla="*/ 4305 h 11841"/>
                    <a:gd name="connsiteX16" fmla="*/ 0 w 4150"/>
                    <a:gd name="connsiteY16" fmla="*/ 11841 h 11841"/>
                    <a:gd name="connsiteX17" fmla="*/ 299 w 4150"/>
                    <a:gd name="connsiteY17" fmla="*/ 6915 h 11841"/>
                    <a:gd name="connsiteX18" fmla="*/ 407 w 4150"/>
                    <a:gd name="connsiteY18" fmla="*/ 1841 h 11841"/>
                    <a:gd name="connsiteX0" fmla="*/ 981 w 10000"/>
                    <a:gd name="connsiteY0" fmla="*/ 1555 h 10000"/>
                    <a:gd name="connsiteX1" fmla="*/ 2639 w 10000"/>
                    <a:gd name="connsiteY1" fmla="*/ 1892 h 10000"/>
                    <a:gd name="connsiteX2" fmla="*/ 2699 w 10000"/>
                    <a:gd name="connsiteY2" fmla="*/ 2866 h 10000"/>
                    <a:gd name="connsiteX3" fmla="*/ 2696 w 10000"/>
                    <a:gd name="connsiteY3" fmla="*/ 3716 h 10000"/>
                    <a:gd name="connsiteX4" fmla="*/ 1742 w 10000"/>
                    <a:gd name="connsiteY4" fmla="*/ 3186 h 10000"/>
                    <a:gd name="connsiteX5" fmla="*/ 1607 w 10000"/>
                    <a:gd name="connsiteY5" fmla="*/ 5309 h 10000"/>
                    <a:gd name="connsiteX6" fmla="*/ 1675 w 10000"/>
                    <a:gd name="connsiteY6" fmla="*/ 6583 h 10000"/>
                    <a:gd name="connsiteX7" fmla="*/ 1537 w 10000"/>
                    <a:gd name="connsiteY7" fmla="*/ 8601 h 10000"/>
                    <a:gd name="connsiteX8" fmla="*/ 2699 w 10000"/>
                    <a:gd name="connsiteY8" fmla="*/ 5733 h 10000"/>
                    <a:gd name="connsiteX9" fmla="*/ 3108 w 10000"/>
                    <a:gd name="connsiteY9" fmla="*/ 5415 h 10000"/>
                    <a:gd name="connsiteX10" fmla="*/ 4677 w 10000"/>
                    <a:gd name="connsiteY10" fmla="*/ 5202 h 10000"/>
                    <a:gd name="connsiteX11" fmla="*/ 5292 w 10000"/>
                    <a:gd name="connsiteY11" fmla="*/ 1486 h 10000"/>
                    <a:gd name="connsiteX12" fmla="*/ 6111 w 10000"/>
                    <a:gd name="connsiteY12" fmla="*/ 318 h 10000"/>
                    <a:gd name="connsiteX13" fmla="*/ 10000 w 10000"/>
                    <a:gd name="connsiteY13" fmla="*/ 0 h 10000"/>
                    <a:gd name="connsiteX14" fmla="*/ 9863 w 10000"/>
                    <a:gd name="connsiteY14" fmla="*/ 2866 h 10000"/>
                    <a:gd name="connsiteX15" fmla="*/ 7788 w 10000"/>
                    <a:gd name="connsiteY15" fmla="*/ 3636 h 10000"/>
                    <a:gd name="connsiteX16" fmla="*/ 8225 w 10000"/>
                    <a:gd name="connsiteY16" fmla="*/ 7008 h 10000"/>
                    <a:gd name="connsiteX17" fmla="*/ 0 w 10000"/>
                    <a:gd name="connsiteY17" fmla="*/ 10000 h 10000"/>
                    <a:gd name="connsiteX18" fmla="*/ 720 w 10000"/>
                    <a:gd name="connsiteY18" fmla="*/ 5840 h 10000"/>
                    <a:gd name="connsiteX19" fmla="*/ 981 w 10000"/>
                    <a:gd name="connsiteY19" fmla="*/ 1555 h 10000"/>
                    <a:gd name="connsiteX0" fmla="*/ 981 w 10000"/>
                    <a:gd name="connsiteY0" fmla="*/ 1555 h 10000"/>
                    <a:gd name="connsiteX1" fmla="*/ 2639 w 10000"/>
                    <a:gd name="connsiteY1" fmla="*/ 1892 h 10000"/>
                    <a:gd name="connsiteX2" fmla="*/ 2699 w 10000"/>
                    <a:gd name="connsiteY2" fmla="*/ 2866 h 10000"/>
                    <a:gd name="connsiteX3" fmla="*/ 2696 w 10000"/>
                    <a:gd name="connsiteY3" fmla="*/ 3716 h 10000"/>
                    <a:gd name="connsiteX4" fmla="*/ 1742 w 10000"/>
                    <a:gd name="connsiteY4" fmla="*/ 3186 h 10000"/>
                    <a:gd name="connsiteX5" fmla="*/ 1607 w 10000"/>
                    <a:gd name="connsiteY5" fmla="*/ 5309 h 10000"/>
                    <a:gd name="connsiteX6" fmla="*/ 1675 w 10000"/>
                    <a:gd name="connsiteY6" fmla="*/ 6583 h 10000"/>
                    <a:gd name="connsiteX7" fmla="*/ 1537 w 10000"/>
                    <a:gd name="connsiteY7" fmla="*/ 8601 h 10000"/>
                    <a:gd name="connsiteX8" fmla="*/ 2699 w 10000"/>
                    <a:gd name="connsiteY8" fmla="*/ 5733 h 10000"/>
                    <a:gd name="connsiteX9" fmla="*/ 3108 w 10000"/>
                    <a:gd name="connsiteY9" fmla="*/ 5415 h 10000"/>
                    <a:gd name="connsiteX10" fmla="*/ 4677 w 10000"/>
                    <a:gd name="connsiteY10" fmla="*/ 5202 h 10000"/>
                    <a:gd name="connsiteX11" fmla="*/ 5292 w 10000"/>
                    <a:gd name="connsiteY11" fmla="*/ 1486 h 10000"/>
                    <a:gd name="connsiteX12" fmla="*/ 6111 w 10000"/>
                    <a:gd name="connsiteY12" fmla="*/ 318 h 10000"/>
                    <a:gd name="connsiteX13" fmla="*/ 10000 w 10000"/>
                    <a:gd name="connsiteY13" fmla="*/ 0 h 10000"/>
                    <a:gd name="connsiteX14" fmla="*/ 9863 w 10000"/>
                    <a:gd name="connsiteY14" fmla="*/ 2866 h 10000"/>
                    <a:gd name="connsiteX15" fmla="*/ 7788 w 10000"/>
                    <a:gd name="connsiteY15" fmla="*/ 3636 h 10000"/>
                    <a:gd name="connsiteX16" fmla="*/ 8225 w 10000"/>
                    <a:gd name="connsiteY16" fmla="*/ 7008 h 10000"/>
                    <a:gd name="connsiteX17" fmla="*/ 0 w 10000"/>
                    <a:gd name="connsiteY17" fmla="*/ 10000 h 10000"/>
                    <a:gd name="connsiteX18" fmla="*/ 720 w 10000"/>
                    <a:gd name="connsiteY18" fmla="*/ 5840 h 10000"/>
                    <a:gd name="connsiteX19" fmla="*/ 981 w 10000"/>
                    <a:gd name="connsiteY19" fmla="*/ 1555 h 10000"/>
                    <a:gd name="connsiteX0" fmla="*/ 981 w 10000"/>
                    <a:gd name="connsiteY0" fmla="*/ 1555 h 10202"/>
                    <a:gd name="connsiteX1" fmla="*/ 2639 w 10000"/>
                    <a:gd name="connsiteY1" fmla="*/ 1892 h 10202"/>
                    <a:gd name="connsiteX2" fmla="*/ 2699 w 10000"/>
                    <a:gd name="connsiteY2" fmla="*/ 2866 h 10202"/>
                    <a:gd name="connsiteX3" fmla="*/ 2696 w 10000"/>
                    <a:gd name="connsiteY3" fmla="*/ 3716 h 10202"/>
                    <a:gd name="connsiteX4" fmla="*/ 1742 w 10000"/>
                    <a:gd name="connsiteY4" fmla="*/ 3186 h 10202"/>
                    <a:gd name="connsiteX5" fmla="*/ 1607 w 10000"/>
                    <a:gd name="connsiteY5" fmla="*/ 5309 h 10202"/>
                    <a:gd name="connsiteX6" fmla="*/ 1675 w 10000"/>
                    <a:gd name="connsiteY6" fmla="*/ 6583 h 10202"/>
                    <a:gd name="connsiteX7" fmla="*/ 1537 w 10000"/>
                    <a:gd name="connsiteY7" fmla="*/ 8601 h 10202"/>
                    <a:gd name="connsiteX8" fmla="*/ 2699 w 10000"/>
                    <a:gd name="connsiteY8" fmla="*/ 5733 h 10202"/>
                    <a:gd name="connsiteX9" fmla="*/ 3108 w 10000"/>
                    <a:gd name="connsiteY9" fmla="*/ 5415 h 10202"/>
                    <a:gd name="connsiteX10" fmla="*/ 4677 w 10000"/>
                    <a:gd name="connsiteY10" fmla="*/ 5202 h 10202"/>
                    <a:gd name="connsiteX11" fmla="*/ 5292 w 10000"/>
                    <a:gd name="connsiteY11" fmla="*/ 1486 h 10202"/>
                    <a:gd name="connsiteX12" fmla="*/ 6111 w 10000"/>
                    <a:gd name="connsiteY12" fmla="*/ 318 h 10202"/>
                    <a:gd name="connsiteX13" fmla="*/ 10000 w 10000"/>
                    <a:gd name="connsiteY13" fmla="*/ 0 h 10202"/>
                    <a:gd name="connsiteX14" fmla="*/ 9863 w 10000"/>
                    <a:gd name="connsiteY14" fmla="*/ 2866 h 10202"/>
                    <a:gd name="connsiteX15" fmla="*/ 7788 w 10000"/>
                    <a:gd name="connsiteY15" fmla="*/ 3636 h 10202"/>
                    <a:gd name="connsiteX16" fmla="*/ 8225 w 10000"/>
                    <a:gd name="connsiteY16" fmla="*/ 7008 h 10202"/>
                    <a:gd name="connsiteX17" fmla="*/ 5086 w 10000"/>
                    <a:gd name="connsiteY17" fmla="*/ 9450 h 10202"/>
                    <a:gd name="connsiteX18" fmla="*/ 0 w 10000"/>
                    <a:gd name="connsiteY18" fmla="*/ 10000 h 10202"/>
                    <a:gd name="connsiteX19" fmla="*/ 720 w 10000"/>
                    <a:gd name="connsiteY19" fmla="*/ 5840 h 10202"/>
                    <a:gd name="connsiteX20" fmla="*/ 981 w 10000"/>
                    <a:gd name="connsiteY20" fmla="*/ 1555 h 10202"/>
                    <a:gd name="connsiteX0" fmla="*/ 981 w 10000"/>
                    <a:gd name="connsiteY0" fmla="*/ 1555 h 10573"/>
                    <a:gd name="connsiteX1" fmla="*/ 2639 w 10000"/>
                    <a:gd name="connsiteY1" fmla="*/ 1892 h 10573"/>
                    <a:gd name="connsiteX2" fmla="*/ 2699 w 10000"/>
                    <a:gd name="connsiteY2" fmla="*/ 2866 h 10573"/>
                    <a:gd name="connsiteX3" fmla="*/ 2696 w 10000"/>
                    <a:gd name="connsiteY3" fmla="*/ 3716 h 10573"/>
                    <a:gd name="connsiteX4" fmla="*/ 1742 w 10000"/>
                    <a:gd name="connsiteY4" fmla="*/ 3186 h 10573"/>
                    <a:gd name="connsiteX5" fmla="*/ 1607 w 10000"/>
                    <a:gd name="connsiteY5" fmla="*/ 5309 h 10573"/>
                    <a:gd name="connsiteX6" fmla="*/ 1675 w 10000"/>
                    <a:gd name="connsiteY6" fmla="*/ 6583 h 10573"/>
                    <a:gd name="connsiteX7" fmla="*/ 1537 w 10000"/>
                    <a:gd name="connsiteY7" fmla="*/ 8601 h 10573"/>
                    <a:gd name="connsiteX8" fmla="*/ 2699 w 10000"/>
                    <a:gd name="connsiteY8" fmla="*/ 5733 h 10573"/>
                    <a:gd name="connsiteX9" fmla="*/ 3108 w 10000"/>
                    <a:gd name="connsiteY9" fmla="*/ 5415 h 10573"/>
                    <a:gd name="connsiteX10" fmla="*/ 4677 w 10000"/>
                    <a:gd name="connsiteY10" fmla="*/ 5202 h 10573"/>
                    <a:gd name="connsiteX11" fmla="*/ 5292 w 10000"/>
                    <a:gd name="connsiteY11" fmla="*/ 1486 h 10573"/>
                    <a:gd name="connsiteX12" fmla="*/ 6111 w 10000"/>
                    <a:gd name="connsiteY12" fmla="*/ 318 h 10573"/>
                    <a:gd name="connsiteX13" fmla="*/ 10000 w 10000"/>
                    <a:gd name="connsiteY13" fmla="*/ 0 h 10573"/>
                    <a:gd name="connsiteX14" fmla="*/ 9863 w 10000"/>
                    <a:gd name="connsiteY14" fmla="*/ 2866 h 10573"/>
                    <a:gd name="connsiteX15" fmla="*/ 7788 w 10000"/>
                    <a:gd name="connsiteY15" fmla="*/ 3636 h 10573"/>
                    <a:gd name="connsiteX16" fmla="*/ 8225 w 10000"/>
                    <a:gd name="connsiteY16" fmla="*/ 7008 h 10573"/>
                    <a:gd name="connsiteX17" fmla="*/ 5086 w 10000"/>
                    <a:gd name="connsiteY17" fmla="*/ 9450 h 10573"/>
                    <a:gd name="connsiteX18" fmla="*/ 3244 w 10000"/>
                    <a:gd name="connsiteY18" fmla="*/ 10512 h 10573"/>
                    <a:gd name="connsiteX19" fmla="*/ 0 w 10000"/>
                    <a:gd name="connsiteY19" fmla="*/ 10000 h 10573"/>
                    <a:gd name="connsiteX20" fmla="*/ 720 w 10000"/>
                    <a:gd name="connsiteY20" fmla="*/ 5840 h 10573"/>
                    <a:gd name="connsiteX21" fmla="*/ 981 w 10000"/>
                    <a:gd name="connsiteY21" fmla="*/ 1555 h 10573"/>
                    <a:gd name="connsiteX0" fmla="*/ 981 w 10000"/>
                    <a:gd name="connsiteY0" fmla="*/ 1555 h 10573"/>
                    <a:gd name="connsiteX1" fmla="*/ 2639 w 10000"/>
                    <a:gd name="connsiteY1" fmla="*/ 1892 h 10573"/>
                    <a:gd name="connsiteX2" fmla="*/ 2699 w 10000"/>
                    <a:gd name="connsiteY2" fmla="*/ 2866 h 10573"/>
                    <a:gd name="connsiteX3" fmla="*/ 2696 w 10000"/>
                    <a:gd name="connsiteY3" fmla="*/ 3716 h 10573"/>
                    <a:gd name="connsiteX4" fmla="*/ 1742 w 10000"/>
                    <a:gd name="connsiteY4" fmla="*/ 3186 h 10573"/>
                    <a:gd name="connsiteX5" fmla="*/ 1607 w 10000"/>
                    <a:gd name="connsiteY5" fmla="*/ 5309 h 10573"/>
                    <a:gd name="connsiteX6" fmla="*/ 1675 w 10000"/>
                    <a:gd name="connsiteY6" fmla="*/ 6583 h 10573"/>
                    <a:gd name="connsiteX7" fmla="*/ 1537 w 10000"/>
                    <a:gd name="connsiteY7" fmla="*/ 8601 h 10573"/>
                    <a:gd name="connsiteX8" fmla="*/ 2699 w 10000"/>
                    <a:gd name="connsiteY8" fmla="*/ 5733 h 10573"/>
                    <a:gd name="connsiteX9" fmla="*/ 3108 w 10000"/>
                    <a:gd name="connsiteY9" fmla="*/ 5415 h 10573"/>
                    <a:gd name="connsiteX10" fmla="*/ 4677 w 10000"/>
                    <a:gd name="connsiteY10" fmla="*/ 5202 h 10573"/>
                    <a:gd name="connsiteX11" fmla="*/ 5292 w 10000"/>
                    <a:gd name="connsiteY11" fmla="*/ 1486 h 10573"/>
                    <a:gd name="connsiteX12" fmla="*/ 6111 w 10000"/>
                    <a:gd name="connsiteY12" fmla="*/ 318 h 10573"/>
                    <a:gd name="connsiteX13" fmla="*/ 10000 w 10000"/>
                    <a:gd name="connsiteY13" fmla="*/ 0 h 10573"/>
                    <a:gd name="connsiteX14" fmla="*/ 9863 w 10000"/>
                    <a:gd name="connsiteY14" fmla="*/ 2866 h 10573"/>
                    <a:gd name="connsiteX15" fmla="*/ 7788 w 10000"/>
                    <a:gd name="connsiteY15" fmla="*/ 3636 h 10573"/>
                    <a:gd name="connsiteX16" fmla="*/ 8225 w 10000"/>
                    <a:gd name="connsiteY16" fmla="*/ 7008 h 10573"/>
                    <a:gd name="connsiteX17" fmla="*/ 5086 w 10000"/>
                    <a:gd name="connsiteY17" fmla="*/ 9450 h 10573"/>
                    <a:gd name="connsiteX18" fmla="*/ 3244 w 10000"/>
                    <a:gd name="connsiteY18" fmla="*/ 10512 h 10573"/>
                    <a:gd name="connsiteX19" fmla="*/ 0 w 10000"/>
                    <a:gd name="connsiteY19" fmla="*/ 10000 h 10573"/>
                    <a:gd name="connsiteX20" fmla="*/ 720 w 10000"/>
                    <a:gd name="connsiteY20" fmla="*/ 5840 h 10573"/>
                    <a:gd name="connsiteX21" fmla="*/ 981 w 10000"/>
                    <a:gd name="connsiteY21" fmla="*/ 1555 h 10573"/>
                    <a:gd name="connsiteX0" fmla="*/ 981 w 10000"/>
                    <a:gd name="connsiteY0" fmla="*/ 1555 h 10573"/>
                    <a:gd name="connsiteX1" fmla="*/ 2639 w 10000"/>
                    <a:gd name="connsiteY1" fmla="*/ 1892 h 10573"/>
                    <a:gd name="connsiteX2" fmla="*/ 2699 w 10000"/>
                    <a:gd name="connsiteY2" fmla="*/ 2866 h 10573"/>
                    <a:gd name="connsiteX3" fmla="*/ 2696 w 10000"/>
                    <a:gd name="connsiteY3" fmla="*/ 3716 h 10573"/>
                    <a:gd name="connsiteX4" fmla="*/ 1742 w 10000"/>
                    <a:gd name="connsiteY4" fmla="*/ 3186 h 10573"/>
                    <a:gd name="connsiteX5" fmla="*/ 1607 w 10000"/>
                    <a:gd name="connsiteY5" fmla="*/ 5309 h 10573"/>
                    <a:gd name="connsiteX6" fmla="*/ 1675 w 10000"/>
                    <a:gd name="connsiteY6" fmla="*/ 6583 h 10573"/>
                    <a:gd name="connsiteX7" fmla="*/ 1537 w 10000"/>
                    <a:gd name="connsiteY7" fmla="*/ 8601 h 10573"/>
                    <a:gd name="connsiteX8" fmla="*/ 2699 w 10000"/>
                    <a:gd name="connsiteY8" fmla="*/ 5733 h 10573"/>
                    <a:gd name="connsiteX9" fmla="*/ 3108 w 10000"/>
                    <a:gd name="connsiteY9" fmla="*/ 5415 h 10573"/>
                    <a:gd name="connsiteX10" fmla="*/ 4677 w 10000"/>
                    <a:gd name="connsiteY10" fmla="*/ 5202 h 10573"/>
                    <a:gd name="connsiteX11" fmla="*/ 5292 w 10000"/>
                    <a:gd name="connsiteY11" fmla="*/ 1486 h 10573"/>
                    <a:gd name="connsiteX12" fmla="*/ 6111 w 10000"/>
                    <a:gd name="connsiteY12" fmla="*/ 318 h 10573"/>
                    <a:gd name="connsiteX13" fmla="*/ 10000 w 10000"/>
                    <a:gd name="connsiteY13" fmla="*/ 0 h 10573"/>
                    <a:gd name="connsiteX14" fmla="*/ 9863 w 10000"/>
                    <a:gd name="connsiteY14" fmla="*/ 2866 h 10573"/>
                    <a:gd name="connsiteX15" fmla="*/ 7788 w 10000"/>
                    <a:gd name="connsiteY15" fmla="*/ 3636 h 10573"/>
                    <a:gd name="connsiteX16" fmla="*/ 8225 w 10000"/>
                    <a:gd name="connsiteY16" fmla="*/ 7008 h 10573"/>
                    <a:gd name="connsiteX17" fmla="*/ 5086 w 10000"/>
                    <a:gd name="connsiteY17" fmla="*/ 9450 h 10573"/>
                    <a:gd name="connsiteX18" fmla="*/ 3244 w 10000"/>
                    <a:gd name="connsiteY18" fmla="*/ 10512 h 10573"/>
                    <a:gd name="connsiteX19" fmla="*/ 0 w 10000"/>
                    <a:gd name="connsiteY19" fmla="*/ 10000 h 10573"/>
                    <a:gd name="connsiteX20" fmla="*/ 720 w 10000"/>
                    <a:gd name="connsiteY20" fmla="*/ 5840 h 10573"/>
                    <a:gd name="connsiteX21" fmla="*/ 981 w 10000"/>
                    <a:gd name="connsiteY21" fmla="*/ 1555 h 10573"/>
                    <a:gd name="connsiteX0" fmla="*/ 981 w 10000"/>
                    <a:gd name="connsiteY0" fmla="*/ 1555 h 10573"/>
                    <a:gd name="connsiteX1" fmla="*/ 2639 w 10000"/>
                    <a:gd name="connsiteY1" fmla="*/ 1892 h 10573"/>
                    <a:gd name="connsiteX2" fmla="*/ 2699 w 10000"/>
                    <a:gd name="connsiteY2" fmla="*/ 2866 h 10573"/>
                    <a:gd name="connsiteX3" fmla="*/ 2696 w 10000"/>
                    <a:gd name="connsiteY3" fmla="*/ 3716 h 10573"/>
                    <a:gd name="connsiteX4" fmla="*/ 1742 w 10000"/>
                    <a:gd name="connsiteY4" fmla="*/ 3186 h 10573"/>
                    <a:gd name="connsiteX5" fmla="*/ 1607 w 10000"/>
                    <a:gd name="connsiteY5" fmla="*/ 5309 h 10573"/>
                    <a:gd name="connsiteX6" fmla="*/ 1675 w 10000"/>
                    <a:gd name="connsiteY6" fmla="*/ 6583 h 10573"/>
                    <a:gd name="connsiteX7" fmla="*/ 1537 w 10000"/>
                    <a:gd name="connsiteY7" fmla="*/ 8601 h 10573"/>
                    <a:gd name="connsiteX8" fmla="*/ 2699 w 10000"/>
                    <a:gd name="connsiteY8" fmla="*/ 5733 h 10573"/>
                    <a:gd name="connsiteX9" fmla="*/ 3108 w 10000"/>
                    <a:gd name="connsiteY9" fmla="*/ 5415 h 10573"/>
                    <a:gd name="connsiteX10" fmla="*/ 4677 w 10000"/>
                    <a:gd name="connsiteY10" fmla="*/ 5202 h 10573"/>
                    <a:gd name="connsiteX11" fmla="*/ 5292 w 10000"/>
                    <a:gd name="connsiteY11" fmla="*/ 1486 h 10573"/>
                    <a:gd name="connsiteX12" fmla="*/ 6111 w 10000"/>
                    <a:gd name="connsiteY12" fmla="*/ 318 h 10573"/>
                    <a:gd name="connsiteX13" fmla="*/ 10000 w 10000"/>
                    <a:gd name="connsiteY13" fmla="*/ 0 h 10573"/>
                    <a:gd name="connsiteX14" fmla="*/ 9863 w 10000"/>
                    <a:gd name="connsiteY14" fmla="*/ 2866 h 10573"/>
                    <a:gd name="connsiteX15" fmla="*/ 7788 w 10000"/>
                    <a:gd name="connsiteY15" fmla="*/ 3636 h 10573"/>
                    <a:gd name="connsiteX16" fmla="*/ 8225 w 10000"/>
                    <a:gd name="connsiteY16" fmla="*/ 7008 h 10573"/>
                    <a:gd name="connsiteX17" fmla="*/ 6792 w 10000"/>
                    <a:gd name="connsiteY17" fmla="*/ 8707 h 10573"/>
                    <a:gd name="connsiteX18" fmla="*/ 5086 w 10000"/>
                    <a:gd name="connsiteY18" fmla="*/ 9450 h 10573"/>
                    <a:gd name="connsiteX19" fmla="*/ 3244 w 10000"/>
                    <a:gd name="connsiteY19" fmla="*/ 10512 h 10573"/>
                    <a:gd name="connsiteX20" fmla="*/ 0 w 10000"/>
                    <a:gd name="connsiteY20" fmla="*/ 10000 h 10573"/>
                    <a:gd name="connsiteX21" fmla="*/ 720 w 10000"/>
                    <a:gd name="connsiteY21" fmla="*/ 5840 h 10573"/>
                    <a:gd name="connsiteX22" fmla="*/ 981 w 10000"/>
                    <a:gd name="connsiteY22" fmla="*/ 1555 h 10573"/>
                    <a:gd name="connsiteX0" fmla="*/ 981 w 10000"/>
                    <a:gd name="connsiteY0" fmla="*/ 1555 h 10573"/>
                    <a:gd name="connsiteX1" fmla="*/ 2639 w 10000"/>
                    <a:gd name="connsiteY1" fmla="*/ 1892 h 10573"/>
                    <a:gd name="connsiteX2" fmla="*/ 2699 w 10000"/>
                    <a:gd name="connsiteY2" fmla="*/ 2866 h 10573"/>
                    <a:gd name="connsiteX3" fmla="*/ 2696 w 10000"/>
                    <a:gd name="connsiteY3" fmla="*/ 3716 h 10573"/>
                    <a:gd name="connsiteX4" fmla="*/ 1742 w 10000"/>
                    <a:gd name="connsiteY4" fmla="*/ 3186 h 10573"/>
                    <a:gd name="connsiteX5" fmla="*/ 1607 w 10000"/>
                    <a:gd name="connsiteY5" fmla="*/ 5309 h 10573"/>
                    <a:gd name="connsiteX6" fmla="*/ 1675 w 10000"/>
                    <a:gd name="connsiteY6" fmla="*/ 6583 h 10573"/>
                    <a:gd name="connsiteX7" fmla="*/ 1537 w 10000"/>
                    <a:gd name="connsiteY7" fmla="*/ 8601 h 10573"/>
                    <a:gd name="connsiteX8" fmla="*/ 2699 w 10000"/>
                    <a:gd name="connsiteY8" fmla="*/ 5733 h 10573"/>
                    <a:gd name="connsiteX9" fmla="*/ 3108 w 10000"/>
                    <a:gd name="connsiteY9" fmla="*/ 5415 h 10573"/>
                    <a:gd name="connsiteX10" fmla="*/ 4677 w 10000"/>
                    <a:gd name="connsiteY10" fmla="*/ 5202 h 10573"/>
                    <a:gd name="connsiteX11" fmla="*/ 5292 w 10000"/>
                    <a:gd name="connsiteY11" fmla="*/ 1486 h 10573"/>
                    <a:gd name="connsiteX12" fmla="*/ 6111 w 10000"/>
                    <a:gd name="connsiteY12" fmla="*/ 318 h 10573"/>
                    <a:gd name="connsiteX13" fmla="*/ 10000 w 10000"/>
                    <a:gd name="connsiteY13" fmla="*/ 0 h 10573"/>
                    <a:gd name="connsiteX14" fmla="*/ 9863 w 10000"/>
                    <a:gd name="connsiteY14" fmla="*/ 2866 h 10573"/>
                    <a:gd name="connsiteX15" fmla="*/ 7788 w 10000"/>
                    <a:gd name="connsiteY15" fmla="*/ 3636 h 10573"/>
                    <a:gd name="connsiteX16" fmla="*/ 8225 w 10000"/>
                    <a:gd name="connsiteY16" fmla="*/ 7008 h 10573"/>
                    <a:gd name="connsiteX17" fmla="*/ 7816 w 10000"/>
                    <a:gd name="connsiteY17" fmla="*/ 8282 h 10573"/>
                    <a:gd name="connsiteX18" fmla="*/ 6792 w 10000"/>
                    <a:gd name="connsiteY18" fmla="*/ 8707 h 10573"/>
                    <a:gd name="connsiteX19" fmla="*/ 5086 w 10000"/>
                    <a:gd name="connsiteY19" fmla="*/ 9450 h 10573"/>
                    <a:gd name="connsiteX20" fmla="*/ 3244 w 10000"/>
                    <a:gd name="connsiteY20" fmla="*/ 10512 h 10573"/>
                    <a:gd name="connsiteX21" fmla="*/ 0 w 10000"/>
                    <a:gd name="connsiteY21" fmla="*/ 10000 h 10573"/>
                    <a:gd name="connsiteX22" fmla="*/ 720 w 10000"/>
                    <a:gd name="connsiteY22" fmla="*/ 5840 h 10573"/>
                    <a:gd name="connsiteX23" fmla="*/ 981 w 10000"/>
                    <a:gd name="connsiteY23" fmla="*/ 1555 h 10573"/>
                    <a:gd name="connsiteX0" fmla="*/ 981 w 10000"/>
                    <a:gd name="connsiteY0" fmla="*/ 1555 h 10573"/>
                    <a:gd name="connsiteX1" fmla="*/ 2639 w 10000"/>
                    <a:gd name="connsiteY1" fmla="*/ 1892 h 10573"/>
                    <a:gd name="connsiteX2" fmla="*/ 2699 w 10000"/>
                    <a:gd name="connsiteY2" fmla="*/ 2866 h 10573"/>
                    <a:gd name="connsiteX3" fmla="*/ 2696 w 10000"/>
                    <a:gd name="connsiteY3" fmla="*/ 3716 h 10573"/>
                    <a:gd name="connsiteX4" fmla="*/ 1742 w 10000"/>
                    <a:gd name="connsiteY4" fmla="*/ 3186 h 10573"/>
                    <a:gd name="connsiteX5" fmla="*/ 1607 w 10000"/>
                    <a:gd name="connsiteY5" fmla="*/ 5309 h 10573"/>
                    <a:gd name="connsiteX6" fmla="*/ 1675 w 10000"/>
                    <a:gd name="connsiteY6" fmla="*/ 6583 h 10573"/>
                    <a:gd name="connsiteX7" fmla="*/ 1537 w 10000"/>
                    <a:gd name="connsiteY7" fmla="*/ 8601 h 10573"/>
                    <a:gd name="connsiteX8" fmla="*/ 2699 w 10000"/>
                    <a:gd name="connsiteY8" fmla="*/ 5733 h 10573"/>
                    <a:gd name="connsiteX9" fmla="*/ 3108 w 10000"/>
                    <a:gd name="connsiteY9" fmla="*/ 5415 h 10573"/>
                    <a:gd name="connsiteX10" fmla="*/ 4677 w 10000"/>
                    <a:gd name="connsiteY10" fmla="*/ 5202 h 10573"/>
                    <a:gd name="connsiteX11" fmla="*/ 5292 w 10000"/>
                    <a:gd name="connsiteY11" fmla="*/ 1486 h 10573"/>
                    <a:gd name="connsiteX12" fmla="*/ 6111 w 10000"/>
                    <a:gd name="connsiteY12" fmla="*/ 318 h 10573"/>
                    <a:gd name="connsiteX13" fmla="*/ 10000 w 10000"/>
                    <a:gd name="connsiteY13" fmla="*/ 0 h 10573"/>
                    <a:gd name="connsiteX14" fmla="*/ 9863 w 10000"/>
                    <a:gd name="connsiteY14" fmla="*/ 2866 h 10573"/>
                    <a:gd name="connsiteX15" fmla="*/ 7788 w 10000"/>
                    <a:gd name="connsiteY15" fmla="*/ 3636 h 10573"/>
                    <a:gd name="connsiteX16" fmla="*/ 8225 w 10000"/>
                    <a:gd name="connsiteY16" fmla="*/ 7008 h 10573"/>
                    <a:gd name="connsiteX17" fmla="*/ 7680 w 10000"/>
                    <a:gd name="connsiteY17" fmla="*/ 7645 h 10573"/>
                    <a:gd name="connsiteX18" fmla="*/ 6792 w 10000"/>
                    <a:gd name="connsiteY18" fmla="*/ 8707 h 10573"/>
                    <a:gd name="connsiteX19" fmla="*/ 5086 w 10000"/>
                    <a:gd name="connsiteY19" fmla="*/ 9450 h 10573"/>
                    <a:gd name="connsiteX20" fmla="*/ 3244 w 10000"/>
                    <a:gd name="connsiteY20" fmla="*/ 10512 h 10573"/>
                    <a:gd name="connsiteX21" fmla="*/ 0 w 10000"/>
                    <a:gd name="connsiteY21" fmla="*/ 10000 h 10573"/>
                    <a:gd name="connsiteX22" fmla="*/ 720 w 10000"/>
                    <a:gd name="connsiteY22" fmla="*/ 5840 h 10573"/>
                    <a:gd name="connsiteX23" fmla="*/ 981 w 10000"/>
                    <a:gd name="connsiteY23" fmla="*/ 1555 h 10573"/>
                    <a:gd name="connsiteX0" fmla="*/ 981 w 10000"/>
                    <a:gd name="connsiteY0" fmla="*/ 1555 h 10573"/>
                    <a:gd name="connsiteX1" fmla="*/ 2639 w 10000"/>
                    <a:gd name="connsiteY1" fmla="*/ 1892 h 10573"/>
                    <a:gd name="connsiteX2" fmla="*/ 2699 w 10000"/>
                    <a:gd name="connsiteY2" fmla="*/ 2866 h 10573"/>
                    <a:gd name="connsiteX3" fmla="*/ 2696 w 10000"/>
                    <a:gd name="connsiteY3" fmla="*/ 3716 h 10573"/>
                    <a:gd name="connsiteX4" fmla="*/ 1742 w 10000"/>
                    <a:gd name="connsiteY4" fmla="*/ 3186 h 10573"/>
                    <a:gd name="connsiteX5" fmla="*/ 1607 w 10000"/>
                    <a:gd name="connsiteY5" fmla="*/ 5309 h 10573"/>
                    <a:gd name="connsiteX6" fmla="*/ 1675 w 10000"/>
                    <a:gd name="connsiteY6" fmla="*/ 6583 h 10573"/>
                    <a:gd name="connsiteX7" fmla="*/ 1537 w 10000"/>
                    <a:gd name="connsiteY7" fmla="*/ 8601 h 10573"/>
                    <a:gd name="connsiteX8" fmla="*/ 2699 w 10000"/>
                    <a:gd name="connsiteY8" fmla="*/ 5733 h 10573"/>
                    <a:gd name="connsiteX9" fmla="*/ 3108 w 10000"/>
                    <a:gd name="connsiteY9" fmla="*/ 5415 h 10573"/>
                    <a:gd name="connsiteX10" fmla="*/ 4677 w 10000"/>
                    <a:gd name="connsiteY10" fmla="*/ 5202 h 10573"/>
                    <a:gd name="connsiteX11" fmla="*/ 5292 w 10000"/>
                    <a:gd name="connsiteY11" fmla="*/ 1486 h 10573"/>
                    <a:gd name="connsiteX12" fmla="*/ 6111 w 10000"/>
                    <a:gd name="connsiteY12" fmla="*/ 318 h 10573"/>
                    <a:gd name="connsiteX13" fmla="*/ 10000 w 10000"/>
                    <a:gd name="connsiteY13" fmla="*/ 0 h 10573"/>
                    <a:gd name="connsiteX14" fmla="*/ 9863 w 10000"/>
                    <a:gd name="connsiteY14" fmla="*/ 2866 h 10573"/>
                    <a:gd name="connsiteX15" fmla="*/ 7788 w 10000"/>
                    <a:gd name="connsiteY15" fmla="*/ 3636 h 10573"/>
                    <a:gd name="connsiteX16" fmla="*/ 8225 w 10000"/>
                    <a:gd name="connsiteY16" fmla="*/ 7008 h 10573"/>
                    <a:gd name="connsiteX17" fmla="*/ 7680 w 10000"/>
                    <a:gd name="connsiteY17" fmla="*/ 7645 h 10573"/>
                    <a:gd name="connsiteX18" fmla="*/ 7748 w 10000"/>
                    <a:gd name="connsiteY18" fmla="*/ 8282 h 10573"/>
                    <a:gd name="connsiteX19" fmla="*/ 6792 w 10000"/>
                    <a:gd name="connsiteY19" fmla="*/ 8707 h 10573"/>
                    <a:gd name="connsiteX20" fmla="*/ 5086 w 10000"/>
                    <a:gd name="connsiteY20" fmla="*/ 9450 h 10573"/>
                    <a:gd name="connsiteX21" fmla="*/ 3244 w 10000"/>
                    <a:gd name="connsiteY21" fmla="*/ 10512 h 10573"/>
                    <a:gd name="connsiteX22" fmla="*/ 0 w 10000"/>
                    <a:gd name="connsiteY22" fmla="*/ 10000 h 10573"/>
                    <a:gd name="connsiteX23" fmla="*/ 720 w 10000"/>
                    <a:gd name="connsiteY23" fmla="*/ 5840 h 10573"/>
                    <a:gd name="connsiteX24" fmla="*/ 981 w 10000"/>
                    <a:gd name="connsiteY24" fmla="*/ 1555 h 10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0" h="10573">
                      <a:moveTo>
                        <a:pt x="981" y="1555"/>
                      </a:moveTo>
                      <a:lnTo>
                        <a:pt x="2639" y="1892"/>
                      </a:lnTo>
                      <a:cubicBezTo>
                        <a:pt x="2477" y="2075"/>
                        <a:pt x="2860" y="2683"/>
                        <a:pt x="2699" y="2866"/>
                      </a:cubicBezTo>
                      <a:cubicBezTo>
                        <a:pt x="2995" y="3079"/>
                        <a:pt x="2400" y="3503"/>
                        <a:pt x="2696" y="3716"/>
                      </a:cubicBezTo>
                      <a:lnTo>
                        <a:pt x="1742" y="3186"/>
                      </a:lnTo>
                      <a:cubicBezTo>
                        <a:pt x="1696" y="3893"/>
                        <a:pt x="1653" y="4601"/>
                        <a:pt x="1607" y="5309"/>
                      </a:cubicBezTo>
                      <a:cubicBezTo>
                        <a:pt x="1629" y="5733"/>
                        <a:pt x="1653" y="6158"/>
                        <a:pt x="1675" y="6583"/>
                      </a:cubicBezTo>
                      <a:cubicBezTo>
                        <a:pt x="1629" y="7255"/>
                        <a:pt x="1583" y="7928"/>
                        <a:pt x="1537" y="8601"/>
                      </a:cubicBezTo>
                      <a:cubicBezTo>
                        <a:pt x="1788" y="8636"/>
                        <a:pt x="2176" y="6300"/>
                        <a:pt x="2699" y="5733"/>
                      </a:cubicBezTo>
                      <a:cubicBezTo>
                        <a:pt x="2949" y="5698"/>
                        <a:pt x="2858" y="5451"/>
                        <a:pt x="3108" y="5415"/>
                      </a:cubicBezTo>
                      <a:lnTo>
                        <a:pt x="4677" y="5202"/>
                      </a:lnTo>
                      <a:lnTo>
                        <a:pt x="5292" y="1486"/>
                      </a:lnTo>
                      <a:cubicBezTo>
                        <a:pt x="5564" y="1133"/>
                        <a:pt x="5839" y="672"/>
                        <a:pt x="6111" y="318"/>
                      </a:cubicBezTo>
                      <a:lnTo>
                        <a:pt x="10000" y="0"/>
                      </a:lnTo>
                      <a:cubicBezTo>
                        <a:pt x="9954" y="955"/>
                        <a:pt x="9908" y="1911"/>
                        <a:pt x="9863" y="2866"/>
                      </a:cubicBezTo>
                      <a:lnTo>
                        <a:pt x="7788" y="3636"/>
                      </a:lnTo>
                      <a:cubicBezTo>
                        <a:pt x="7934" y="4760"/>
                        <a:pt x="8079" y="5884"/>
                        <a:pt x="8225" y="7008"/>
                      </a:cubicBezTo>
                      <a:cubicBezTo>
                        <a:pt x="8162" y="7711"/>
                        <a:pt x="7919" y="7362"/>
                        <a:pt x="7680" y="7645"/>
                      </a:cubicBezTo>
                      <a:cubicBezTo>
                        <a:pt x="7498" y="7840"/>
                        <a:pt x="7896" y="8105"/>
                        <a:pt x="7748" y="8282"/>
                      </a:cubicBezTo>
                      <a:cubicBezTo>
                        <a:pt x="7600" y="8459"/>
                        <a:pt x="7133" y="8495"/>
                        <a:pt x="6792" y="8707"/>
                      </a:cubicBezTo>
                      <a:lnTo>
                        <a:pt x="5086" y="9450"/>
                      </a:lnTo>
                      <a:lnTo>
                        <a:pt x="3244" y="10512"/>
                      </a:lnTo>
                      <a:cubicBezTo>
                        <a:pt x="2396" y="10604"/>
                        <a:pt x="364" y="10690"/>
                        <a:pt x="0" y="10000"/>
                      </a:cubicBezTo>
                      <a:cubicBezTo>
                        <a:pt x="263" y="8648"/>
                        <a:pt x="458" y="7191"/>
                        <a:pt x="720" y="5840"/>
                      </a:cubicBezTo>
                      <a:lnTo>
                        <a:pt x="981" y="1555"/>
                      </a:lnTo>
                      <a:close/>
                    </a:path>
                  </a:pathLst>
                </a:custGeom>
                <a:solidFill>
                  <a:srgbClr val="009900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3" name="Freeform 234">
                  <a:extLst>
                    <a:ext uri="{FF2B5EF4-FFF2-40B4-BE49-F238E27FC236}">
                      <a16:creationId xmlns:a16="http://schemas.microsoft.com/office/drawing/2014/main" id="{9D14D247-65ED-0561-4C2A-481C5EF11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594" y="5063651"/>
                  <a:ext cx="679827" cy="313172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7783 h 16379"/>
                    <a:gd name="connsiteX1" fmla="*/ 3668 w 10000"/>
                    <a:gd name="connsiteY1" fmla="*/ 0 h 16379"/>
                    <a:gd name="connsiteX2" fmla="*/ 10000 w 10000"/>
                    <a:gd name="connsiteY2" fmla="*/ 11026 h 16379"/>
                    <a:gd name="connsiteX3" fmla="*/ 2090 w 10000"/>
                    <a:gd name="connsiteY3" fmla="*/ 16379 h 16379"/>
                    <a:gd name="connsiteX4" fmla="*/ 0 w 10000"/>
                    <a:gd name="connsiteY4" fmla="*/ 7783 h 16379"/>
                    <a:gd name="connsiteX0" fmla="*/ 0 w 10000"/>
                    <a:gd name="connsiteY0" fmla="*/ 8639 h 17235"/>
                    <a:gd name="connsiteX1" fmla="*/ 2713 w 10000"/>
                    <a:gd name="connsiteY1" fmla="*/ 1417 h 17235"/>
                    <a:gd name="connsiteX2" fmla="*/ 3668 w 10000"/>
                    <a:gd name="connsiteY2" fmla="*/ 856 h 17235"/>
                    <a:gd name="connsiteX3" fmla="*/ 10000 w 10000"/>
                    <a:gd name="connsiteY3" fmla="*/ 11882 h 17235"/>
                    <a:gd name="connsiteX4" fmla="*/ 2090 w 10000"/>
                    <a:gd name="connsiteY4" fmla="*/ 17235 h 17235"/>
                    <a:gd name="connsiteX5" fmla="*/ 0 w 10000"/>
                    <a:gd name="connsiteY5" fmla="*/ 8639 h 17235"/>
                    <a:gd name="connsiteX0" fmla="*/ 0 w 10000"/>
                    <a:gd name="connsiteY0" fmla="*/ 7783 h 16379"/>
                    <a:gd name="connsiteX1" fmla="*/ 2713 w 10000"/>
                    <a:gd name="connsiteY1" fmla="*/ 561 h 16379"/>
                    <a:gd name="connsiteX2" fmla="*/ 3668 w 10000"/>
                    <a:gd name="connsiteY2" fmla="*/ 0 h 16379"/>
                    <a:gd name="connsiteX3" fmla="*/ 10000 w 10000"/>
                    <a:gd name="connsiteY3" fmla="*/ 11026 h 16379"/>
                    <a:gd name="connsiteX4" fmla="*/ 2090 w 10000"/>
                    <a:gd name="connsiteY4" fmla="*/ 16379 h 16379"/>
                    <a:gd name="connsiteX5" fmla="*/ 0 w 10000"/>
                    <a:gd name="connsiteY5" fmla="*/ 7783 h 16379"/>
                    <a:gd name="connsiteX0" fmla="*/ 0 w 10000"/>
                    <a:gd name="connsiteY0" fmla="*/ 7783 h 16379"/>
                    <a:gd name="connsiteX1" fmla="*/ 2713 w 10000"/>
                    <a:gd name="connsiteY1" fmla="*/ 561 h 16379"/>
                    <a:gd name="connsiteX2" fmla="*/ 3152 w 10000"/>
                    <a:gd name="connsiteY2" fmla="*/ 172 h 16379"/>
                    <a:gd name="connsiteX3" fmla="*/ 3668 w 10000"/>
                    <a:gd name="connsiteY3" fmla="*/ 0 h 16379"/>
                    <a:gd name="connsiteX4" fmla="*/ 10000 w 10000"/>
                    <a:gd name="connsiteY4" fmla="*/ 11026 h 16379"/>
                    <a:gd name="connsiteX5" fmla="*/ 2090 w 10000"/>
                    <a:gd name="connsiteY5" fmla="*/ 16379 h 16379"/>
                    <a:gd name="connsiteX6" fmla="*/ 0 w 10000"/>
                    <a:gd name="connsiteY6" fmla="*/ 7783 h 16379"/>
                    <a:gd name="connsiteX0" fmla="*/ 0 w 8584"/>
                    <a:gd name="connsiteY0" fmla="*/ 815 h 16910"/>
                    <a:gd name="connsiteX1" fmla="*/ 1297 w 8584"/>
                    <a:gd name="connsiteY1" fmla="*/ 1092 h 16910"/>
                    <a:gd name="connsiteX2" fmla="*/ 1736 w 8584"/>
                    <a:gd name="connsiteY2" fmla="*/ 703 h 16910"/>
                    <a:gd name="connsiteX3" fmla="*/ 2252 w 8584"/>
                    <a:gd name="connsiteY3" fmla="*/ 531 h 16910"/>
                    <a:gd name="connsiteX4" fmla="*/ 8584 w 8584"/>
                    <a:gd name="connsiteY4" fmla="*/ 11557 h 16910"/>
                    <a:gd name="connsiteX5" fmla="*/ 674 w 8584"/>
                    <a:gd name="connsiteY5" fmla="*/ 16910 h 16910"/>
                    <a:gd name="connsiteX6" fmla="*/ 0 w 8584"/>
                    <a:gd name="connsiteY6" fmla="*/ 815 h 16910"/>
                    <a:gd name="connsiteX0" fmla="*/ 0 w 10000"/>
                    <a:gd name="connsiteY0" fmla="*/ 168 h 9686"/>
                    <a:gd name="connsiteX1" fmla="*/ 1511 w 10000"/>
                    <a:gd name="connsiteY1" fmla="*/ 332 h 9686"/>
                    <a:gd name="connsiteX2" fmla="*/ 2022 w 10000"/>
                    <a:gd name="connsiteY2" fmla="*/ 102 h 9686"/>
                    <a:gd name="connsiteX3" fmla="*/ 2623 w 10000"/>
                    <a:gd name="connsiteY3" fmla="*/ 0 h 9686"/>
                    <a:gd name="connsiteX4" fmla="*/ 10000 w 10000"/>
                    <a:gd name="connsiteY4" fmla="*/ 6520 h 9686"/>
                    <a:gd name="connsiteX5" fmla="*/ 785 w 10000"/>
                    <a:gd name="connsiteY5" fmla="*/ 9686 h 9686"/>
                    <a:gd name="connsiteX6" fmla="*/ 0 w 10000"/>
                    <a:gd name="connsiteY6" fmla="*/ 168 h 9686"/>
                    <a:gd name="connsiteX0" fmla="*/ 0 w 10000"/>
                    <a:gd name="connsiteY0" fmla="*/ 173 h 10000"/>
                    <a:gd name="connsiteX1" fmla="*/ 743 w 10000"/>
                    <a:gd name="connsiteY1" fmla="*/ 491 h 10000"/>
                    <a:gd name="connsiteX2" fmla="*/ 1511 w 10000"/>
                    <a:gd name="connsiteY2" fmla="*/ 343 h 10000"/>
                    <a:gd name="connsiteX3" fmla="*/ 2022 w 10000"/>
                    <a:gd name="connsiteY3" fmla="*/ 105 h 10000"/>
                    <a:gd name="connsiteX4" fmla="*/ 2623 w 10000"/>
                    <a:gd name="connsiteY4" fmla="*/ 0 h 10000"/>
                    <a:gd name="connsiteX5" fmla="*/ 10000 w 10000"/>
                    <a:gd name="connsiteY5" fmla="*/ 6731 h 10000"/>
                    <a:gd name="connsiteX6" fmla="*/ 785 w 10000"/>
                    <a:gd name="connsiteY6" fmla="*/ 10000 h 10000"/>
                    <a:gd name="connsiteX7" fmla="*/ 0 w 10000"/>
                    <a:gd name="connsiteY7" fmla="*/ 173 h 10000"/>
                    <a:gd name="connsiteX0" fmla="*/ 0 w 10000"/>
                    <a:gd name="connsiteY0" fmla="*/ 173 h 10000"/>
                    <a:gd name="connsiteX1" fmla="*/ 743 w 10000"/>
                    <a:gd name="connsiteY1" fmla="*/ 491 h 10000"/>
                    <a:gd name="connsiteX2" fmla="*/ 1511 w 10000"/>
                    <a:gd name="connsiteY2" fmla="*/ 343 h 10000"/>
                    <a:gd name="connsiteX3" fmla="*/ 2022 w 10000"/>
                    <a:gd name="connsiteY3" fmla="*/ 105 h 10000"/>
                    <a:gd name="connsiteX4" fmla="*/ 2623 w 10000"/>
                    <a:gd name="connsiteY4" fmla="*/ 0 h 10000"/>
                    <a:gd name="connsiteX5" fmla="*/ 10000 w 10000"/>
                    <a:gd name="connsiteY5" fmla="*/ 6731 h 10000"/>
                    <a:gd name="connsiteX6" fmla="*/ 785 w 10000"/>
                    <a:gd name="connsiteY6" fmla="*/ 10000 h 10000"/>
                    <a:gd name="connsiteX7" fmla="*/ 0 w 10000"/>
                    <a:gd name="connsiteY7" fmla="*/ 173 h 10000"/>
                    <a:gd name="connsiteX0" fmla="*/ 2219 w 12219"/>
                    <a:gd name="connsiteY0" fmla="*/ 173 h 10000"/>
                    <a:gd name="connsiteX1" fmla="*/ 2962 w 12219"/>
                    <a:gd name="connsiteY1" fmla="*/ 491 h 10000"/>
                    <a:gd name="connsiteX2" fmla="*/ 3730 w 12219"/>
                    <a:gd name="connsiteY2" fmla="*/ 343 h 10000"/>
                    <a:gd name="connsiteX3" fmla="*/ 4241 w 12219"/>
                    <a:gd name="connsiteY3" fmla="*/ 105 h 10000"/>
                    <a:gd name="connsiteX4" fmla="*/ 4842 w 12219"/>
                    <a:gd name="connsiteY4" fmla="*/ 0 h 10000"/>
                    <a:gd name="connsiteX5" fmla="*/ 12219 w 12219"/>
                    <a:gd name="connsiteY5" fmla="*/ 6731 h 10000"/>
                    <a:gd name="connsiteX6" fmla="*/ 3004 w 12219"/>
                    <a:gd name="connsiteY6" fmla="*/ 10000 h 10000"/>
                    <a:gd name="connsiteX7" fmla="*/ 5 w 12219"/>
                    <a:gd name="connsiteY7" fmla="*/ 2513 h 10000"/>
                    <a:gd name="connsiteX8" fmla="*/ 2219 w 12219"/>
                    <a:gd name="connsiteY8" fmla="*/ 173 h 10000"/>
                    <a:gd name="connsiteX0" fmla="*/ 2254 w 12254"/>
                    <a:gd name="connsiteY0" fmla="*/ 173 h 10000"/>
                    <a:gd name="connsiteX1" fmla="*/ 2997 w 12254"/>
                    <a:gd name="connsiteY1" fmla="*/ 491 h 10000"/>
                    <a:gd name="connsiteX2" fmla="*/ 3765 w 12254"/>
                    <a:gd name="connsiteY2" fmla="*/ 343 h 10000"/>
                    <a:gd name="connsiteX3" fmla="*/ 4276 w 12254"/>
                    <a:gd name="connsiteY3" fmla="*/ 105 h 10000"/>
                    <a:gd name="connsiteX4" fmla="*/ 4877 w 12254"/>
                    <a:gd name="connsiteY4" fmla="*/ 0 h 10000"/>
                    <a:gd name="connsiteX5" fmla="*/ 12254 w 12254"/>
                    <a:gd name="connsiteY5" fmla="*/ 6731 h 10000"/>
                    <a:gd name="connsiteX6" fmla="*/ 3039 w 12254"/>
                    <a:gd name="connsiteY6" fmla="*/ 10000 h 10000"/>
                    <a:gd name="connsiteX7" fmla="*/ 40 w 12254"/>
                    <a:gd name="connsiteY7" fmla="*/ 2513 h 10000"/>
                    <a:gd name="connsiteX8" fmla="*/ 2031 w 12254"/>
                    <a:gd name="connsiteY8" fmla="*/ 908 h 10000"/>
                    <a:gd name="connsiteX9" fmla="*/ 2254 w 12254"/>
                    <a:gd name="connsiteY9" fmla="*/ 173 h 10000"/>
                    <a:gd name="connsiteX0" fmla="*/ 2254 w 12254"/>
                    <a:gd name="connsiteY0" fmla="*/ 173 h 10000"/>
                    <a:gd name="connsiteX1" fmla="*/ 2997 w 12254"/>
                    <a:gd name="connsiteY1" fmla="*/ 491 h 10000"/>
                    <a:gd name="connsiteX2" fmla="*/ 3765 w 12254"/>
                    <a:gd name="connsiteY2" fmla="*/ 343 h 10000"/>
                    <a:gd name="connsiteX3" fmla="*/ 4276 w 12254"/>
                    <a:gd name="connsiteY3" fmla="*/ 105 h 10000"/>
                    <a:gd name="connsiteX4" fmla="*/ 4877 w 12254"/>
                    <a:gd name="connsiteY4" fmla="*/ 0 h 10000"/>
                    <a:gd name="connsiteX5" fmla="*/ 12254 w 12254"/>
                    <a:gd name="connsiteY5" fmla="*/ 6731 h 10000"/>
                    <a:gd name="connsiteX6" fmla="*/ 3039 w 12254"/>
                    <a:gd name="connsiteY6" fmla="*/ 10000 h 10000"/>
                    <a:gd name="connsiteX7" fmla="*/ 40 w 12254"/>
                    <a:gd name="connsiteY7" fmla="*/ 2513 h 10000"/>
                    <a:gd name="connsiteX8" fmla="*/ 2031 w 12254"/>
                    <a:gd name="connsiteY8" fmla="*/ 908 h 10000"/>
                    <a:gd name="connsiteX9" fmla="*/ 2254 w 12254"/>
                    <a:gd name="connsiteY9" fmla="*/ 173 h 10000"/>
                    <a:gd name="connsiteX0" fmla="*/ 2214 w 12214"/>
                    <a:gd name="connsiteY0" fmla="*/ 173 h 10000"/>
                    <a:gd name="connsiteX1" fmla="*/ 2957 w 12214"/>
                    <a:gd name="connsiteY1" fmla="*/ 491 h 10000"/>
                    <a:gd name="connsiteX2" fmla="*/ 3725 w 12214"/>
                    <a:gd name="connsiteY2" fmla="*/ 343 h 10000"/>
                    <a:gd name="connsiteX3" fmla="*/ 4236 w 12214"/>
                    <a:gd name="connsiteY3" fmla="*/ 105 h 10000"/>
                    <a:gd name="connsiteX4" fmla="*/ 4837 w 12214"/>
                    <a:gd name="connsiteY4" fmla="*/ 0 h 10000"/>
                    <a:gd name="connsiteX5" fmla="*/ 12214 w 12214"/>
                    <a:gd name="connsiteY5" fmla="*/ 6731 h 10000"/>
                    <a:gd name="connsiteX6" fmla="*/ 2999 w 12214"/>
                    <a:gd name="connsiteY6" fmla="*/ 10000 h 10000"/>
                    <a:gd name="connsiteX7" fmla="*/ 0 w 12214"/>
                    <a:gd name="connsiteY7" fmla="*/ 2513 h 10000"/>
                    <a:gd name="connsiteX8" fmla="*/ 1991 w 12214"/>
                    <a:gd name="connsiteY8" fmla="*/ 908 h 10000"/>
                    <a:gd name="connsiteX9" fmla="*/ 2214 w 12214"/>
                    <a:gd name="connsiteY9" fmla="*/ 173 h 10000"/>
                    <a:gd name="connsiteX0" fmla="*/ 2216 w 12216"/>
                    <a:gd name="connsiteY0" fmla="*/ 173 h 10000"/>
                    <a:gd name="connsiteX1" fmla="*/ 2959 w 12216"/>
                    <a:gd name="connsiteY1" fmla="*/ 491 h 10000"/>
                    <a:gd name="connsiteX2" fmla="*/ 3727 w 12216"/>
                    <a:gd name="connsiteY2" fmla="*/ 343 h 10000"/>
                    <a:gd name="connsiteX3" fmla="*/ 4238 w 12216"/>
                    <a:gd name="connsiteY3" fmla="*/ 105 h 10000"/>
                    <a:gd name="connsiteX4" fmla="*/ 4839 w 12216"/>
                    <a:gd name="connsiteY4" fmla="*/ 0 h 10000"/>
                    <a:gd name="connsiteX5" fmla="*/ 12216 w 12216"/>
                    <a:gd name="connsiteY5" fmla="*/ 6731 h 10000"/>
                    <a:gd name="connsiteX6" fmla="*/ 3001 w 12216"/>
                    <a:gd name="connsiteY6" fmla="*/ 10000 h 10000"/>
                    <a:gd name="connsiteX7" fmla="*/ 8020 w 12216"/>
                    <a:gd name="connsiteY7" fmla="*/ 3881 h 10000"/>
                    <a:gd name="connsiteX8" fmla="*/ 2 w 12216"/>
                    <a:gd name="connsiteY8" fmla="*/ 2513 h 10000"/>
                    <a:gd name="connsiteX9" fmla="*/ 1993 w 12216"/>
                    <a:gd name="connsiteY9" fmla="*/ 908 h 10000"/>
                    <a:gd name="connsiteX10" fmla="*/ 2216 w 12216"/>
                    <a:gd name="connsiteY10" fmla="*/ 173 h 10000"/>
                    <a:gd name="connsiteX0" fmla="*/ 2214 w 12214"/>
                    <a:gd name="connsiteY0" fmla="*/ 173 h 10000"/>
                    <a:gd name="connsiteX1" fmla="*/ 2957 w 12214"/>
                    <a:gd name="connsiteY1" fmla="*/ 491 h 10000"/>
                    <a:gd name="connsiteX2" fmla="*/ 3725 w 12214"/>
                    <a:gd name="connsiteY2" fmla="*/ 343 h 10000"/>
                    <a:gd name="connsiteX3" fmla="*/ 4236 w 12214"/>
                    <a:gd name="connsiteY3" fmla="*/ 105 h 10000"/>
                    <a:gd name="connsiteX4" fmla="*/ 4837 w 12214"/>
                    <a:gd name="connsiteY4" fmla="*/ 0 h 10000"/>
                    <a:gd name="connsiteX5" fmla="*/ 12214 w 12214"/>
                    <a:gd name="connsiteY5" fmla="*/ 6731 h 10000"/>
                    <a:gd name="connsiteX6" fmla="*/ 2999 w 12214"/>
                    <a:gd name="connsiteY6" fmla="*/ 10000 h 10000"/>
                    <a:gd name="connsiteX7" fmla="*/ 8018 w 12214"/>
                    <a:gd name="connsiteY7" fmla="*/ 3881 h 10000"/>
                    <a:gd name="connsiteX8" fmla="*/ 0 w 12214"/>
                    <a:gd name="connsiteY8" fmla="*/ 2513 h 10000"/>
                    <a:gd name="connsiteX9" fmla="*/ 1991 w 12214"/>
                    <a:gd name="connsiteY9" fmla="*/ 908 h 10000"/>
                    <a:gd name="connsiteX10" fmla="*/ 2214 w 12214"/>
                    <a:gd name="connsiteY10" fmla="*/ 173 h 10000"/>
                    <a:gd name="connsiteX0" fmla="*/ 2214 w 12214"/>
                    <a:gd name="connsiteY0" fmla="*/ 173 h 10000"/>
                    <a:gd name="connsiteX1" fmla="*/ 2957 w 12214"/>
                    <a:gd name="connsiteY1" fmla="*/ 491 h 10000"/>
                    <a:gd name="connsiteX2" fmla="*/ 3725 w 12214"/>
                    <a:gd name="connsiteY2" fmla="*/ 343 h 10000"/>
                    <a:gd name="connsiteX3" fmla="*/ 4236 w 12214"/>
                    <a:gd name="connsiteY3" fmla="*/ 105 h 10000"/>
                    <a:gd name="connsiteX4" fmla="*/ 4837 w 12214"/>
                    <a:gd name="connsiteY4" fmla="*/ 0 h 10000"/>
                    <a:gd name="connsiteX5" fmla="*/ 12214 w 12214"/>
                    <a:gd name="connsiteY5" fmla="*/ 6731 h 10000"/>
                    <a:gd name="connsiteX6" fmla="*/ 2999 w 12214"/>
                    <a:gd name="connsiteY6" fmla="*/ 10000 h 10000"/>
                    <a:gd name="connsiteX7" fmla="*/ 7990 w 12214"/>
                    <a:gd name="connsiteY7" fmla="*/ 3940 h 10000"/>
                    <a:gd name="connsiteX8" fmla="*/ 0 w 12214"/>
                    <a:gd name="connsiteY8" fmla="*/ 2513 h 10000"/>
                    <a:gd name="connsiteX9" fmla="*/ 1991 w 12214"/>
                    <a:gd name="connsiteY9" fmla="*/ 908 h 10000"/>
                    <a:gd name="connsiteX10" fmla="*/ 2214 w 12214"/>
                    <a:gd name="connsiteY10" fmla="*/ 173 h 10000"/>
                    <a:gd name="connsiteX0" fmla="*/ 2214 w 12214"/>
                    <a:gd name="connsiteY0" fmla="*/ 173 h 10000"/>
                    <a:gd name="connsiteX1" fmla="*/ 2957 w 12214"/>
                    <a:gd name="connsiteY1" fmla="*/ 491 h 10000"/>
                    <a:gd name="connsiteX2" fmla="*/ 3725 w 12214"/>
                    <a:gd name="connsiteY2" fmla="*/ 343 h 10000"/>
                    <a:gd name="connsiteX3" fmla="*/ 4236 w 12214"/>
                    <a:gd name="connsiteY3" fmla="*/ 105 h 10000"/>
                    <a:gd name="connsiteX4" fmla="*/ 4837 w 12214"/>
                    <a:gd name="connsiteY4" fmla="*/ 0 h 10000"/>
                    <a:gd name="connsiteX5" fmla="*/ 12214 w 12214"/>
                    <a:gd name="connsiteY5" fmla="*/ 6731 h 10000"/>
                    <a:gd name="connsiteX6" fmla="*/ 2999 w 12214"/>
                    <a:gd name="connsiteY6" fmla="*/ 10000 h 10000"/>
                    <a:gd name="connsiteX7" fmla="*/ 7990 w 12214"/>
                    <a:gd name="connsiteY7" fmla="*/ 3940 h 10000"/>
                    <a:gd name="connsiteX8" fmla="*/ 199 w 12214"/>
                    <a:gd name="connsiteY8" fmla="*/ 2632 h 10000"/>
                    <a:gd name="connsiteX9" fmla="*/ 0 w 12214"/>
                    <a:gd name="connsiteY9" fmla="*/ 2513 h 10000"/>
                    <a:gd name="connsiteX10" fmla="*/ 1991 w 12214"/>
                    <a:gd name="connsiteY10" fmla="*/ 908 h 10000"/>
                    <a:gd name="connsiteX11" fmla="*/ 2214 w 12214"/>
                    <a:gd name="connsiteY11" fmla="*/ 173 h 10000"/>
                    <a:gd name="connsiteX0" fmla="*/ 2214 w 12214"/>
                    <a:gd name="connsiteY0" fmla="*/ 173 h 10000"/>
                    <a:gd name="connsiteX1" fmla="*/ 2957 w 12214"/>
                    <a:gd name="connsiteY1" fmla="*/ 491 h 10000"/>
                    <a:gd name="connsiteX2" fmla="*/ 3725 w 12214"/>
                    <a:gd name="connsiteY2" fmla="*/ 343 h 10000"/>
                    <a:gd name="connsiteX3" fmla="*/ 4236 w 12214"/>
                    <a:gd name="connsiteY3" fmla="*/ 105 h 10000"/>
                    <a:gd name="connsiteX4" fmla="*/ 4837 w 12214"/>
                    <a:gd name="connsiteY4" fmla="*/ 0 h 10000"/>
                    <a:gd name="connsiteX5" fmla="*/ 12214 w 12214"/>
                    <a:gd name="connsiteY5" fmla="*/ 6731 h 10000"/>
                    <a:gd name="connsiteX6" fmla="*/ 2999 w 12214"/>
                    <a:gd name="connsiteY6" fmla="*/ 10000 h 10000"/>
                    <a:gd name="connsiteX7" fmla="*/ 7990 w 12214"/>
                    <a:gd name="connsiteY7" fmla="*/ 3940 h 10000"/>
                    <a:gd name="connsiteX8" fmla="*/ 199 w 12214"/>
                    <a:gd name="connsiteY8" fmla="*/ 2632 h 10000"/>
                    <a:gd name="connsiteX9" fmla="*/ 0 w 12214"/>
                    <a:gd name="connsiteY9" fmla="*/ 2513 h 10000"/>
                    <a:gd name="connsiteX10" fmla="*/ 1991 w 12214"/>
                    <a:gd name="connsiteY10" fmla="*/ 908 h 10000"/>
                    <a:gd name="connsiteX11" fmla="*/ 2214 w 12214"/>
                    <a:gd name="connsiteY11" fmla="*/ 173 h 10000"/>
                    <a:gd name="connsiteX0" fmla="*/ 2214 w 12214"/>
                    <a:gd name="connsiteY0" fmla="*/ 173 h 6955"/>
                    <a:gd name="connsiteX1" fmla="*/ 2957 w 12214"/>
                    <a:gd name="connsiteY1" fmla="*/ 491 h 6955"/>
                    <a:gd name="connsiteX2" fmla="*/ 3725 w 12214"/>
                    <a:gd name="connsiteY2" fmla="*/ 343 h 6955"/>
                    <a:gd name="connsiteX3" fmla="*/ 4236 w 12214"/>
                    <a:gd name="connsiteY3" fmla="*/ 105 h 6955"/>
                    <a:gd name="connsiteX4" fmla="*/ 4837 w 12214"/>
                    <a:gd name="connsiteY4" fmla="*/ 0 h 6955"/>
                    <a:gd name="connsiteX5" fmla="*/ 12214 w 12214"/>
                    <a:gd name="connsiteY5" fmla="*/ 6731 h 6955"/>
                    <a:gd name="connsiteX6" fmla="*/ 8117 w 12214"/>
                    <a:gd name="connsiteY6" fmla="*/ 3459 h 6955"/>
                    <a:gd name="connsiteX7" fmla="*/ 7990 w 12214"/>
                    <a:gd name="connsiteY7" fmla="*/ 3940 h 6955"/>
                    <a:gd name="connsiteX8" fmla="*/ 199 w 12214"/>
                    <a:gd name="connsiteY8" fmla="*/ 2632 h 6955"/>
                    <a:gd name="connsiteX9" fmla="*/ 0 w 12214"/>
                    <a:gd name="connsiteY9" fmla="*/ 2513 h 6955"/>
                    <a:gd name="connsiteX10" fmla="*/ 1991 w 12214"/>
                    <a:gd name="connsiteY10" fmla="*/ 908 h 6955"/>
                    <a:gd name="connsiteX11" fmla="*/ 2214 w 12214"/>
                    <a:gd name="connsiteY11" fmla="*/ 173 h 6955"/>
                    <a:gd name="connsiteX0" fmla="*/ 1813 w 10000"/>
                    <a:gd name="connsiteY0" fmla="*/ 249 h 10000"/>
                    <a:gd name="connsiteX1" fmla="*/ 2421 w 10000"/>
                    <a:gd name="connsiteY1" fmla="*/ 706 h 10000"/>
                    <a:gd name="connsiteX2" fmla="*/ 3050 w 10000"/>
                    <a:gd name="connsiteY2" fmla="*/ 493 h 10000"/>
                    <a:gd name="connsiteX3" fmla="*/ 3468 w 10000"/>
                    <a:gd name="connsiteY3" fmla="*/ 151 h 10000"/>
                    <a:gd name="connsiteX4" fmla="*/ 3960 w 10000"/>
                    <a:gd name="connsiteY4" fmla="*/ 0 h 10000"/>
                    <a:gd name="connsiteX5" fmla="*/ 10000 w 10000"/>
                    <a:gd name="connsiteY5" fmla="*/ 9678 h 10000"/>
                    <a:gd name="connsiteX6" fmla="*/ 6646 w 10000"/>
                    <a:gd name="connsiteY6" fmla="*/ 4973 h 10000"/>
                    <a:gd name="connsiteX7" fmla="*/ 6542 w 10000"/>
                    <a:gd name="connsiteY7" fmla="*/ 5665 h 10000"/>
                    <a:gd name="connsiteX8" fmla="*/ 163 w 10000"/>
                    <a:gd name="connsiteY8" fmla="*/ 3784 h 10000"/>
                    <a:gd name="connsiteX9" fmla="*/ 0 w 10000"/>
                    <a:gd name="connsiteY9" fmla="*/ 3613 h 10000"/>
                    <a:gd name="connsiteX10" fmla="*/ 1630 w 10000"/>
                    <a:gd name="connsiteY10" fmla="*/ 1306 h 10000"/>
                    <a:gd name="connsiteX11" fmla="*/ 1813 w 10000"/>
                    <a:gd name="connsiteY11" fmla="*/ 249 h 10000"/>
                    <a:gd name="connsiteX0" fmla="*/ 1813 w 10000"/>
                    <a:gd name="connsiteY0" fmla="*/ 249 h 9678"/>
                    <a:gd name="connsiteX1" fmla="*/ 2421 w 10000"/>
                    <a:gd name="connsiteY1" fmla="*/ 706 h 9678"/>
                    <a:gd name="connsiteX2" fmla="*/ 3050 w 10000"/>
                    <a:gd name="connsiteY2" fmla="*/ 493 h 9678"/>
                    <a:gd name="connsiteX3" fmla="*/ 3468 w 10000"/>
                    <a:gd name="connsiteY3" fmla="*/ 151 h 9678"/>
                    <a:gd name="connsiteX4" fmla="*/ 3960 w 10000"/>
                    <a:gd name="connsiteY4" fmla="*/ 0 h 9678"/>
                    <a:gd name="connsiteX5" fmla="*/ 10000 w 10000"/>
                    <a:gd name="connsiteY5" fmla="*/ 9678 h 9678"/>
                    <a:gd name="connsiteX6" fmla="*/ 6646 w 10000"/>
                    <a:gd name="connsiteY6" fmla="*/ 4973 h 9678"/>
                    <a:gd name="connsiteX7" fmla="*/ 6542 w 10000"/>
                    <a:gd name="connsiteY7" fmla="*/ 5665 h 9678"/>
                    <a:gd name="connsiteX8" fmla="*/ 163 w 10000"/>
                    <a:gd name="connsiteY8" fmla="*/ 3784 h 9678"/>
                    <a:gd name="connsiteX9" fmla="*/ 0 w 10000"/>
                    <a:gd name="connsiteY9" fmla="*/ 3613 h 9678"/>
                    <a:gd name="connsiteX10" fmla="*/ 1630 w 10000"/>
                    <a:gd name="connsiteY10" fmla="*/ 1306 h 9678"/>
                    <a:gd name="connsiteX11" fmla="*/ 1813 w 10000"/>
                    <a:gd name="connsiteY11" fmla="*/ 249 h 9678"/>
                    <a:gd name="connsiteX0" fmla="*/ 1813 w 11304"/>
                    <a:gd name="connsiteY0" fmla="*/ 257 h 5853"/>
                    <a:gd name="connsiteX1" fmla="*/ 2421 w 11304"/>
                    <a:gd name="connsiteY1" fmla="*/ 729 h 5853"/>
                    <a:gd name="connsiteX2" fmla="*/ 3050 w 11304"/>
                    <a:gd name="connsiteY2" fmla="*/ 509 h 5853"/>
                    <a:gd name="connsiteX3" fmla="*/ 3468 w 11304"/>
                    <a:gd name="connsiteY3" fmla="*/ 156 h 5853"/>
                    <a:gd name="connsiteX4" fmla="*/ 3960 w 11304"/>
                    <a:gd name="connsiteY4" fmla="*/ 0 h 5853"/>
                    <a:gd name="connsiteX5" fmla="*/ 11304 w 11304"/>
                    <a:gd name="connsiteY5" fmla="*/ 680 h 5853"/>
                    <a:gd name="connsiteX6" fmla="*/ 6646 w 11304"/>
                    <a:gd name="connsiteY6" fmla="*/ 5138 h 5853"/>
                    <a:gd name="connsiteX7" fmla="*/ 6542 w 11304"/>
                    <a:gd name="connsiteY7" fmla="*/ 5853 h 5853"/>
                    <a:gd name="connsiteX8" fmla="*/ 163 w 11304"/>
                    <a:gd name="connsiteY8" fmla="*/ 3910 h 5853"/>
                    <a:gd name="connsiteX9" fmla="*/ 0 w 11304"/>
                    <a:gd name="connsiteY9" fmla="*/ 3733 h 5853"/>
                    <a:gd name="connsiteX10" fmla="*/ 1630 w 11304"/>
                    <a:gd name="connsiteY10" fmla="*/ 1349 h 5853"/>
                    <a:gd name="connsiteX11" fmla="*/ 1813 w 11304"/>
                    <a:gd name="connsiteY11" fmla="*/ 257 h 5853"/>
                    <a:gd name="connsiteX0" fmla="*/ 1604 w 5879"/>
                    <a:gd name="connsiteY0" fmla="*/ 439 h 10000"/>
                    <a:gd name="connsiteX1" fmla="*/ 2142 w 5879"/>
                    <a:gd name="connsiteY1" fmla="*/ 1246 h 10000"/>
                    <a:gd name="connsiteX2" fmla="*/ 2698 w 5879"/>
                    <a:gd name="connsiteY2" fmla="*/ 870 h 10000"/>
                    <a:gd name="connsiteX3" fmla="*/ 3068 w 5879"/>
                    <a:gd name="connsiteY3" fmla="*/ 267 h 10000"/>
                    <a:gd name="connsiteX4" fmla="*/ 3503 w 5879"/>
                    <a:gd name="connsiteY4" fmla="*/ 0 h 10000"/>
                    <a:gd name="connsiteX5" fmla="*/ 5879 w 5879"/>
                    <a:gd name="connsiteY5" fmla="*/ 8778 h 10000"/>
                    <a:gd name="connsiteX6" fmla="*/ 5787 w 5879"/>
                    <a:gd name="connsiteY6" fmla="*/ 10000 h 10000"/>
                    <a:gd name="connsiteX7" fmla="*/ 144 w 5879"/>
                    <a:gd name="connsiteY7" fmla="*/ 6680 h 10000"/>
                    <a:gd name="connsiteX8" fmla="*/ 0 w 5879"/>
                    <a:gd name="connsiteY8" fmla="*/ 6378 h 10000"/>
                    <a:gd name="connsiteX9" fmla="*/ 1442 w 5879"/>
                    <a:gd name="connsiteY9" fmla="*/ 2305 h 10000"/>
                    <a:gd name="connsiteX10" fmla="*/ 1604 w 5879"/>
                    <a:gd name="connsiteY10" fmla="*/ 439 h 10000"/>
                    <a:gd name="connsiteX0" fmla="*/ 2728 w 10000"/>
                    <a:gd name="connsiteY0" fmla="*/ 364 h 9925"/>
                    <a:gd name="connsiteX1" fmla="*/ 3643 w 10000"/>
                    <a:gd name="connsiteY1" fmla="*/ 1171 h 9925"/>
                    <a:gd name="connsiteX2" fmla="*/ 4589 w 10000"/>
                    <a:gd name="connsiteY2" fmla="*/ 795 h 9925"/>
                    <a:gd name="connsiteX3" fmla="*/ 5219 w 10000"/>
                    <a:gd name="connsiteY3" fmla="*/ 192 h 9925"/>
                    <a:gd name="connsiteX4" fmla="*/ 5783 w 10000"/>
                    <a:gd name="connsiteY4" fmla="*/ 0 h 9925"/>
                    <a:gd name="connsiteX5" fmla="*/ 10000 w 10000"/>
                    <a:gd name="connsiteY5" fmla="*/ 8703 h 9925"/>
                    <a:gd name="connsiteX6" fmla="*/ 9844 w 10000"/>
                    <a:gd name="connsiteY6" fmla="*/ 9925 h 9925"/>
                    <a:gd name="connsiteX7" fmla="*/ 245 w 10000"/>
                    <a:gd name="connsiteY7" fmla="*/ 6605 h 9925"/>
                    <a:gd name="connsiteX8" fmla="*/ 0 w 10000"/>
                    <a:gd name="connsiteY8" fmla="*/ 6303 h 9925"/>
                    <a:gd name="connsiteX9" fmla="*/ 2453 w 10000"/>
                    <a:gd name="connsiteY9" fmla="*/ 2230 h 9925"/>
                    <a:gd name="connsiteX10" fmla="*/ 2728 w 10000"/>
                    <a:gd name="connsiteY10" fmla="*/ 364 h 9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000" h="9925">
                      <a:moveTo>
                        <a:pt x="2728" y="364"/>
                      </a:moveTo>
                      <a:lnTo>
                        <a:pt x="3643" y="1171"/>
                      </a:lnTo>
                      <a:lnTo>
                        <a:pt x="4589" y="795"/>
                      </a:lnTo>
                      <a:cubicBezTo>
                        <a:pt x="4834" y="644"/>
                        <a:pt x="4974" y="342"/>
                        <a:pt x="5219" y="192"/>
                      </a:cubicBezTo>
                      <a:lnTo>
                        <a:pt x="5783" y="0"/>
                      </a:lnTo>
                      <a:lnTo>
                        <a:pt x="10000" y="8703"/>
                      </a:lnTo>
                      <a:cubicBezTo>
                        <a:pt x="9947" y="9112"/>
                        <a:pt x="9896" y="9518"/>
                        <a:pt x="9844" y="9925"/>
                      </a:cubicBezTo>
                      <a:lnTo>
                        <a:pt x="245" y="6605"/>
                      </a:lnTo>
                      <a:lnTo>
                        <a:pt x="0" y="6303"/>
                      </a:lnTo>
                      <a:lnTo>
                        <a:pt x="2453" y="2230"/>
                      </a:lnTo>
                      <a:cubicBezTo>
                        <a:pt x="2545" y="1608"/>
                        <a:pt x="2636" y="986"/>
                        <a:pt x="2728" y="364"/>
                      </a:cubicBezTo>
                      <a:close/>
                    </a:path>
                  </a:pathLst>
                </a:custGeom>
                <a:solidFill>
                  <a:srgbClr val="009900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4" name="Freeform 234">
                  <a:extLst>
                    <a:ext uri="{FF2B5EF4-FFF2-40B4-BE49-F238E27FC236}">
                      <a16:creationId xmlns:a16="http://schemas.microsoft.com/office/drawing/2014/main" id="{EE0E994F-2A47-E859-B9CF-467FE2AAE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097" y="4765593"/>
                  <a:ext cx="570821" cy="649900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6730"/>
                    <a:gd name="connsiteY0" fmla="*/ 1404 h 10000"/>
                    <a:gd name="connsiteX1" fmla="*/ 1594 w 6730"/>
                    <a:gd name="connsiteY1" fmla="*/ 0 h 10000"/>
                    <a:gd name="connsiteX2" fmla="*/ 6730 w 6730"/>
                    <a:gd name="connsiteY2" fmla="*/ 703 h 10000"/>
                    <a:gd name="connsiteX3" fmla="*/ 2090 w 6730"/>
                    <a:gd name="connsiteY3" fmla="*/ 10000 h 10000"/>
                    <a:gd name="connsiteX4" fmla="*/ 0 w 6730"/>
                    <a:gd name="connsiteY4" fmla="*/ 1404 h 10000"/>
                    <a:gd name="connsiteX0" fmla="*/ 0 w 10000"/>
                    <a:gd name="connsiteY0" fmla="*/ 1404 h 10000"/>
                    <a:gd name="connsiteX1" fmla="*/ 2368 w 10000"/>
                    <a:gd name="connsiteY1" fmla="*/ 0 h 10000"/>
                    <a:gd name="connsiteX2" fmla="*/ 10000 w 10000"/>
                    <a:gd name="connsiteY2" fmla="*/ 703 h 10000"/>
                    <a:gd name="connsiteX3" fmla="*/ 3105 w 10000"/>
                    <a:gd name="connsiteY3" fmla="*/ 10000 h 10000"/>
                    <a:gd name="connsiteX4" fmla="*/ 0 w 10000"/>
                    <a:gd name="connsiteY4" fmla="*/ 1404 h 10000"/>
                    <a:gd name="connsiteX0" fmla="*/ 0 w 10000"/>
                    <a:gd name="connsiteY0" fmla="*/ 1404 h 10000"/>
                    <a:gd name="connsiteX1" fmla="*/ 2368 w 10000"/>
                    <a:gd name="connsiteY1" fmla="*/ 0 h 10000"/>
                    <a:gd name="connsiteX2" fmla="*/ 10000 w 10000"/>
                    <a:gd name="connsiteY2" fmla="*/ 703 h 10000"/>
                    <a:gd name="connsiteX3" fmla="*/ 9455 w 10000"/>
                    <a:gd name="connsiteY3" fmla="*/ 8139 h 10000"/>
                    <a:gd name="connsiteX4" fmla="*/ 3105 w 10000"/>
                    <a:gd name="connsiteY4" fmla="*/ 10000 h 10000"/>
                    <a:gd name="connsiteX5" fmla="*/ 0 w 10000"/>
                    <a:gd name="connsiteY5" fmla="*/ 1404 h 10000"/>
                    <a:gd name="connsiteX0" fmla="*/ 0 w 10000"/>
                    <a:gd name="connsiteY0" fmla="*/ 1404 h 10000"/>
                    <a:gd name="connsiteX1" fmla="*/ 2368 w 10000"/>
                    <a:gd name="connsiteY1" fmla="*/ 0 h 10000"/>
                    <a:gd name="connsiteX2" fmla="*/ 10000 w 10000"/>
                    <a:gd name="connsiteY2" fmla="*/ 703 h 10000"/>
                    <a:gd name="connsiteX3" fmla="*/ 9455 w 10000"/>
                    <a:gd name="connsiteY3" fmla="*/ 8139 h 10000"/>
                    <a:gd name="connsiteX4" fmla="*/ 3105 w 10000"/>
                    <a:gd name="connsiteY4" fmla="*/ 10000 h 10000"/>
                    <a:gd name="connsiteX5" fmla="*/ 0 w 10000"/>
                    <a:gd name="connsiteY5" fmla="*/ 1404 h 10000"/>
                    <a:gd name="connsiteX0" fmla="*/ 0 w 10612"/>
                    <a:gd name="connsiteY0" fmla="*/ 1404 h 10000"/>
                    <a:gd name="connsiteX1" fmla="*/ 2368 w 10612"/>
                    <a:gd name="connsiteY1" fmla="*/ 0 h 10000"/>
                    <a:gd name="connsiteX2" fmla="*/ 10000 w 10612"/>
                    <a:gd name="connsiteY2" fmla="*/ 703 h 10000"/>
                    <a:gd name="connsiteX3" fmla="*/ 10144 w 10612"/>
                    <a:gd name="connsiteY3" fmla="*/ 4145 h 10000"/>
                    <a:gd name="connsiteX4" fmla="*/ 9455 w 10612"/>
                    <a:gd name="connsiteY4" fmla="*/ 8139 h 10000"/>
                    <a:gd name="connsiteX5" fmla="*/ 3105 w 10612"/>
                    <a:gd name="connsiteY5" fmla="*/ 10000 h 10000"/>
                    <a:gd name="connsiteX6" fmla="*/ 0 w 10612"/>
                    <a:gd name="connsiteY6" fmla="*/ 1404 h 10000"/>
                    <a:gd name="connsiteX0" fmla="*/ 0 w 10185"/>
                    <a:gd name="connsiteY0" fmla="*/ 1404 h 10000"/>
                    <a:gd name="connsiteX1" fmla="*/ 2368 w 10185"/>
                    <a:gd name="connsiteY1" fmla="*/ 0 h 10000"/>
                    <a:gd name="connsiteX2" fmla="*/ 10000 w 10185"/>
                    <a:gd name="connsiteY2" fmla="*/ 703 h 10000"/>
                    <a:gd name="connsiteX3" fmla="*/ 10144 w 10185"/>
                    <a:gd name="connsiteY3" fmla="*/ 4145 h 10000"/>
                    <a:gd name="connsiteX4" fmla="*/ 9455 w 10185"/>
                    <a:gd name="connsiteY4" fmla="*/ 8139 h 10000"/>
                    <a:gd name="connsiteX5" fmla="*/ 3105 w 10185"/>
                    <a:gd name="connsiteY5" fmla="*/ 10000 h 10000"/>
                    <a:gd name="connsiteX6" fmla="*/ 0 w 10185"/>
                    <a:gd name="connsiteY6" fmla="*/ 1404 h 10000"/>
                    <a:gd name="connsiteX0" fmla="*/ 0 w 10144"/>
                    <a:gd name="connsiteY0" fmla="*/ 1404 h 10000"/>
                    <a:gd name="connsiteX1" fmla="*/ 2368 w 10144"/>
                    <a:gd name="connsiteY1" fmla="*/ 0 h 10000"/>
                    <a:gd name="connsiteX2" fmla="*/ 10000 w 10144"/>
                    <a:gd name="connsiteY2" fmla="*/ 703 h 10000"/>
                    <a:gd name="connsiteX3" fmla="*/ 10144 w 10144"/>
                    <a:gd name="connsiteY3" fmla="*/ 4145 h 10000"/>
                    <a:gd name="connsiteX4" fmla="*/ 9455 w 10144"/>
                    <a:gd name="connsiteY4" fmla="*/ 8139 h 10000"/>
                    <a:gd name="connsiteX5" fmla="*/ 3105 w 10144"/>
                    <a:gd name="connsiteY5" fmla="*/ 10000 h 10000"/>
                    <a:gd name="connsiteX6" fmla="*/ 0 w 10144"/>
                    <a:gd name="connsiteY6" fmla="*/ 1404 h 10000"/>
                    <a:gd name="connsiteX0" fmla="*/ 0 w 10144"/>
                    <a:gd name="connsiteY0" fmla="*/ 1404 h 13993"/>
                    <a:gd name="connsiteX1" fmla="*/ 2368 w 10144"/>
                    <a:gd name="connsiteY1" fmla="*/ 0 h 13993"/>
                    <a:gd name="connsiteX2" fmla="*/ 10000 w 10144"/>
                    <a:gd name="connsiteY2" fmla="*/ 703 h 13993"/>
                    <a:gd name="connsiteX3" fmla="*/ 10144 w 10144"/>
                    <a:gd name="connsiteY3" fmla="*/ 4145 h 13993"/>
                    <a:gd name="connsiteX4" fmla="*/ 9455 w 10144"/>
                    <a:gd name="connsiteY4" fmla="*/ 8139 h 13993"/>
                    <a:gd name="connsiteX5" fmla="*/ 4084 w 10144"/>
                    <a:gd name="connsiteY5" fmla="*/ 13993 h 13993"/>
                    <a:gd name="connsiteX6" fmla="*/ 0 w 10144"/>
                    <a:gd name="connsiteY6" fmla="*/ 1404 h 13993"/>
                    <a:gd name="connsiteX0" fmla="*/ 0 w 10144"/>
                    <a:gd name="connsiteY0" fmla="*/ 1404 h 13993"/>
                    <a:gd name="connsiteX1" fmla="*/ 2368 w 10144"/>
                    <a:gd name="connsiteY1" fmla="*/ 0 h 13993"/>
                    <a:gd name="connsiteX2" fmla="*/ 10000 w 10144"/>
                    <a:gd name="connsiteY2" fmla="*/ 703 h 13993"/>
                    <a:gd name="connsiteX3" fmla="*/ 10144 w 10144"/>
                    <a:gd name="connsiteY3" fmla="*/ 4145 h 13993"/>
                    <a:gd name="connsiteX4" fmla="*/ 9455 w 10144"/>
                    <a:gd name="connsiteY4" fmla="*/ 8139 h 13993"/>
                    <a:gd name="connsiteX5" fmla="*/ 6627 w 10144"/>
                    <a:gd name="connsiteY5" fmla="*/ 11060 h 13993"/>
                    <a:gd name="connsiteX6" fmla="*/ 4084 w 10144"/>
                    <a:gd name="connsiteY6" fmla="*/ 13993 h 13993"/>
                    <a:gd name="connsiteX7" fmla="*/ 0 w 10144"/>
                    <a:gd name="connsiteY7" fmla="*/ 1404 h 13993"/>
                    <a:gd name="connsiteX0" fmla="*/ 0 w 8693"/>
                    <a:gd name="connsiteY0" fmla="*/ 10364 h 13993"/>
                    <a:gd name="connsiteX1" fmla="*/ 917 w 8693"/>
                    <a:gd name="connsiteY1" fmla="*/ 0 h 13993"/>
                    <a:gd name="connsiteX2" fmla="*/ 8549 w 8693"/>
                    <a:gd name="connsiteY2" fmla="*/ 703 h 13993"/>
                    <a:gd name="connsiteX3" fmla="*/ 8693 w 8693"/>
                    <a:gd name="connsiteY3" fmla="*/ 4145 h 13993"/>
                    <a:gd name="connsiteX4" fmla="*/ 8004 w 8693"/>
                    <a:gd name="connsiteY4" fmla="*/ 8139 h 13993"/>
                    <a:gd name="connsiteX5" fmla="*/ 5176 w 8693"/>
                    <a:gd name="connsiteY5" fmla="*/ 11060 h 13993"/>
                    <a:gd name="connsiteX6" fmla="*/ 2633 w 8693"/>
                    <a:gd name="connsiteY6" fmla="*/ 13993 h 13993"/>
                    <a:gd name="connsiteX7" fmla="*/ 0 w 8693"/>
                    <a:gd name="connsiteY7" fmla="*/ 10364 h 13993"/>
                    <a:gd name="connsiteX0" fmla="*/ 0 w 10000"/>
                    <a:gd name="connsiteY0" fmla="*/ 7407 h 10000"/>
                    <a:gd name="connsiteX1" fmla="*/ 1055 w 10000"/>
                    <a:gd name="connsiteY1" fmla="*/ 0 h 10000"/>
                    <a:gd name="connsiteX2" fmla="*/ 9834 w 10000"/>
                    <a:gd name="connsiteY2" fmla="*/ 502 h 10000"/>
                    <a:gd name="connsiteX3" fmla="*/ 10000 w 10000"/>
                    <a:gd name="connsiteY3" fmla="*/ 2962 h 10000"/>
                    <a:gd name="connsiteX4" fmla="*/ 9207 w 10000"/>
                    <a:gd name="connsiteY4" fmla="*/ 5816 h 10000"/>
                    <a:gd name="connsiteX5" fmla="*/ 5954 w 10000"/>
                    <a:gd name="connsiteY5" fmla="*/ 7904 h 10000"/>
                    <a:gd name="connsiteX6" fmla="*/ 3029 w 10000"/>
                    <a:gd name="connsiteY6" fmla="*/ 10000 h 10000"/>
                    <a:gd name="connsiteX7" fmla="*/ 1657 w 10000"/>
                    <a:gd name="connsiteY7" fmla="*/ 8948 h 10000"/>
                    <a:gd name="connsiteX8" fmla="*/ 0 w 10000"/>
                    <a:gd name="connsiteY8" fmla="*/ 7407 h 10000"/>
                    <a:gd name="connsiteX0" fmla="*/ 0 w 10000"/>
                    <a:gd name="connsiteY0" fmla="*/ 7407 h 10000"/>
                    <a:gd name="connsiteX1" fmla="*/ 1055 w 10000"/>
                    <a:gd name="connsiteY1" fmla="*/ 0 h 10000"/>
                    <a:gd name="connsiteX2" fmla="*/ 9834 w 10000"/>
                    <a:gd name="connsiteY2" fmla="*/ 502 h 10000"/>
                    <a:gd name="connsiteX3" fmla="*/ 10000 w 10000"/>
                    <a:gd name="connsiteY3" fmla="*/ 2962 h 10000"/>
                    <a:gd name="connsiteX4" fmla="*/ 9207 w 10000"/>
                    <a:gd name="connsiteY4" fmla="*/ 5816 h 10000"/>
                    <a:gd name="connsiteX5" fmla="*/ 5954 w 10000"/>
                    <a:gd name="connsiteY5" fmla="*/ 7904 h 10000"/>
                    <a:gd name="connsiteX6" fmla="*/ 3029 w 10000"/>
                    <a:gd name="connsiteY6" fmla="*/ 10000 h 10000"/>
                    <a:gd name="connsiteX7" fmla="*/ 1657 w 10000"/>
                    <a:gd name="connsiteY7" fmla="*/ 8948 h 10000"/>
                    <a:gd name="connsiteX8" fmla="*/ 1907 w 10000"/>
                    <a:gd name="connsiteY8" fmla="*/ 8635 h 10000"/>
                    <a:gd name="connsiteX9" fmla="*/ 0 w 10000"/>
                    <a:gd name="connsiteY9" fmla="*/ 7407 h 10000"/>
                    <a:gd name="connsiteX0" fmla="*/ 0 w 10000"/>
                    <a:gd name="connsiteY0" fmla="*/ 7407 h 10000"/>
                    <a:gd name="connsiteX1" fmla="*/ 1055 w 10000"/>
                    <a:gd name="connsiteY1" fmla="*/ 0 h 10000"/>
                    <a:gd name="connsiteX2" fmla="*/ 9834 w 10000"/>
                    <a:gd name="connsiteY2" fmla="*/ 502 h 10000"/>
                    <a:gd name="connsiteX3" fmla="*/ 10000 w 10000"/>
                    <a:gd name="connsiteY3" fmla="*/ 2962 h 10000"/>
                    <a:gd name="connsiteX4" fmla="*/ 9207 w 10000"/>
                    <a:gd name="connsiteY4" fmla="*/ 5816 h 10000"/>
                    <a:gd name="connsiteX5" fmla="*/ 5954 w 10000"/>
                    <a:gd name="connsiteY5" fmla="*/ 7904 h 10000"/>
                    <a:gd name="connsiteX6" fmla="*/ 3029 w 10000"/>
                    <a:gd name="connsiteY6" fmla="*/ 10000 h 10000"/>
                    <a:gd name="connsiteX7" fmla="*/ 1657 w 10000"/>
                    <a:gd name="connsiteY7" fmla="*/ 8948 h 10000"/>
                    <a:gd name="connsiteX8" fmla="*/ 1907 w 10000"/>
                    <a:gd name="connsiteY8" fmla="*/ 8635 h 10000"/>
                    <a:gd name="connsiteX9" fmla="*/ 0 w 10000"/>
                    <a:gd name="connsiteY9" fmla="*/ 7407 h 10000"/>
                    <a:gd name="connsiteX0" fmla="*/ 0 w 10000"/>
                    <a:gd name="connsiteY0" fmla="*/ 7407 h 10000"/>
                    <a:gd name="connsiteX1" fmla="*/ 1055 w 10000"/>
                    <a:gd name="connsiteY1" fmla="*/ 0 h 10000"/>
                    <a:gd name="connsiteX2" fmla="*/ 9834 w 10000"/>
                    <a:gd name="connsiteY2" fmla="*/ 502 h 10000"/>
                    <a:gd name="connsiteX3" fmla="*/ 10000 w 10000"/>
                    <a:gd name="connsiteY3" fmla="*/ 2962 h 10000"/>
                    <a:gd name="connsiteX4" fmla="*/ 9207 w 10000"/>
                    <a:gd name="connsiteY4" fmla="*/ 5816 h 10000"/>
                    <a:gd name="connsiteX5" fmla="*/ 5954 w 10000"/>
                    <a:gd name="connsiteY5" fmla="*/ 7904 h 10000"/>
                    <a:gd name="connsiteX6" fmla="*/ 3029 w 10000"/>
                    <a:gd name="connsiteY6" fmla="*/ 10000 h 10000"/>
                    <a:gd name="connsiteX7" fmla="*/ 1740 w 10000"/>
                    <a:gd name="connsiteY7" fmla="*/ 8983 h 10000"/>
                    <a:gd name="connsiteX8" fmla="*/ 1907 w 10000"/>
                    <a:gd name="connsiteY8" fmla="*/ 8635 h 10000"/>
                    <a:gd name="connsiteX9" fmla="*/ 0 w 10000"/>
                    <a:gd name="connsiteY9" fmla="*/ 7407 h 10000"/>
                    <a:gd name="connsiteX0" fmla="*/ 35 w 10035"/>
                    <a:gd name="connsiteY0" fmla="*/ 7407 h 10000"/>
                    <a:gd name="connsiteX1" fmla="*/ 941 w 10035"/>
                    <a:gd name="connsiteY1" fmla="*/ 5155 h 10000"/>
                    <a:gd name="connsiteX2" fmla="*/ 1090 w 10035"/>
                    <a:gd name="connsiteY2" fmla="*/ 0 h 10000"/>
                    <a:gd name="connsiteX3" fmla="*/ 9869 w 10035"/>
                    <a:gd name="connsiteY3" fmla="*/ 502 h 10000"/>
                    <a:gd name="connsiteX4" fmla="*/ 10035 w 10035"/>
                    <a:gd name="connsiteY4" fmla="*/ 2962 h 10000"/>
                    <a:gd name="connsiteX5" fmla="*/ 9242 w 10035"/>
                    <a:gd name="connsiteY5" fmla="*/ 5816 h 10000"/>
                    <a:gd name="connsiteX6" fmla="*/ 5989 w 10035"/>
                    <a:gd name="connsiteY6" fmla="*/ 7904 h 10000"/>
                    <a:gd name="connsiteX7" fmla="*/ 3064 w 10035"/>
                    <a:gd name="connsiteY7" fmla="*/ 10000 h 10000"/>
                    <a:gd name="connsiteX8" fmla="*/ 1775 w 10035"/>
                    <a:gd name="connsiteY8" fmla="*/ 8983 h 10000"/>
                    <a:gd name="connsiteX9" fmla="*/ 1942 w 10035"/>
                    <a:gd name="connsiteY9" fmla="*/ 8635 h 10000"/>
                    <a:gd name="connsiteX10" fmla="*/ 35 w 10035"/>
                    <a:gd name="connsiteY10" fmla="*/ 7407 h 10000"/>
                    <a:gd name="connsiteX0" fmla="*/ 0 w 10000"/>
                    <a:gd name="connsiteY0" fmla="*/ 7407 h 10000"/>
                    <a:gd name="connsiteX1" fmla="*/ 906 w 10000"/>
                    <a:gd name="connsiteY1" fmla="*/ 5155 h 10000"/>
                    <a:gd name="connsiteX2" fmla="*/ 1055 w 10000"/>
                    <a:gd name="connsiteY2" fmla="*/ 0 h 10000"/>
                    <a:gd name="connsiteX3" fmla="*/ 9834 w 10000"/>
                    <a:gd name="connsiteY3" fmla="*/ 502 h 10000"/>
                    <a:gd name="connsiteX4" fmla="*/ 10000 w 10000"/>
                    <a:gd name="connsiteY4" fmla="*/ 2962 h 10000"/>
                    <a:gd name="connsiteX5" fmla="*/ 9207 w 10000"/>
                    <a:gd name="connsiteY5" fmla="*/ 5816 h 10000"/>
                    <a:gd name="connsiteX6" fmla="*/ 5954 w 10000"/>
                    <a:gd name="connsiteY6" fmla="*/ 7904 h 10000"/>
                    <a:gd name="connsiteX7" fmla="*/ 3029 w 10000"/>
                    <a:gd name="connsiteY7" fmla="*/ 10000 h 10000"/>
                    <a:gd name="connsiteX8" fmla="*/ 1740 w 10000"/>
                    <a:gd name="connsiteY8" fmla="*/ 8983 h 10000"/>
                    <a:gd name="connsiteX9" fmla="*/ 1907 w 10000"/>
                    <a:gd name="connsiteY9" fmla="*/ 8635 h 10000"/>
                    <a:gd name="connsiteX10" fmla="*/ 0 w 10000"/>
                    <a:gd name="connsiteY10" fmla="*/ 7407 h 10000"/>
                    <a:gd name="connsiteX0" fmla="*/ 0 w 10000"/>
                    <a:gd name="connsiteY0" fmla="*/ 6905 h 9498"/>
                    <a:gd name="connsiteX1" fmla="*/ 906 w 10000"/>
                    <a:gd name="connsiteY1" fmla="*/ 4653 h 9498"/>
                    <a:gd name="connsiteX2" fmla="*/ 3808 w 10000"/>
                    <a:gd name="connsiteY2" fmla="*/ 3465 h 9498"/>
                    <a:gd name="connsiteX3" fmla="*/ 9834 w 10000"/>
                    <a:gd name="connsiteY3" fmla="*/ 0 h 9498"/>
                    <a:gd name="connsiteX4" fmla="*/ 10000 w 10000"/>
                    <a:gd name="connsiteY4" fmla="*/ 2460 h 9498"/>
                    <a:gd name="connsiteX5" fmla="*/ 9207 w 10000"/>
                    <a:gd name="connsiteY5" fmla="*/ 5314 h 9498"/>
                    <a:gd name="connsiteX6" fmla="*/ 5954 w 10000"/>
                    <a:gd name="connsiteY6" fmla="*/ 7402 h 9498"/>
                    <a:gd name="connsiteX7" fmla="*/ 3029 w 10000"/>
                    <a:gd name="connsiteY7" fmla="*/ 9498 h 9498"/>
                    <a:gd name="connsiteX8" fmla="*/ 1740 w 10000"/>
                    <a:gd name="connsiteY8" fmla="*/ 8481 h 9498"/>
                    <a:gd name="connsiteX9" fmla="*/ 1907 w 10000"/>
                    <a:gd name="connsiteY9" fmla="*/ 8133 h 9498"/>
                    <a:gd name="connsiteX10" fmla="*/ 0 w 10000"/>
                    <a:gd name="connsiteY10" fmla="*/ 6905 h 9498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3808 w 10000"/>
                    <a:gd name="connsiteY3" fmla="*/ 3648 h 10000"/>
                    <a:gd name="connsiteX4" fmla="*/ 9834 w 10000"/>
                    <a:gd name="connsiteY4" fmla="*/ 0 h 10000"/>
                    <a:gd name="connsiteX5" fmla="*/ 10000 w 10000"/>
                    <a:gd name="connsiteY5" fmla="*/ 2590 h 10000"/>
                    <a:gd name="connsiteX6" fmla="*/ 9207 w 10000"/>
                    <a:gd name="connsiteY6" fmla="*/ 5595 h 10000"/>
                    <a:gd name="connsiteX7" fmla="*/ 5954 w 10000"/>
                    <a:gd name="connsiteY7" fmla="*/ 7793 h 10000"/>
                    <a:gd name="connsiteX8" fmla="*/ 3029 w 10000"/>
                    <a:gd name="connsiteY8" fmla="*/ 10000 h 10000"/>
                    <a:gd name="connsiteX9" fmla="*/ 1740 w 10000"/>
                    <a:gd name="connsiteY9" fmla="*/ 8929 h 10000"/>
                    <a:gd name="connsiteX10" fmla="*/ 1907 w 10000"/>
                    <a:gd name="connsiteY10" fmla="*/ 8563 h 10000"/>
                    <a:gd name="connsiteX11" fmla="*/ 0 w 10000"/>
                    <a:gd name="connsiteY11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3808 w 10000"/>
                    <a:gd name="connsiteY3" fmla="*/ 3648 h 10000"/>
                    <a:gd name="connsiteX4" fmla="*/ 9834 w 10000"/>
                    <a:gd name="connsiteY4" fmla="*/ 0 h 10000"/>
                    <a:gd name="connsiteX5" fmla="*/ 10000 w 10000"/>
                    <a:gd name="connsiteY5" fmla="*/ 2590 h 10000"/>
                    <a:gd name="connsiteX6" fmla="*/ 9207 w 10000"/>
                    <a:gd name="connsiteY6" fmla="*/ 5595 h 10000"/>
                    <a:gd name="connsiteX7" fmla="*/ 5954 w 10000"/>
                    <a:gd name="connsiteY7" fmla="*/ 7793 h 10000"/>
                    <a:gd name="connsiteX8" fmla="*/ 3029 w 10000"/>
                    <a:gd name="connsiteY8" fmla="*/ 10000 h 10000"/>
                    <a:gd name="connsiteX9" fmla="*/ 1740 w 10000"/>
                    <a:gd name="connsiteY9" fmla="*/ 8929 h 10000"/>
                    <a:gd name="connsiteX10" fmla="*/ 1907 w 10000"/>
                    <a:gd name="connsiteY10" fmla="*/ 8563 h 10000"/>
                    <a:gd name="connsiteX11" fmla="*/ 0 w 10000"/>
                    <a:gd name="connsiteY11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3808 w 10000"/>
                    <a:gd name="connsiteY4" fmla="*/ 3648 h 10000"/>
                    <a:gd name="connsiteX5" fmla="*/ 9834 w 10000"/>
                    <a:gd name="connsiteY5" fmla="*/ 0 h 10000"/>
                    <a:gd name="connsiteX6" fmla="*/ 10000 w 10000"/>
                    <a:gd name="connsiteY6" fmla="*/ 2590 h 10000"/>
                    <a:gd name="connsiteX7" fmla="*/ 9207 w 10000"/>
                    <a:gd name="connsiteY7" fmla="*/ 5595 h 10000"/>
                    <a:gd name="connsiteX8" fmla="*/ 5954 w 10000"/>
                    <a:gd name="connsiteY8" fmla="*/ 7793 h 10000"/>
                    <a:gd name="connsiteX9" fmla="*/ 3029 w 10000"/>
                    <a:gd name="connsiteY9" fmla="*/ 10000 h 10000"/>
                    <a:gd name="connsiteX10" fmla="*/ 1740 w 10000"/>
                    <a:gd name="connsiteY10" fmla="*/ 8929 h 10000"/>
                    <a:gd name="connsiteX11" fmla="*/ 1907 w 10000"/>
                    <a:gd name="connsiteY11" fmla="*/ 8563 h 10000"/>
                    <a:gd name="connsiteX12" fmla="*/ 0 w 10000"/>
                    <a:gd name="connsiteY12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3808 w 10000"/>
                    <a:gd name="connsiteY5" fmla="*/ 3648 h 10000"/>
                    <a:gd name="connsiteX6" fmla="*/ 9834 w 10000"/>
                    <a:gd name="connsiteY6" fmla="*/ 0 h 10000"/>
                    <a:gd name="connsiteX7" fmla="*/ 10000 w 10000"/>
                    <a:gd name="connsiteY7" fmla="*/ 2590 h 10000"/>
                    <a:gd name="connsiteX8" fmla="*/ 9207 w 10000"/>
                    <a:gd name="connsiteY8" fmla="*/ 5595 h 10000"/>
                    <a:gd name="connsiteX9" fmla="*/ 5954 w 10000"/>
                    <a:gd name="connsiteY9" fmla="*/ 7793 h 10000"/>
                    <a:gd name="connsiteX10" fmla="*/ 3029 w 10000"/>
                    <a:gd name="connsiteY10" fmla="*/ 10000 h 10000"/>
                    <a:gd name="connsiteX11" fmla="*/ 1740 w 10000"/>
                    <a:gd name="connsiteY11" fmla="*/ 8929 h 10000"/>
                    <a:gd name="connsiteX12" fmla="*/ 1907 w 10000"/>
                    <a:gd name="connsiteY12" fmla="*/ 8563 h 10000"/>
                    <a:gd name="connsiteX13" fmla="*/ 0 w 10000"/>
                    <a:gd name="connsiteY13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3808 w 10000"/>
                    <a:gd name="connsiteY5" fmla="*/ 3648 h 10000"/>
                    <a:gd name="connsiteX6" fmla="*/ 9834 w 10000"/>
                    <a:gd name="connsiteY6" fmla="*/ 0 h 10000"/>
                    <a:gd name="connsiteX7" fmla="*/ 10000 w 10000"/>
                    <a:gd name="connsiteY7" fmla="*/ 2590 h 10000"/>
                    <a:gd name="connsiteX8" fmla="*/ 9207 w 10000"/>
                    <a:gd name="connsiteY8" fmla="*/ 5595 h 10000"/>
                    <a:gd name="connsiteX9" fmla="*/ 5954 w 10000"/>
                    <a:gd name="connsiteY9" fmla="*/ 7793 h 10000"/>
                    <a:gd name="connsiteX10" fmla="*/ 3029 w 10000"/>
                    <a:gd name="connsiteY10" fmla="*/ 10000 h 10000"/>
                    <a:gd name="connsiteX11" fmla="*/ 1740 w 10000"/>
                    <a:gd name="connsiteY11" fmla="*/ 8929 h 10000"/>
                    <a:gd name="connsiteX12" fmla="*/ 1907 w 10000"/>
                    <a:gd name="connsiteY12" fmla="*/ 8563 h 10000"/>
                    <a:gd name="connsiteX13" fmla="*/ 0 w 10000"/>
                    <a:gd name="connsiteY13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3808 w 10000"/>
                    <a:gd name="connsiteY5" fmla="*/ 3648 h 10000"/>
                    <a:gd name="connsiteX6" fmla="*/ 9834 w 10000"/>
                    <a:gd name="connsiteY6" fmla="*/ 0 h 10000"/>
                    <a:gd name="connsiteX7" fmla="*/ 10000 w 10000"/>
                    <a:gd name="connsiteY7" fmla="*/ 2590 h 10000"/>
                    <a:gd name="connsiteX8" fmla="*/ 9207 w 10000"/>
                    <a:gd name="connsiteY8" fmla="*/ 5595 h 10000"/>
                    <a:gd name="connsiteX9" fmla="*/ 5954 w 10000"/>
                    <a:gd name="connsiteY9" fmla="*/ 7793 h 10000"/>
                    <a:gd name="connsiteX10" fmla="*/ 3029 w 10000"/>
                    <a:gd name="connsiteY10" fmla="*/ 10000 h 10000"/>
                    <a:gd name="connsiteX11" fmla="*/ 1740 w 10000"/>
                    <a:gd name="connsiteY11" fmla="*/ 8929 h 10000"/>
                    <a:gd name="connsiteX12" fmla="*/ 1907 w 10000"/>
                    <a:gd name="connsiteY12" fmla="*/ 8563 h 10000"/>
                    <a:gd name="connsiteX13" fmla="*/ 0 w 10000"/>
                    <a:gd name="connsiteY13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4744 w 10000"/>
                    <a:gd name="connsiteY5" fmla="*/ 5815 h 10000"/>
                    <a:gd name="connsiteX6" fmla="*/ 3808 w 10000"/>
                    <a:gd name="connsiteY6" fmla="*/ 3648 h 10000"/>
                    <a:gd name="connsiteX7" fmla="*/ 9834 w 10000"/>
                    <a:gd name="connsiteY7" fmla="*/ 0 h 10000"/>
                    <a:gd name="connsiteX8" fmla="*/ 10000 w 10000"/>
                    <a:gd name="connsiteY8" fmla="*/ 2590 h 10000"/>
                    <a:gd name="connsiteX9" fmla="*/ 9207 w 10000"/>
                    <a:gd name="connsiteY9" fmla="*/ 5595 h 10000"/>
                    <a:gd name="connsiteX10" fmla="*/ 5954 w 10000"/>
                    <a:gd name="connsiteY10" fmla="*/ 7793 h 10000"/>
                    <a:gd name="connsiteX11" fmla="*/ 3029 w 10000"/>
                    <a:gd name="connsiteY11" fmla="*/ 10000 h 10000"/>
                    <a:gd name="connsiteX12" fmla="*/ 1740 w 10000"/>
                    <a:gd name="connsiteY12" fmla="*/ 8929 h 10000"/>
                    <a:gd name="connsiteX13" fmla="*/ 1907 w 10000"/>
                    <a:gd name="connsiteY13" fmla="*/ 8563 h 10000"/>
                    <a:gd name="connsiteX14" fmla="*/ 0 w 10000"/>
                    <a:gd name="connsiteY14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4744 w 10000"/>
                    <a:gd name="connsiteY5" fmla="*/ 5815 h 10000"/>
                    <a:gd name="connsiteX6" fmla="*/ 5328 w 10000"/>
                    <a:gd name="connsiteY6" fmla="*/ 4899 h 10000"/>
                    <a:gd name="connsiteX7" fmla="*/ 3808 w 10000"/>
                    <a:gd name="connsiteY7" fmla="*/ 3648 h 10000"/>
                    <a:gd name="connsiteX8" fmla="*/ 9834 w 10000"/>
                    <a:gd name="connsiteY8" fmla="*/ 0 h 10000"/>
                    <a:gd name="connsiteX9" fmla="*/ 10000 w 10000"/>
                    <a:gd name="connsiteY9" fmla="*/ 2590 h 10000"/>
                    <a:gd name="connsiteX10" fmla="*/ 9207 w 10000"/>
                    <a:gd name="connsiteY10" fmla="*/ 5595 h 10000"/>
                    <a:gd name="connsiteX11" fmla="*/ 5954 w 10000"/>
                    <a:gd name="connsiteY11" fmla="*/ 7793 h 10000"/>
                    <a:gd name="connsiteX12" fmla="*/ 3029 w 10000"/>
                    <a:gd name="connsiteY12" fmla="*/ 10000 h 10000"/>
                    <a:gd name="connsiteX13" fmla="*/ 1740 w 10000"/>
                    <a:gd name="connsiteY13" fmla="*/ 8929 h 10000"/>
                    <a:gd name="connsiteX14" fmla="*/ 1907 w 10000"/>
                    <a:gd name="connsiteY14" fmla="*/ 8563 h 10000"/>
                    <a:gd name="connsiteX15" fmla="*/ 0 w 10000"/>
                    <a:gd name="connsiteY15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4744 w 10000"/>
                    <a:gd name="connsiteY5" fmla="*/ 5815 h 10000"/>
                    <a:gd name="connsiteX6" fmla="*/ 5328 w 10000"/>
                    <a:gd name="connsiteY6" fmla="*/ 4899 h 10000"/>
                    <a:gd name="connsiteX7" fmla="*/ 3808 w 10000"/>
                    <a:gd name="connsiteY7" fmla="*/ 3648 h 10000"/>
                    <a:gd name="connsiteX8" fmla="*/ 9834 w 10000"/>
                    <a:gd name="connsiteY8" fmla="*/ 0 h 10000"/>
                    <a:gd name="connsiteX9" fmla="*/ 10000 w 10000"/>
                    <a:gd name="connsiteY9" fmla="*/ 2590 h 10000"/>
                    <a:gd name="connsiteX10" fmla="*/ 9207 w 10000"/>
                    <a:gd name="connsiteY10" fmla="*/ 5595 h 10000"/>
                    <a:gd name="connsiteX11" fmla="*/ 5954 w 10000"/>
                    <a:gd name="connsiteY11" fmla="*/ 7793 h 10000"/>
                    <a:gd name="connsiteX12" fmla="*/ 3029 w 10000"/>
                    <a:gd name="connsiteY12" fmla="*/ 10000 h 10000"/>
                    <a:gd name="connsiteX13" fmla="*/ 1740 w 10000"/>
                    <a:gd name="connsiteY13" fmla="*/ 8929 h 10000"/>
                    <a:gd name="connsiteX14" fmla="*/ 1907 w 10000"/>
                    <a:gd name="connsiteY14" fmla="*/ 8563 h 10000"/>
                    <a:gd name="connsiteX15" fmla="*/ 0 w 10000"/>
                    <a:gd name="connsiteY15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4744 w 10000"/>
                    <a:gd name="connsiteY6" fmla="*/ 5815 h 10000"/>
                    <a:gd name="connsiteX7" fmla="*/ 5328 w 10000"/>
                    <a:gd name="connsiteY7" fmla="*/ 4899 h 10000"/>
                    <a:gd name="connsiteX8" fmla="*/ 3808 w 10000"/>
                    <a:gd name="connsiteY8" fmla="*/ 3648 h 10000"/>
                    <a:gd name="connsiteX9" fmla="*/ 9834 w 10000"/>
                    <a:gd name="connsiteY9" fmla="*/ 0 h 10000"/>
                    <a:gd name="connsiteX10" fmla="*/ 10000 w 10000"/>
                    <a:gd name="connsiteY10" fmla="*/ 2590 h 10000"/>
                    <a:gd name="connsiteX11" fmla="*/ 9207 w 10000"/>
                    <a:gd name="connsiteY11" fmla="*/ 5595 h 10000"/>
                    <a:gd name="connsiteX12" fmla="*/ 5954 w 10000"/>
                    <a:gd name="connsiteY12" fmla="*/ 7793 h 10000"/>
                    <a:gd name="connsiteX13" fmla="*/ 3029 w 10000"/>
                    <a:gd name="connsiteY13" fmla="*/ 10000 h 10000"/>
                    <a:gd name="connsiteX14" fmla="*/ 1740 w 10000"/>
                    <a:gd name="connsiteY14" fmla="*/ 8929 h 10000"/>
                    <a:gd name="connsiteX15" fmla="*/ 1907 w 10000"/>
                    <a:gd name="connsiteY15" fmla="*/ 8563 h 10000"/>
                    <a:gd name="connsiteX16" fmla="*/ 0 w 10000"/>
                    <a:gd name="connsiteY16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28 w 10000"/>
                    <a:gd name="connsiteY8" fmla="*/ 4899 h 10000"/>
                    <a:gd name="connsiteX9" fmla="*/ 3808 w 10000"/>
                    <a:gd name="connsiteY9" fmla="*/ 3648 h 10000"/>
                    <a:gd name="connsiteX10" fmla="*/ 9834 w 10000"/>
                    <a:gd name="connsiteY10" fmla="*/ 0 h 10000"/>
                    <a:gd name="connsiteX11" fmla="*/ 10000 w 10000"/>
                    <a:gd name="connsiteY11" fmla="*/ 2590 h 10000"/>
                    <a:gd name="connsiteX12" fmla="*/ 9207 w 10000"/>
                    <a:gd name="connsiteY12" fmla="*/ 5595 h 10000"/>
                    <a:gd name="connsiteX13" fmla="*/ 5954 w 10000"/>
                    <a:gd name="connsiteY13" fmla="*/ 7793 h 10000"/>
                    <a:gd name="connsiteX14" fmla="*/ 3029 w 10000"/>
                    <a:gd name="connsiteY14" fmla="*/ 10000 h 10000"/>
                    <a:gd name="connsiteX15" fmla="*/ 1740 w 10000"/>
                    <a:gd name="connsiteY15" fmla="*/ 8929 h 10000"/>
                    <a:gd name="connsiteX16" fmla="*/ 1907 w 10000"/>
                    <a:gd name="connsiteY16" fmla="*/ 8563 h 10000"/>
                    <a:gd name="connsiteX17" fmla="*/ 0 w 10000"/>
                    <a:gd name="connsiteY17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28 w 10000"/>
                    <a:gd name="connsiteY8" fmla="*/ 4899 h 10000"/>
                    <a:gd name="connsiteX9" fmla="*/ 3808 w 10000"/>
                    <a:gd name="connsiteY9" fmla="*/ 3648 h 10000"/>
                    <a:gd name="connsiteX10" fmla="*/ 9834 w 10000"/>
                    <a:gd name="connsiteY10" fmla="*/ 0 h 10000"/>
                    <a:gd name="connsiteX11" fmla="*/ 10000 w 10000"/>
                    <a:gd name="connsiteY11" fmla="*/ 2590 h 10000"/>
                    <a:gd name="connsiteX12" fmla="*/ 9207 w 10000"/>
                    <a:gd name="connsiteY12" fmla="*/ 5595 h 10000"/>
                    <a:gd name="connsiteX13" fmla="*/ 5954 w 10000"/>
                    <a:gd name="connsiteY13" fmla="*/ 7793 h 10000"/>
                    <a:gd name="connsiteX14" fmla="*/ 3029 w 10000"/>
                    <a:gd name="connsiteY14" fmla="*/ 10000 h 10000"/>
                    <a:gd name="connsiteX15" fmla="*/ 1740 w 10000"/>
                    <a:gd name="connsiteY15" fmla="*/ 8929 h 10000"/>
                    <a:gd name="connsiteX16" fmla="*/ 1907 w 10000"/>
                    <a:gd name="connsiteY16" fmla="*/ 8563 h 10000"/>
                    <a:gd name="connsiteX17" fmla="*/ 0 w 10000"/>
                    <a:gd name="connsiteY17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28 w 10000"/>
                    <a:gd name="connsiteY8" fmla="*/ 4899 h 10000"/>
                    <a:gd name="connsiteX9" fmla="*/ 3808 w 10000"/>
                    <a:gd name="connsiteY9" fmla="*/ 3648 h 10000"/>
                    <a:gd name="connsiteX10" fmla="*/ 9834 w 10000"/>
                    <a:gd name="connsiteY10" fmla="*/ 0 h 10000"/>
                    <a:gd name="connsiteX11" fmla="*/ 10000 w 10000"/>
                    <a:gd name="connsiteY11" fmla="*/ 2590 h 10000"/>
                    <a:gd name="connsiteX12" fmla="*/ 9207 w 10000"/>
                    <a:gd name="connsiteY12" fmla="*/ 5595 h 10000"/>
                    <a:gd name="connsiteX13" fmla="*/ 5954 w 10000"/>
                    <a:gd name="connsiteY13" fmla="*/ 7793 h 10000"/>
                    <a:gd name="connsiteX14" fmla="*/ 3029 w 10000"/>
                    <a:gd name="connsiteY14" fmla="*/ 10000 h 10000"/>
                    <a:gd name="connsiteX15" fmla="*/ 1740 w 10000"/>
                    <a:gd name="connsiteY15" fmla="*/ 8929 h 10000"/>
                    <a:gd name="connsiteX16" fmla="*/ 1907 w 10000"/>
                    <a:gd name="connsiteY16" fmla="*/ 8563 h 10000"/>
                    <a:gd name="connsiteX17" fmla="*/ 0 w 10000"/>
                    <a:gd name="connsiteY17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3808 w 10000"/>
                    <a:gd name="connsiteY9" fmla="*/ 3648 h 10000"/>
                    <a:gd name="connsiteX10" fmla="*/ 9834 w 10000"/>
                    <a:gd name="connsiteY10" fmla="*/ 0 h 10000"/>
                    <a:gd name="connsiteX11" fmla="*/ 10000 w 10000"/>
                    <a:gd name="connsiteY11" fmla="*/ 2590 h 10000"/>
                    <a:gd name="connsiteX12" fmla="*/ 9207 w 10000"/>
                    <a:gd name="connsiteY12" fmla="*/ 5595 h 10000"/>
                    <a:gd name="connsiteX13" fmla="*/ 5954 w 10000"/>
                    <a:gd name="connsiteY13" fmla="*/ 7793 h 10000"/>
                    <a:gd name="connsiteX14" fmla="*/ 3029 w 10000"/>
                    <a:gd name="connsiteY14" fmla="*/ 10000 h 10000"/>
                    <a:gd name="connsiteX15" fmla="*/ 1740 w 10000"/>
                    <a:gd name="connsiteY15" fmla="*/ 8929 h 10000"/>
                    <a:gd name="connsiteX16" fmla="*/ 1907 w 10000"/>
                    <a:gd name="connsiteY16" fmla="*/ 8563 h 10000"/>
                    <a:gd name="connsiteX17" fmla="*/ 0 w 10000"/>
                    <a:gd name="connsiteY17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3808 w 10000"/>
                    <a:gd name="connsiteY10" fmla="*/ 3648 h 10000"/>
                    <a:gd name="connsiteX11" fmla="*/ 9834 w 10000"/>
                    <a:gd name="connsiteY11" fmla="*/ 0 h 10000"/>
                    <a:gd name="connsiteX12" fmla="*/ 10000 w 10000"/>
                    <a:gd name="connsiteY12" fmla="*/ 2590 h 10000"/>
                    <a:gd name="connsiteX13" fmla="*/ 9207 w 10000"/>
                    <a:gd name="connsiteY13" fmla="*/ 5595 h 10000"/>
                    <a:gd name="connsiteX14" fmla="*/ 5954 w 10000"/>
                    <a:gd name="connsiteY14" fmla="*/ 7793 h 10000"/>
                    <a:gd name="connsiteX15" fmla="*/ 3029 w 10000"/>
                    <a:gd name="connsiteY15" fmla="*/ 10000 h 10000"/>
                    <a:gd name="connsiteX16" fmla="*/ 1740 w 10000"/>
                    <a:gd name="connsiteY16" fmla="*/ 8929 h 10000"/>
                    <a:gd name="connsiteX17" fmla="*/ 1907 w 10000"/>
                    <a:gd name="connsiteY17" fmla="*/ 8563 h 10000"/>
                    <a:gd name="connsiteX18" fmla="*/ 0 w 10000"/>
                    <a:gd name="connsiteY18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9834 w 10000"/>
                    <a:gd name="connsiteY12" fmla="*/ 0 h 10000"/>
                    <a:gd name="connsiteX13" fmla="*/ 10000 w 10000"/>
                    <a:gd name="connsiteY13" fmla="*/ 2590 h 10000"/>
                    <a:gd name="connsiteX14" fmla="*/ 9207 w 10000"/>
                    <a:gd name="connsiteY14" fmla="*/ 5595 h 10000"/>
                    <a:gd name="connsiteX15" fmla="*/ 5954 w 10000"/>
                    <a:gd name="connsiteY15" fmla="*/ 7793 h 10000"/>
                    <a:gd name="connsiteX16" fmla="*/ 3029 w 10000"/>
                    <a:gd name="connsiteY16" fmla="*/ 10000 h 10000"/>
                    <a:gd name="connsiteX17" fmla="*/ 1740 w 10000"/>
                    <a:gd name="connsiteY17" fmla="*/ 8929 h 10000"/>
                    <a:gd name="connsiteX18" fmla="*/ 1907 w 10000"/>
                    <a:gd name="connsiteY18" fmla="*/ 8563 h 10000"/>
                    <a:gd name="connsiteX19" fmla="*/ 0 w 10000"/>
                    <a:gd name="connsiteY19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9834 w 10000"/>
                    <a:gd name="connsiteY12" fmla="*/ 0 h 10000"/>
                    <a:gd name="connsiteX13" fmla="*/ 10000 w 10000"/>
                    <a:gd name="connsiteY13" fmla="*/ 2590 h 10000"/>
                    <a:gd name="connsiteX14" fmla="*/ 9207 w 10000"/>
                    <a:gd name="connsiteY14" fmla="*/ 5595 h 10000"/>
                    <a:gd name="connsiteX15" fmla="*/ 5954 w 10000"/>
                    <a:gd name="connsiteY15" fmla="*/ 7793 h 10000"/>
                    <a:gd name="connsiteX16" fmla="*/ 3029 w 10000"/>
                    <a:gd name="connsiteY16" fmla="*/ 10000 h 10000"/>
                    <a:gd name="connsiteX17" fmla="*/ 1740 w 10000"/>
                    <a:gd name="connsiteY17" fmla="*/ 8929 h 10000"/>
                    <a:gd name="connsiteX18" fmla="*/ 1907 w 10000"/>
                    <a:gd name="connsiteY18" fmla="*/ 8563 h 10000"/>
                    <a:gd name="connsiteX19" fmla="*/ 0 w 10000"/>
                    <a:gd name="connsiteY19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9834 w 10000"/>
                    <a:gd name="connsiteY12" fmla="*/ 0 h 10000"/>
                    <a:gd name="connsiteX13" fmla="*/ 10000 w 10000"/>
                    <a:gd name="connsiteY13" fmla="*/ 2590 h 10000"/>
                    <a:gd name="connsiteX14" fmla="*/ 9207 w 10000"/>
                    <a:gd name="connsiteY14" fmla="*/ 5595 h 10000"/>
                    <a:gd name="connsiteX15" fmla="*/ 5954 w 10000"/>
                    <a:gd name="connsiteY15" fmla="*/ 7793 h 10000"/>
                    <a:gd name="connsiteX16" fmla="*/ 3029 w 10000"/>
                    <a:gd name="connsiteY16" fmla="*/ 10000 h 10000"/>
                    <a:gd name="connsiteX17" fmla="*/ 1740 w 10000"/>
                    <a:gd name="connsiteY17" fmla="*/ 8929 h 10000"/>
                    <a:gd name="connsiteX18" fmla="*/ 1907 w 10000"/>
                    <a:gd name="connsiteY18" fmla="*/ 8563 h 10000"/>
                    <a:gd name="connsiteX19" fmla="*/ 0 w 10000"/>
                    <a:gd name="connsiteY19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9834 w 10000"/>
                    <a:gd name="connsiteY12" fmla="*/ 0 h 10000"/>
                    <a:gd name="connsiteX13" fmla="*/ 10000 w 10000"/>
                    <a:gd name="connsiteY13" fmla="*/ 2590 h 10000"/>
                    <a:gd name="connsiteX14" fmla="*/ 9207 w 10000"/>
                    <a:gd name="connsiteY14" fmla="*/ 5595 h 10000"/>
                    <a:gd name="connsiteX15" fmla="*/ 5954 w 10000"/>
                    <a:gd name="connsiteY15" fmla="*/ 7793 h 10000"/>
                    <a:gd name="connsiteX16" fmla="*/ 3029 w 10000"/>
                    <a:gd name="connsiteY16" fmla="*/ 10000 h 10000"/>
                    <a:gd name="connsiteX17" fmla="*/ 1740 w 10000"/>
                    <a:gd name="connsiteY17" fmla="*/ 8929 h 10000"/>
                    <a:gd name="connsiteX18" fmla="*/ 1907 w 10000"/>
                    <a:gd name="connsiteY18" fmla="*/ 8563 h 10000"/>
                    <a:gd name="connsiteX19" fmla="*/ 0 w 10000"/>
                    <a:gd name="connsiteY19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6705 w 10000"/>
                    <a:gd name="connsiteY12" fmla="*/ 2884 h 10000"/>
                    <a:gd name="connsiteX13" fmla="*/ 9834 w 10000"/>
                    <a:gd name="connsiteY13" fmla="*/ 0 h 10000"/>
                    <a:gd name="connsiteX14" fmla="*/ 10000 w 10000"/>
                    <a:gd name="connsiteY14" fmla="*/ 2590 h 10000"/>
                    <a:gd name="connsiteX15" fmla="*/ 9207 w 10000"/>
                    <a:gd name="connsiteY15" fmla="*/ 5595 h 10000"/>
                    <a:gd name="connsiteX16" fmla="*/ 5954 w 10000"/>
                    <a:gd name="connsiteY16" fmla="*/ 7793 h 10000"/>
                    <a:gd name="connsiteX17" fmla="*/ 3029 w 10000"/>
                    <a:gd name="connsiteY17" fmla="*/ 10000 h 10000"/>
                    <a:gd name="connsiteX18" fmla="*/ 1740 w 10000"/>
                    <a:gd name="connsiteY18" fmla="*/ 8929 h 10000"/>
                    <a:gd name="connsiteX19" fmla="*/ 1907 w 10000"/>
                    <a:gd name="connsiteY19" fmla="*/ 8563 h 10000"/>
                    <a:gd name="connsiteX20" fmla="*/ 0 w 10000"/>
                    <a:gd name="connsiteY20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5286 w 10000"/>
                    <a:gd name="connsiteY12" fmla="*/ 2810 h 10000"/>
                    <a:gd name="connsiteX13" fmla="*/ 6705 w 10000"/>
                    <a:gd name="connsiteY13" fmla="*/ 2884 h 10000"/>
                    <a:gd name="connsiteX14" fmla="*/ 9834 w 10000"/>
                    <a:gd name="connsiteY14" fmla="*/ 0 h 10000"/>
                    <a:gd name="connsiteX15" fmla="*/ 10000 w 10000"/>
                    <a:gd name="connsiteY15" fmla="*/ 2590 h 10000"/>
                    <a:gd name="connsiteX16" fmla="*/ 9207 w 10000"/>
                    <a:gd name="connsiteY16" fmla="*/ 5595 h 10000"/>
                    <a:gd name="connsiteX17" fmla="*/ 5954 w 10000"/>
                    <a:gd name="connsiteY17" fmla="*/ 7793 h 10000"/>
                    <a:gd name="connsiteX18" fmla="*/ 3029 w 10000"/>
                    <a:gd name="connsiteY18" fmla="*/ 10000 h 10000"/>
                    <a:gd name="connsiteX19" fmla="*/ 1740 w 10000"/>
                    <a:gd name="connsiteY19" fmla="*/ 8929 h 10000"/>
                    <a:gd name="connsiteX20" fmla="*/ 1907 w 10000"/>
                    <a:gd name="connsiteY20" fmla="*/ 8563 h 10000"/>
                    <a:gd name="connsiteX21" fmla="*/ 0 w 10000"/>
                    <a:gd name="connsiteY21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705 w 10000"/>
                    <a:gd name="connsiteY14" fmla="*/ 2884 h 10000"/>
                    <a:gd name="connsiteX15" fmla="*/ 9834 w 10000"/>
                    <a:gd name="connsiteY15" fmla="*/ 0 h 10000"/>
                    <a:gd name="connsiteX16" fmla="*/ 10000 w 10000"/>
                    <a:gd name="connsiteY16" fmla="*/ 2590 h 10000"/>
                    <a:gd name="connsiteX17" fmla="*/ 9207 w 10000"/>
                    <a:gd name="connsiteY17" fmla="*/ 5595 h 10000"/>
                    <a:gd name="connsiteX18" fmla="*/ 5954 w 10000"/>
                    <a:gd name="connsiteY18" fmla="*/ 7793 h 10000"/>
                    <a:gd name="connsiteX19" fmla="*/ 3029 w 10000"/>
                    <a:gd name="connsiteY19" fmla="*/ 10000 h 10000"/>
                    <a:gd name="connsiteX20" fmla="*/ 1740 w 10000"/>
                    <a:gd name="connsiteY20" fmla="*/ 8929 h 10000"/>
                    <a:gd name="connsiteX21" fmla="*/ 1907 w 10000"/>
                    <a:gd name="connsiteY21" fmla="*/ 8563 h 10000"/>
                    <a:gd name="connsiteX22" fmla="*/ 0 w 10000"/>
                    <a:gd name="connsiteY22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705 w 10000"/>
                    <a:gd name="connsiteY14" fmla="*/ 2884 h 10000"/>
                    <a:gd name="connsiteX15" fmla="*/ 9834 w 10000"/>
                    <a:gd name="connsiteY15" fmla="*/ 0 h 10000"/>
                    <a:gd name="connsiteX16" fmla="*/ 10000 w 10000"/>
                    <a:gd name="connsiteY16" fmla="*/ 2590 h 10000"/>
                    <a:gd name="connsiteX17" fmla="*/ 9207 w 10000"/>
                    <a:gd name="connsiteY17" fmla="*/ 5595 h 10000"/>
                    <a:gd name="connsiteX18" fmla="*/ 5954 w 10000"/>
                    <a:gd name="connsiteY18" fmla="*/ 7793 h 10000"/>
                    <a:gd name="connsiteX19" fmla="*/ 3029 w 10000"/>
                    <a:gd name="connsiteY19" fmla="*/ 10000 h 10000"/>
                    <a:gd name="connsiteX20" fmla="*/ 1740 w 10000"/>
                    <a:gd name="connsiteY20" fmla="*/ 8929 h 10000"/>
                    <a:gd name="connsiteX21" fmla="*/ 1907 w 10000"/>
                    <a:gd name="connsiteY21" fmla="*/ 8563 h 10000"/>
                    <a:gd name="connsiteX22" fmla="*/ 0 w 10000"/>
                    <a:gd name="connsiteY22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9834 w 10000"/>
                    <a:gd name="connsiteY16" fmla="*/ 0 h 10000"/>
                    <a:gd name="connsiteX17" fmla="*/ 10000 w 10000"/>
                    <a:gd name="connsiteY17" fmla="*/ 2590 h 10000"/>
                    <a:gd name="connsiteX18" fmla="*/ 9207 w 10000"/>
                    <a:gd name="connsiteY18" fmla="*/ 5595 h 10000"/>
                    <a:gd name="connsiteX19" fmla="*/ 5954 w 10000"/>
                    <a:gd name="connsiteY19" fmla="*/ 7793 h 10000"/>
                    <a:gd name="connsiteX20" fmla="*/ 3029 w 10000"/>
                    <a:gd name="connsiteY20" fmla="*/ 10000 h 10000"/>
                    <a:gd name="connsiteX21" fmla="*/ 1740 w 10000"/>
                    <a:gd name="connsiteY21" fmla="*/ 8929 h 10000"/>
                    <a:gd name="connsiteX22" fmla="*/ 1907 w 10000"/>
                    <a:gd name="connsiteY22" fmla="*/ 8563 h 10000"/>
                    <a:gd name="connsiteX23" fmla="*/ 0 w 10000"/>
                    <a:gd name="connsiteY23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9834 w 10000"/>
                    <a:gd name="connsiteY16" fmla="*/ 0 h 10000"/>
                    <a:gd name="connsiteX17" fmla="*/ 10000 w 10000"/>
                    <a:gd name="connsiteY17" fmla="*/ 2590 h 10000"/>
                    <a:gd name="connsiteX18" fmla="*/ 9207 w 10000"/>
                    <a:gd name="connsiteY18" fmla="*/ 5595 h 10000"/>
                    <a:gd name="connsiteX19" fmla="*/ 5954 w 10000"/>
                    <a:gd name="connsiteY19" fmla="*/ 7793 h 10000"/>
                    <a:gd name="connsiteX20" fmla="*/ 3029 w 10000"/>
                    <a:gd name="connsiteY20" fmla="*/ 10000 h 10000"/>
                    <a:gd name="connsiteX21" fmla="*/ 1740 w 10000"/>
                    <a:gd name="connsiteY21" fmla="*/ 8929 h 10000"/>
                    <a:gd name="connsiteX22" fmla="*/ 1907 w 10000"/>
                    <a:gd name="connsiteY22" fmla="*/ 8563 h 10000"/>
                    <a:gd name="connsiteX23" fmla="*/ 0 w 10000"/>
                    <a:gd name="connsiteY23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9834 w 10000"/>
                    <a:gd name="connsiteY16" fmla="*/ 0 h 10000"/>
                    <a:gd name="connsiteX17" fmla="*/ 10000 w 10000"/>
                    <a:gd name="connsiteY17" fmla="*/ 2590 h 10000"/>
                    <a:gd name="connsiteX18" fmla="*/ 9207 w 10000"/>
                    <a:gd name="connsiteY18" fmla="*/ 5595 h 10000"/>
                    <a:gd name="connsiteX19" fmla="*/ 5954 w 10000"/>
                    <a:gd name="connsiteY19" fmla="*/ 7793 h 10000"/>
                    <a:gd name="connsiteX20" fmla="*/ 3029 w 10000"/>
                    <a:gd name="connsiteY20" fmla="*/ 10000 h 10000"/>
                    <a:gd name="connsiteX21" fmla="*/ 1740 w 10000"/>
                    <a:gd name="connsiteY21" fmla="*/ 8929 h 10000"/>
                    <a:gd name="connsiteX22" fmla="*/ 1907 w 10000"/>
                    <a:gd name="connsiteY22" fmla="*/ 8563 h 10000"/>
                    <a:gd name="connsiteX23" fmla="*/ 0 w 10000"/>
                    <a:gd name="connsiteY23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7330 w 10000"/>
                    <a:gd name="connsiteY16" fmla="*/ 905 h 10000"/>
                    <a:gd name="connsiteX17" fmla="*/ 9834 w 10000"/>
                    <a:gd name="connsiteY17" fmla="*/ 0 h 10000"/>
                    <a:gd name="connsiteX18" fmla="*/ 10000 w 10000"/>
                    <a:gd name="connsiteY18" fmla="*/ 2590 h 10000"/>
                    <a:gd name="connsiteX19" fmla="*/ 9207 w 10000"/>
                    <a:gd name="connsiteY19" fmla="*/ 5595 h 10000"/>
                    <a:gd name="connsiteX20" fmla="*/ 5954 w 10000"/>
                    <a:gd name="connsiteY20" fmla="*/ 7793 h 10000"/>
                    <a:gd name="connsiteX21" fmla="*/ 3029 w 10000"/>
                    <a:gd name="connsiteY21" fmla="*/ 10000 h 10000"/>
                    <a:gd name="connsiteX22" fmla="*/ 1740 w 10000"/>
                    <a:gd name="connsiteY22" fmla="*/ 8929 h 10000"/>
                    <a:gd name="connsiteX23" fmla="*/ 1907 w 10000"/>
                    <a:gd name="connsiteY23" fmla="*/ 8563 h 10000"/>
                    <a:gd name="connsiteX24" fmla="*/ 0 w 10000"/>
                    <a:gd name="connsiteY24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7330 w 10000"/>
                    <a:gd name="connsiteY16" fmla="*/ 905 h 10000"/>
                    <a:gd name="connsiteX17" fmla="*/ 9834 w 10000"/>
                    <a:gd name="connsiteY17" fmla="*/ 0 h 10000"/>
                    <a:gd name="connsiteX18" fmla="*/ 10000 w 10000"/>
                    <a:gd name="connsiteY18" fmla="*/ 2590 h 10000"/>
                    <a:gd name="connsiteX19" fmla="*/ 9207 w 10000"/>
                    <a:gd name="connsiteY19" fmla="*/ 5595 h 10000"/>
                    <a:gd name="connsiteX20" fmla="*/ 5954 w 10000"/>
                    <a:gd name="connsiteY20" fmla="*/ 7793 h 10000"/>
                    <a:gd name="connsiteX21" fmla="*/ 3029 w 10000"/>
                    <a:gd name="connsiteY21" fmla="*/ 10000 h 10000"/>
                    <a:gd name="connsiteX22" fmla="*/ 1740 w 10000"/>
                    <a:gd name="connsiteY22" fmla="*/ 8929 h 10000"/>
                    <a:gd name="connsiteX23" fmla="*/ 1907 w 10000"/>
                    <a:gd name="connsiteY23" fmla="*/ 8563 h 10000"/>
                    <a:gd name="connsiteX24" fmla="*/ 0 w 10000"/>
                    <a:gd name="connsiteY24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830 w 10000"/>
                    <a:gd name="connsiteY16" fmla="*/ 1235 h 10000"/>
                    <a:gd name="connsiteX17" fmla="*/ 7330 w 10000"/>
                    <a:gd name="connsiteY17" fmla="*/ 905 h 10000"/>
                    <a:gd name="connsiteX18" fmla="*/ 9834 w 10000"/>
                    <a:gd name="connsiteY18" fmla="*/ 0 h 10000"/>
                    <a:gd name="connsiteX19" fmla="*/ 10000 w 10000"/>
                    <a:gd name="connsiteY19" fmla="*/ 2590 h 10000"/>
                    <a:gd name="connsiteX20" fmla="*/ 9207 w 10000"/>
                    <a:gd name="connsiteY20" fmla="*/ 5595 h 10000"/>
                    <a:gd name="connsiteX21" fmla="*/ 5954 w 10000"/>
                    <a:gd name="connsiteY21" fmla="*/ 7793 h 10000"/>
                    <a:gd name="connsiteX22" fmla="*/ 3029 w 10000"/>
                    <a:gd name="connsiteY22" fmla="*/ 10000 h 10000"/>
                    <a:gd name="connsiteX23" fmla="*/ 1740 w 10000"/>
                    <a:gd name="connsiteY23" fmla="*/ 8929 h 10000"/>
                    <a:gd name="connsiteX24" fmla="*/ 1907 w 10000"/>
                    <a:gd name="connsiteY24" fmla="*/ 8563 h 10000"/>
                    <a:gd name="connsiteX25" fmla="*/ 0 w 10000"/>
                    <a:gd name="connsiteY25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830 w 10000"/>
                    <a:gd name="connsiteY17" fmla="*/ 1235 h 10000"/>
                    <a:gd name="connsiteX18" fmla="*/ 7330 w 10000"/>
                    <a:gd name="connsiteY18" fmla="*/ 905 h 10000"/>
                    <a:gd name="connsiteX19" fmla="*/ 9834 w 10000"/>
                    <a:gd name="connsiteY19" fmla="*/ 0 h 10000"/>
                    <a:gd name="connsiteX20" fmla="*/ 10000 w 10000"/>
                    <a:gd name="connsiteY20" fmla="*/ 2590 h 10000"/>
                    <a:gd name="connsiteX21" fmla="*/ 9207 w 10000"/>
                    <a:gd name="connsiteY21" fmla="*/ 5595 h 10000"/>
                    <a:gd name="connsiteX22" fmla="*/ 5954 w 10000"/>
                    <a:gd name="connsiteY22" fmla="*/ 7793 h 10000"/>
                    <a:gd name="connsiteX23" fmla="*/ 3029 w 10000"/>
                    <a:gd name="connsiteY23" fmla="*/ 10000 h 10000"/>
                    <a:gd name="connsiteX24" fmla="*/ 1740 w 10000"/>
                    <a:gd name="connsiteY24" fmla="*/ 8929 h 10000"/>
                    <a:gd name="connsiteX25" fmla="*/ 1907 w 10000"/>
                    <a:gd name="connsiteY25" fmla="*/ 8563 h 10000"/>
                    <a:gd name="connsiteX26" fmla="*/ 0 w 10000"/>
                    <a:gd name="connsiteY26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834 w 10000"/>
                    <a:gd name="connsiteY20" fmla="*/ 0 h 10000"/>
                    <a:gd name="connsiteX21" fmla="*/ 10000 w 10000"/>
                    <a:gd name="connsiteY21" fmla="*/ 2590 h 10000"/>
                    <a:gd name="connsiteX22" fmla="*/ 9207 w 10000"/>
                    <a:gd name="connsiteY22" fmla="*/ 5595 h 10000"/>
                    <a:gd name="connsiteX23" fmla="*/ 5954 w 10000"/>
                    <a:gd name="connsiteY23" fmla="*/ 7793 h 10000"/>
                    <a:gd name="connsiteX24" fmla="*/ 3029 w 10000"/>
                    <a:gd name="connsiteY24" fmla="*/ 10000 h 10000"/>
                    <a:gd name="connsiteX25" fmla="*/ 1740 w 10000"/>
                    <a:gd name="connsiteY25" fmla="*/ 8929 h 10000"/>
                    <a:gd name="connsiteX26" fmla="*/ 1907 w 10000"/>
                    <a:gd name="connsiteY26" fmla="*/ 8563 h 10000"/>
                    <a:gd name="connsiteX27" fmla="*/ 0 w 10000"/>
                    <a:gd name="connsiteY27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834 w 10000"/>
                    <a:gd name="connsiteY20" fmla="*/ 0 h 10000"/>
                    <a:gd name="connsiteX21" fmla="*/ 10000 w 10000"/>
                    <a:gd name="connsiteY21" fmla="*/ 2590 h 10000"/>
                    <a:gd name="connsiteX22" fmla="*/ 9207 w 10000"/>
                    <a:gd name="connsiteY22" fmla="*/ 5595 h 10000"/>
                    <a:gd name="connsiteX23" fmla="*/ 5954 w 10000"/>
                    <a:gd name="connsiteY23" fmla="*/ 7793 h 10000"/>
                    <a:gd name="connsiteX24" fmla="*/ 3029 w 10000"/>
                    <a:gd name="connsiteY24" fmla="*/ 10000 h 10000"/>
                    <a:gd name="connsiteX25" fmla="*/ 1740 w 10000"/>
                    <a:gd name="connsiteY25" fmla="*/ 8929 h 10000"/>
                    <a:gd name="connsiteX26" fmla="*/ 1907 w 10000"/>
                    <a:gd name="connsiteY26" fmla="*/ 8563 h 10000"/>
                    <a:gd name="connsiteX27" fmla="*/ 0 w 10000"/>
                    <a:gd name="connsiteY27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333 w 10000"/>
                    <a:gd name="connsiteY20" fmla="*/ 1675 h 10000"/>
                    <a:gd name="connsiteX21" fmla="*/ 9834 w 10000"/>
                    <a:gd name="connsiteY21" fmla="*/ 0 h 10000"/>
                    <a:gd name="connsiteX22" fmla="*/ 10000 w 10000"/>
                    <a:gd name="connsiteY22" fmla="*/ 2590 h 10000"/>
                    <a:gd name="connsiteX23" fmla="*/ 9207 w 10000"/>
                    <a:gd name="connsiteY23" fmla="*/ 5595 h 10000"/>
                    <a:gd name="connsiteX24" fmla="*/ 5954 w 10000"/>
                    <a:gd name="connsiteY24" fmla="*/ 7793 h 10000"/>
                    <a:gd name="connsiteX25" fmla="*/ 3029 w 10000"/>
                    <a:gd name="connsiteY25" fmla="*/ 10000 h 10000"/>
                    <a:gd name="connsiteX26" fmla="*/ 1740 w 10000"/>
                    <a:gd name="connsiteY26" fmla="*/ 8929 h 10000"/>
                    <a:gd name="connsiteX27" fmla="*/ 1907 w 10000"/>
                    <a:gd name="connsiteY27" fmla="*/ 8563 h 10000"/>
                    <a:gd name="connsiteX28" fmla="*/ 0 w 10000"/>
                    <a:gd name="connsiteY28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333 w 10000"/>
                    <a:gd name="connsiteY20" fmla="*/ 1675 h 10000"/>
                    <a:gd name="connsiteX21" fmla="*/ 9834 w 10000"/>
                    <a:gd name="connsiteY21" fmla="*/ 0 h 10000"/>
                    <a:gd name="connsiteX22" fmla="*/ 10000 w 10000"/>
                    <a:gd name="connsiteY22" fmla="*/ 2590 h 10000"/>
                    <a:gd name="connsiteX23" fmla="*/ 9207 w 10000"/>
                    <a:gd name="connsiteY23" fmla="*/ 5595 h 10000"/>
                    <a:gd name="connsiteX24" fmla="*/ 5954 w 10000"/>
                    <a:gd name="connsiteY24" fmla="*/ 7793 h 10000"/>
                    <a:gd name="connsiteX25" fmla="*/ 3029 w 10000"/>
                    <a:gd name="connsiteY25" fmla="*/ 10000 h 10000"/>
                    <a:gd name="connsiteX26" fmla="*/ 1740 w 10000"/>
                    <a:gd name="connsiteY26" fmla="*/ 8929 h 10000"/>
                    <a:gd name="connsiteX27" fmla="*/ 1907 w 10000"/>
                    <a:gd name="connsiteY27" fmla="*/ 8563 h 10000"/>
                    <a:gd name="connsiteX28" fmla="*/ 0 w 10000"/>
                    <a:gd name="connsiteY28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333 w 10000"/>
                    <a:gd name="connsiteY20" fmla="*/ 1675 h 10000"/>
                    <a:gd name="connsiteX21" fmla="*/ 9124 w 10000"/>
                    <a:gd name="connsiteY21" fmla="*/ 136 h 10000"/>
                    <a:gd name="connsiteX22" fmla="*/ 9834 w 10000"/>
                    <a:gd name="connsiteY22" fmla="*/ 0 h 10000"/>
                    <a:gd name="connsiteX23" fmla="*/ 10000 w 10000"/>
                    <a:gd name="connsiteY23" fmla="*/ 2590 h 10000"/>
                    <a:gd name="connsiteX24" fmla="*/ 9207 w 10000"/>
                    <a:gd name="connsiteY24" fmla="*/ 5595 h 10000"/>
                    <a:gd name="connsiteX25" fmla="*/ 5954 w 10000"/>
                    <a:gd name="connsiteY25" fmla="*/ 7793 h 10000"/>
                    <a:gd name="connsiteX26" fmla="*/ 3029 w 10000"/>
                    <a:gd name="connsiteY26" fmla="*/ 10000 h 10000"/>
                    <a:gd name="connsiteX27" fmla="*/ 1740 w 10000"/>
                    <a:gd name="connsiteY27" fmla="*/ 8929 h 10000"/>
                    <a:gd name="connsiteX28" fmla="*/ 1907 w 10000"/>
                    <a:gd name="connsiteY28" fmla="*/ 8563 h 10000"/>
                    <a:gd name="connsiteX29" fmla="*/ 0 w 10000"/>
                    <a:gd name="connsiteY29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166 w 10000"/>
                    <a:gd name="connsiteY20" fmla="*/ 1712 h 10000"/>
                    <a:gd name="connsiteX21" fmla="*/ 9124 w 10000"/>
                    <a:gd name="connsiteY21" fmla="*/ 136 h 10000"/>
                    <a:gd name="connsiteX22" fmla="*/ 9834 w 10000"/>
                    <a:gd name="connsiteY22" fmla="*/ 0 h 10000"/>
                    <a:gd name="connsiteX23" fmla="*/ 10000 w 10000"/>
                    <a:gd name="connsiteY23" fmla="*/ 2590 h 10000"/>
                    <a:gd name="connsiteX24" fmla="*/ 9207 w 10000"/>
                    <a:gd name="connsiteY24" fmla="*/ 5595 h 10000"/>
                    <a:gd name="connsiteX25" fmla="*/ 5954 w 10000"/>
                    <a:gd name="connsiteY25" fmla="*/ 7793 h 10000"/>
                    <a:gd name="connsiteX26" fmla="*/ 3029 w 10000"/>
                    <a:gd name="connsiteY26" fmla="*/ 10000 h 10000"/>
                    <a:gd name="connsiteX27" fmla="*/ 1740 w 10000"/>
                    <a:gd name="connsiteY27" fmla="*/ 8929 h 10000"/>
                    <a:gd name="connsiteX28" fmla="*/ 1907 w 10000"/>
                    <a:gd name="connsiteY28" fmla="*/ 8563 h 10000"/>
                    <a:gd name="connsiteX29" fmla="*/ 0 w 10000"/>
                    <a:gd name="connsiteY29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166 w 10000"/>
                    <a:gd name="connsiteY20" fmla="*/ 1712 h 10000"/>
                    <a:gd name="connsiteX21" fmla="*/ 9124 w 10000"/>
                    <a:gd name="connsiteY21" fmla="*/ 136 h 10000"/>
                    <a:gd name="connsiteX22" fmla="*/ 9834 w 10000"/>
                    <a:gd name="connsiteY22" fmla="*/ 0 h 10000"/>
                    <a:gd name="connsiteX23" fmla="*/ 10000 w 10000"/>
                    <a:gd name="connsiteY23" fmla="*/ 2590 h 10000"/>
                    <a:gd name="connsiteX24" fmla="*/ 9207 w 10000"/>
                    <a:gd name="connsiteY24" fmla="*/ 5595 h 10000"/>
                    <a:gd name="connsiteX25" fmla="*/ 5954 w 10000"/>
                    <a:gd name="connsiteY25" fmla="*/ 7793 h 10000"/>
                    <a:gd name="connsiteX26" fmla="*/ 3029 w 10000"/>
                    <a:gd name="connsiteY26" fmla="*/ 10000 h 10000"/>
                    <a:gd name="connsiteX27" fmla="*/ 1740 w 10000"/>
                    <a:gd name="connsiteY27" fmla="*/ 8929 h 10000"/>
                    <a:gd name="connsiteX28" fmla="*/ 1907 w 10000"/>
                    <a:gd name="connsiteY28" fmla="*/ 8563 h 10000"/>
                    <a:gd name="connsiteX29" fmla="*/ 0 w 10000"/>
                    <a:gd name="connsiteY29" fmla="*/ 7270 h 10000"/>
                    <a:gd name="connsiteX0" fmla="*/ 0 w 10000"/>
                    <a:gd name="connsiteY0" fmla="*/ 7270 h 10000"/>
                    <a:gd name="connsiteX1" fmla="*/ 906 w 10000"/>
                    <a:gd name="connsiteY1" fmla="*/ 4899 h 10000"/>
                    <a:gd name="connsiteX2" fmla="*/ 1782 w 10000"/>
                    <a:gd name="connsiteY2" fmla="*/ 5082 h 10000"/>
                    <a:gd name="connsiteX3" fmla="*/ 2325 w 10000"/>
                    <a:gd name="connsiteY3" fmla="*/ 4972 h 10000"/>
                    <a:gd name="connsiteX4" fmla="*/ 2366 w 10000"/>
                    <a:gd name="connsiteY4" fmla="*/ 4606 h 10000"/>
                    <a:gd name="connsiteX5" fmla="*/ 2867 w 10000"/>
                    <a:gd name="connsiteY5" fmla="*/ 4752 h 10000"/>
                    <a:gd name="connsiteX6" fmla="*/ 3075 w 10000"/>
                    <a:gd name="connsiteY6" fmla="*/ 5082 h 10000"/>
                    <a:gd name="connsiteX7" fmla="*/ 4744 w 10000"/>
                    <a:gd name="connsiteY7" fmla="*/ 5815 h 10000"/>
                    <a:gd name="connsiteX8" fmla="*/ 5370 w 10000"/>
                    <a:gd name="connsiteY8" fmla="*/ 4862 h 10000"/>
                    <a:gd name="connsiteX9" fmla="*/ 4619 w 10000"/>
                    <a:gd name="connsiteY9" fmla="*/ 4532 h 10000"/>
                    <a:gd name="connsiteX10" fmla="*/ 4702 w 10000"/>
                    <a:gd name="connsiteY10" fmla="*/ 4166 h 10000"/>
                    <a:gd name="connsiteX11" fmla="*/ 3808 w 10000"/>
                    <a:gd name="connsiteY11" fmla="*/ 3648 h 10000"/>
                    <a:gd name="connsiteX12" fmla="*/ 4452 w 10000"/>
                    <a:gd name="connsiteY12" fmla="*/ 3470 h 10000"/>
                    <a:gd name="connsiteX13" fmla="*/ 5286 w 10000"/>
                    <a:gd name="connsiteY13" fmla="*/ 2810 h 10000"/>
                    <a:gd name="connsiteX14" fmla="*/ 6121 w 10000"/>
                    <a:gd name="connsiteY14" fmla="*/ 3140 h 10000"/>
                    <a:gd name="connsiteX15" fmla="*/ 6705 w 10000"/>
                    <a:gd name="connsiteY15" fmla="*/ 2884 h 10000"/>
                    <a:gd name="connsiteX16" fmla="*/ 6913 w 10000"/>
                    <a:gd name="connsiteY16" fmla="*/ 2151 h 10000"/>
                    <a:gd name="connsiteX17" fmla="*/ 6538 w 10000"/>
                    <a:gd name="connsiteY17" fmla="*/ 1748 h 10000"/>
                    <a:gd name="connsiteX18" fmla="*/ 6830 w 10000"/>
                    <a:gd name="connsiteY18" fmla="*/ 1235 h 10000"/>
                    <a:gd name="connsiteX19" fmla="*/ 7330 w 10000"/>
                    <a:gd name="connsiteY19" fmla="*/ 905 h 10000"/>
                    <a:gd name="connsiteX20" fmla="*/ 9333 w 10000"/>
                    <a:gd name="connsiteY20" fmla="*/ 1785 h 10000"/>
                    <a:gd name="connsiteX21" fmla="*/ 9124 w 10000"/>
                    <a:gd name="connsiteY21" fmla="*/ 136 h 10000"/>
                    <a:gd name="connsiteX22" fmla="*/ 9834 w 10000"/>
                    <a:gd name="connsiteY22" fmla="*/ 0 h 10000"/>
                    <a:gd name="connsiteX23" fmla="*/ 10000 w 10000"/>
                    <a:gd name="connsiteY23" fmla="*/ 2590 h 10000"/>
                    <a:gd name="connsiteX24" fmla="*/ 9207 w 10000"/>
                    <a:gd name="connsiteY24" fmla="*/ 5595 h 10000"/>
                    <a:gd name="connsiteX25" fmla="*/ 5954 w 10000"/>
                    <a:gd name="connsiteY25" fmla="*/ 7793 h 10000"/>
                    <a:gd name="connsiteX26" fmla="*/ 3029 w 10000"/>
                    <a:gd name="connsiteY26" fmla="*/ 10000 h 10000"/>
                    <a:gd name="connsiteX27" fmla="*/ 1740 w 10000"/>
                    <a:gd name="connsiteY27" fmla="*/ 8929 h 10000"/>
                    <a:gd name="connsiteX28" fmla="*/ 1907 w 10000"/>
                    <a:gd name="connsiteY28" fmla="*/ 8563 h 10000"/>
                    <a:gd name="connsiteX29" fmla="*/ 0 w 10000"/>
                    <a:gd name="connsiteY29" fmla="*/ 727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0000" h="10000">
                      <a:moveTo>
                        <a:pt x="0" y="7270"/>
                      </a:moveTo>
                      <a:lnTo>
                        <a:pt x="906" y="4899"/>
                      </a:lnTo>
                      <a:lnTo>
                        <a:pt x="1782" y="5082"/>
                      </a:lnTo>
                      <a:lnTo>
                        <a:pt x="2325" y="4972"/>
                      </a:lnTo>
                      <a:cubicBezTo>
                        <a:pt x="2339" y="4850"/>
                        <a:pt x="2352" y="4728"/>
                        <a:pt x="2366" y="4606"/>
                      </a:cubicBezTo>
                      <a:cubicBezTo>
                        <a:pt x="2547" y="4716"/>
                        <a:pt x="2686" y="4642"/>
                        <a:pt x="2867" y="4752"/>
                      </a:cubicBezTo>
                      <a:lnTo>
                        <a:pt x="3075" y="5082"/>
                      </a:lnTo>
                      <a:lnTo>
                        <a:pt x="4744" y="5815"/>
                      </a:lnTo>
                      <a:lnTo>
                        <a:pt x="5370" y="4862"/>
                      </a:lnTo>
                      <a:lnTo>
                        <a:pt x="4619" y="4532"/>
                      </a:lnTo>
                      <a:cubicBezTo>
                        <a:pt x="4647" y="4410"/>
                        <a:pt x="4674" y="4288"/>
                        <a:pt x="4702" y="4166"/>
                      </a:cubicBezTo>
                      <a:lnTo>
                        <a:pt x="3808" y="3648"/>
                      </a:lnTo>
                      <a:cubicBezTo>
                        <a:pt x="3759" y="3483"/>
                        <a:pt x="4206" y="3610"/>
                        <a:pt x="4452" y="3470"/>
                      </a:cubicBezTo>
                      <a:lnTo>
                        <a:pt x="5286" y="2810"/>
                      </a:lnTo>
                      <a:lnTo>
                        <a:pt x="6121" y="3140"/>
                      </a:lnTo>
                      <a:lnTo>
                        <a:pt x="6705" y="2884"/>
                      </a:lnTo>
                      <a:cubicBezTo>
                        <a:pt x="6774" y="2640"/>
                        <a:pt x="6844" y="2395"/>
                        <a:pt x="6913" y="2151"/>
                      </a:cubicBezTo>
                      <a:cubicBezTo>
                        <a:pt x="6934" y="1931"/>
                        <a:pt x="6552" y="1901"/>
                        <a:pt x="6538" y="1748"/>
                      </a:cubicBezTo>
                      <a:cubicBezTo>
                        <a:pt x="6524" y="1595"/>
                        <a:pt x="6747" y="1345"/>
                        <a:pt x="6830" y="1235"/>
                      </a:cubicBezTo>
                      <a:lnTo>
                        <a:pt x="7330" y="905"/>
                      </a:lnTo>
                      <a:lnTo>
                        <a:pt x="9333" y="1785"/>
                      </a:lnTo>
                      <a:cubicBezTo>
                        <a:pt x="9319" y="1260"/>
                        <a:pt x="9138" y="661"/>
                        <a:pt x="9124" y="136"/>
                      </a:cubicBezTo>
                      <a:lnTo>
                        <a:pt x="9834" y="0"/>
                      </a:lnTo>
                      <a:cubicBezTo>
                        <a:pt x="9889" y="863"/>
                        <a:pt x="9945" y="1727"/>
                        <a:pt x="10000" y="2590"/>
                      </a:cubicBezTo>
                      <a:lnTo>
                        <a:pt x="9207" y="5595"/>
                      </a:lnTo>
                      <a:cubicBezTo>
                        <a:pt x="8109" y="6352"/>
                        <a:pt x="7053" y="7036"/>
                        <a:pt x="5954" y="7793"/>
                      </a:cubicBezTo>
                      <a:lnTo>
                        <a:pt x="3029" y="10000"/>
                      </a:lnTo>
                      <a:cubicBezTo>
                        <a:pt x="2600" y="9595"/>
                        <a:pt x="2169" y="9335"/>
                        <a:pt x="1740" y="8929"/>
                      </a:cubicBezTo>
                      <a:cubicBezTo>
                        <a:pt x="1796" y="8807"/>
                        <a:pt x="1851" y="8685"/>
                        <a:pt x="1907" y="8563"/>
                      </a:cubicBezTo>
                      <a:lnTo>
                        <a:pt x="0" y="7270"/>
                      </a:lnTo>
                      <a:close/>
                    </a:path>
                  </a:pathLst>
                </a:custGeom>
                <a:solidFill>
                  <a:srgbClr val="7030A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5" name="Freeform 234">
                  <a:extLst>
                    <a:ext uri="{FF2B5EF4-FFF2-40B4-BE49-F238E27FC236}">
                      <a16:creationId xmlns:a16="http://schemas.microsoft.com/office/drawing/2014/main" id="{B53E447D-EFEF-7242-8C49-FC61F820D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636" y="5564663"/>
                  <a:ext cx="534529" cy="699878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1745 h 10341"/>
                    <a:gd name="connsiteX1" fmla="*/ 1740 w 10000"/>
                    <a:gd name="connsiteY1" fmla="*/ 0 h 10341"/>
                    <a:gd name="connsiteX2" fmla="*/ 10000 w 10000"/>
                    <a:gd name="connsiteY2" fmla="*/ 4988 h 10341"/>
                    <a:gd name="connsiteX3" fmla="*/ 2090 w 10000"/>
                    <a:gd name="connsiteY3" fmla="*/ 10341 h 10341"/>
                    <a:gd name="connsiteX4" fmla="*/ 0 w 10000"/>
                    <a:gd name="connsiteY4" fmla="*/ 1745 h 10341"/>
                    <a:gd name="connsiteX0" fmla="*/ 0 w 9610"/>
                    <a:gd name="connsiteY0" fmla="*/ 10997 h 10997"/>
                    <a:gd name="connsiteX1" fmla="*/ 1350 w 9610"/>
                    <a:gd name="connsiteY1" fmla="*/ 0 h 10997"/>
                    <a:gd name="connsiteX2" fmla="*/ 9610 w 9610"/>
                    <a:gd name="connsiteY2" fmla="*/ 4988 h 10997"/>
                    <a:gd name="connsiteX3" fmla="*/ 1700 w 9610"/>
                    <a:gd name="connsiteY3" fmla="*/ 10341 h 10997"/>
                    <a:gd name="connsiteX4" fmla="*/ 0 w 9610"/>
                    <a:gd name="connsiteY4" fmla="*/ 10997 h 10997"/>
                    <a:gd name="connsiteX0" fmla="*/ 0 w 10000"/>
                    <a:gd name="connsiteY0" fmla="*/ 10000 h 10000"/>
                    <a:gd name="connsiteX1" fmla="*/ 444 w 10000"/>
                    <a:gd name="connsiteY1" fmla="*/ 3479 h 10000"/>
                    <a:gd name="connsiteX2" fmla="*/ 1405 w 10000"/>
                    <a:gd name="connsiteY2" fmla="*/ 0 h 10000"/>
                    <a:gd name="connsiteX3" fmla="*/ 10000 w 10000"/>
                    <a:gd name="connsiteY3" fmla="*/ 4536 h 10000"/>
                    <a:gd name="connsiteX4" fmla="*/ 1769 w 10000"/>
                    <a:gd name="connsiteY4" fmla="*/ 9403 h 10000"/>
                    <a:gd name="connsiteX5" fmla="*/ 0 w 10000"/>
                    <a:gd name="connsiteY5" fmla="*/ 10000 h 10000"/>
                    <a:gd name="connsiteX0" fmla="*/ 117 w 10117"/>
                    <a:gd name="connsiteY0" fmla="*/ 10000 h 10000"/>
                    <a:gd name="connsiteX1" fmla="*/ 180 w 10117"/>
                    <a:gd name="connsiteY1" fmla="*/ 7155 h 10000"/>
                    <a:gd name="connsiteX2" fmla="*/ 561 w 10117"/>
                    <a:gd name="connsiteY2" fmla="*/ 3479 h 10000"/>
                    <a:gd name="connsiteX3" fmla="*/ 1522 w 10117"/>
                    <a:gd name="connsiteY3" fmla="*/ 0 h 10000"/>
                    <a:gd name="connsiteX4" fmla="*/ 10117 w 10117"/>
                    <a:gd name="connsiteY4" fmla="*/ 4536 h 10000"/>
                    <a:gd name="connsiteX5" fmla="*/ 1886 w 10117"/>
                    <a:gd name="connsiteY5" fmla="*/ 9403 h 10000"/>
                    <a:gd name="connsiteX6" fmla="*/ 117 w 10117"/>
                    <a:gd name="connsiteY6" fmla="*/ 10000 h 10000"/>
                    <a:gd name="connsiteX0" fmla="*/ 0 w 10000"/>
                    <a:gd name="connsiteY0" fmla="*/ 10000 h 10000"/>
                    <a:gd name="connsiteX1" fmla="*/ 63 w 10000"/>
                    <a:gd name="connsiteY1" fmla="*/ 7155 h 10000"/>
                    <a:gd name="connsiteX2" fmla="*/ 444 w 10000"/>
                    <a:gd name="connsiteY2" fmla="*/ 3479 h 10000"/>
                    <a:gd name="connsiteX3" fmla="*/ 1405 w 10000"/>
                    <a:gd name="connsiteY3" fmla="*/ 0 h 10000"/>
                    <a:gd name="connsiteX4" fmla="*/ 10000 w 10000"/>
                    <a:gd name="connsiteY4" fmla="*/ 4536 h 10000"/>
                    <a:gd name="connsiteX5" fmla="*/ 1769 w 10000"/>
                    <a:gd name="connsiteY5" fmla="*/ 9403 h 10000"/>
                    <a:gd name="connsiteX6" fmla="*/ 0 w 10000"/>
                    <a:gd name="connsiteY6" fmla="*/ 10000 h 10000"/>
                    <a:gd name="connsiteX0" fmla="*/ 0 w 10000"/>
                    <a:gd name="connsiteY0" fmla="*/ 10000 h 11529"/>
                    <a:gd name="connsiteX1" fmla="*/ 63 w 10000"/>
                    <a:gd name="connsiteY1" fmla="*/ 7155 h 11529"/>
                    <a:gd name="connsiteX2" fmla="*/ 444 w 10000"/>
                    <a:gd name="connsiteY2" fmla="*/ 3479 h 11529"/>
                    <a:gd name="connsiteX3" fmla="*/ 1405 w 10000"/>
                    <a:gd name="connsiteY3" fmla="*/ 0 h 11529"/>
                    <a:gd name="connsiteX4" fmla="*/ 10000 w 10000"/>
                    <a:gd name="connsiteY4" fmla="*/ 4536 h 11529"/>
                    <a:gd name="connsiteX5" fmla="*/ 1439 w 10000"/>
                    <a:gd name="connsiteY5" fmla="*/ 11529 h 11529"/>
                    <a:gd name="connsiteX6" fmla="*/ 0 w 10000"/>
                    <a:gd name="connsiteY6" fmla="*/ 10000 h 11529"/>
                    <a:gd name="connsiteX0" fmla="*/ 0 w 10000"/>
                    <a:gd name="connsiteY0" fmla="*/ 10000 h 11529"/>
                    <a:gd name="connsiteX1" fmla="*/ 63 w 10000"/>
                    <a:gd name="connsiteY1" fmla="*/ 7155 h 11529"/>
                    <a:gd name="connsiteX2" fmla="*/ 444 w 10000"/>
                    <a:gd name="connsiteY2" fmla="*/ 3479 h 11529"/>
                    <a:gd name="connsiteX3" fmla="*/ 1405 w 10000"/>
                    <a:gd name="connsiteY3" fmla="*/ 0 h 11529"/>
                    <a:gd name="connsiteX4" fmla="*/ 10000 w 10000"/>
                    <a:gd name="connsiteY4" fmla="*/ 4536 h 11529"/>
                    <a:gd name="connsiteX5" fmla="*/ 1439 w 10000"/>
                    <a:gd name="connsiteY5" fmla="*/ 11529 h 11529"/>
                    <a:gd name="connsiteX6" fmla="*/ 444 w 10000"/>
                    <a:gd name="connsiteY6" fmla="*/ 11362 h 11529"/>
                    <a:gd name="connsiteX7" fmla="*/ 0 w 10000"/>
                    <a:gd name="connsiteY7" fmla="*/ 10000 h 11529"/>
                    <a:gd name="connsiteX0" fmla="*/ 0 w 4210"/>
                    <a:gd name="connsiteY0" fmla="*/ 11486 h 13015"/>
                    <a:gd name="connsiteX1" fmla="*/ 63 w 4210"/>
                    <a:gd name="connsiteY1" fmla="*/ 8641 h 13015"/>
                    <a:gd name="connsiteX2" fmla="*/ 444 w 4210"/>
                    <a:gd name="connsiteY2" fmla="*/ 4965 h 13015"/>
                    <a:gd name="connsiteX3" fmla="*/ 1405 w 4210"/>
                    <a:gd name="connsiteY3" fmla="*/ 1486 h 13015"/>
                    <a:gd name="connsiteX4" fmla="*/ 4210 w 4210"/>
                    <a:gd name="connsiteY4" fmla="*/ 0 h 13015"/>
                    <a:gd name="connsiteX5" fmla="*/ 1439 w 4210"/>
                    <a:gd name="connsiteY5" fmla="*/ 13015 h 13015"/>
                    <a:gd name="connsiteX6" fmla="*/ 444 w 4210"/>
                    <a:gd name="connsiteY6" fmla="*/ 12848 h 13015"/>
                    <a:gd name="connsiteX7" fmla="*/ 0 w 4210"/>
                    <a:gd name="connsiteY7" fmla="*/ 11486 h 13015"/>
                    <a:gd name="connsiteX0" fmla="*/ 0 w 13155"/>
                    <a:gd name="connsiteY0" fmla="*/ 8825 h 10000"/>
                    <a:gd name="connsiteX1" fmla="*/ 150 w 13155"/>
                    <a:gd name="connsiteY1" fmla="*/ 6639 h 10000"/>
                    <a:gd name="connsiteX2" fmla="*/ 1055 w 13155"/>
                    <a:gd name="connsiteY2" fmla="*/ 3815 h 10000"/>
                    <a:gd name="connsiteX3" fmla="*/ 3337 w 13155"/>
                    <a:gd name="connsiteY3" fmla="*/ 1142 h 10000"/>
                    <a:gd name="connsiteX4" fmla="*/ 10000 w 13155"/>
                    <a:gd name="connsiteY4" fmla="*/ 0 h 10000"/>
                    <a:gd name="connsiteX5" fmla="*/ 12938 w 13155"/>
                    <a:gd name="connsiteY5" fmla="*/ 1434 h 10000"/>
                    <a:gd name="connsiteX6" fmla="*/ 3418 w 13155"/>
                    <a:gd name="connsiteY6" fmla="*/ 10000 h 10000"/>
                    <a:gd name="connsiteX7" fmla="*/ 1055 w 13155"/>
                    <a:gd name="connsiteY7" fmla="*/ 9872 h 10000"/>
                    <a:gd name="connsiteX8" fmla="*/ 0 w 13155"/>
                    <a:gd name="connsiteY8" fmla="*/ 8825 h 10000"/>
                    <a:gd name="connsiteX0" fmla="*/ 0 w 14136"/>
                    <a:gd name="connsiteY0" fmla="*/ 8825 h 10000"/>
                    <a:gd name="connsiteX1" fmla="*/ 150 w 14136"/>
                    <a:gd name="connsiteY1" fmla="*/ 6639 h 10000"/>
                    <a:gd name="connsiteX2" fmla="*/ 1055 w 14136"/>
                    <a:gd name="connsiteY2" fmla="*/ 3815 h 10000"/>
                    <a:gd name="connsiteX3" fmla="*/ 3337 w 14136"/>
                    <a:gd name="connsiteY3" fmla="*/ 1142 h 10000"/>
                    <a:gd name="connsiteX4" fmla="*/ 10000 w 14136"/>
                    <a:gd name="connsiteY4" fmla="*/ 0 h 10000"/>
                    <a:gd name="connsiteX5" fmla="*/ 12938 w 14136"/>
                    <a:gd name="connsiteY5" fmla="*/ 1434 h 10000"/>
                    <a:gd name="connsiteX6" fmla="*/ 13541 w 14136"/>
                    <a:gd name="connsiteY6" fmla="*/ 2760 h 10000"/>
                    <a:gd name="connsiteX7" fmla="*/ 3418 w 14136"/>
                    <a:gd name="connsiteY7" fmla="*/ 10000 h 10000"/>
                    <a:gd name="connsiteX8" fmla="*/ 1055 w 14136"/>
                    <a:gd name="connsiteY8" fmla="*/ 9872 h 10000"/>
                    <a:gd name="connsiteX9" fmla="*/ 0 w 14136"/>
                    <a:gd name="connsiteY9" fmla="*/ 8825 h 10000"/>
                    <a:gd name="connsiteX0" fmla="*/ 0 w 14136"/>
                    <a:gd name="connsiteY0" fmla="*/ 8825 h 10000"/>
                    <a:gd name="connsiteX1" fmla="*/ 150 w 14136"/>
                    <a:gd name="connsiteY1" fmla="*/ 6639 h 10000"/>
                    <a:gd name="connsiteX2" fmla="*/ 1055 w 14136"/>
                    <a:gd name="connsiteY2" fmla="*/ 3815 h 10000"/>
                    <a:gd name="connsiteX3" fmla="*/ 3337 w 14136"/>
                    <a:gd name="connsiteY3" fmla="*/ 1142 h 10000"/>
                    <a:gd name="connsiteX4" fmla="*/ 10000 w 14136"/>
                    <a:gd name="connsiteY4" fmla="*/ 0 h 10000"/>
                    <a:gd name="connsiteX5" fmla="*/ 12938 w 14136"/>
                    <a:gd name="connsiteY5" fmla="*/ 1434 h 10000"/>
                    <a:gd name="connsiteX6" fmla="*/ 13541 w 14136"/>
                    <a:gd name="connsiteY6" fmla="*/ 2760 h 10000"/>
                    <a:gd name="connsiteX7" fmla="*/ 13240 w 14136"/>
                    <a:gd name="connsiteY7" fmla="*/ 4802 h 10000"/>
                    <a:gd name="connsiteX8" fmla="*/ 3418 w 14136"/>
                    <a:gd name="connsiteY8" fmla="*/ 10000 h 10000"/>
                    <a:gd name="connsiteX9" fmla="*/ 1055 w 14136"/>
                    <a:gd name="connsiteY9" fmla="*/ 9872 h 10000"/>
                    <a:gd name="connsiteX10" fmla="*/ 0 w 14136"/>
                    <a:gd name="connsiteY10" fmla="*/ 8825 h 10000"/>
                    <a:gd name="connsiteX0" fmla="*/ 0 w 14136"/>
                    <a:gd name="connsiteY0" fmla="*/ 8825 h 10000"/>
                    <a:gd name="connsiteX1" fmla="*/ 150 w 14136"/>
                    <a:gd name="connsiteY1" fmla="*/ 6639 h 10000"/>
                    <a:gd name="connsiteX2" fmla="*/ 1055 w 14136"/>
                    <a:gd name="connsiteY2" fmla="*/ 3815 h 10000"/>
                    <a:gd name="connsiteX3" fmla="*/ 3337 w 14136"/>
                    <a:gd name="connsiteY3" fmla="*/ 1142 h 10000"/>
                    <a:gd name="connsiteX4" fmla="*/ 10000 w 14136"/>
                    <a:gd name="connsiteY4" fmla="*/ 0 h 10000"/>
                    <a:gd name="connsiteX5" fmla="*/ 12938 w 14136"/>
                    <a:gd name="connsiteY5" fmla="*/ 1434 h 10000"/>
                    <a:gd name="connsiteX6" fmla="*/ 13541 w 14136"/>
                    <a:gd name="connsiteY6" fmla="*/ 2760 h 10000"/>
                    <a:gd name="connsiteX7" fmla="*/ 13240 w 14136"/>
                    <a:gd name="connsiteY7" fmla="*/ 4802 h 10000"/>
                    <a:gd name="connsiteX8" fmla="*/ 7630 w 14136"/>
                    <a:gd name="connsiteY8" fmla="*/ 7558 h 10000"/>
                    <a:gd name="connsiteX9" fmla="*/ 3418 w 14136"/>
                    <a:gd name="connsiteY9" fmla="*/ 10000 h 10000"/>
                    <a:gd name="connsiteX10" fmla="*/ 1055 w 14136"/>
                    <a:gd name="connsiteY10" fmla="*/ 9872 h 10000"/>
                    <a:gd name="connsiteX11" fmla="*/ 0 w 14136"/>
                    <a:gd name="connsiteY11" fmla="*/ 8825 h 10000"/>
                    <a:gd name="connsiteX0" fmla="*/ 0 w 14136"/>
                    <a:gd name="connsiteY0" fmla="*/ 8825 h 10000"/>
                    <a:gd name="connsiteX1" fmla="*/ 150 w 14136"/>
                    <a:gd name="connsiteY1" fmla="*/ 6639 h 10000"/>
                    <a:gd name="connsiteX2" fmla="*/ 1055 w 14136"/>
                    <a:gd name="connsiteY2" fmla="*/ 3815 h 10000"/>
                    <a:gd name="connsiteX3" fmla="*/ 3337 w 14136"/>
                    <a:gd name="connsiteY3" fmla="*/ 1142 h 10000"/>
                    <a:gd name="connsiteX4" fmla="*/ 6725 w 14136"/>
                    <a:gd name="connsiteY4" fmla="*/ 345 h 10000"/>
                    <a:gd name="connsiteX5" fmla="*/ 10000 w 14136"/>
                    <a:gd name="connsiteY5" fmla="*/ 0 h 10000"/>
                    <a:gd name="connsiteX6" fmla="*/ 12938 w 14136"/>
                    <a:gd name="connsiteY6" fmla="*/ 1434 h 10000"/>
                    <a:gd name="connsiteX7" fmla="*/ 13541 w 14136"/>
                    <a:gd name="connsiteY7" fmla="*/ 2760 h 10000"/>
                    <a:gd name="connsiteX8" fmla="*/ 13240 w 14136"/>
                    <a:gd name="connsiteY8" fmla="*/ 4802 h 10000"/>
                    <a:gd name="connsiteX9" fmla="*/ 7630 w 14136"/>
                    <a:gd name="connsiteY9" fmla="*/ 7558 h 10000"/>
                    <a:gd name="connsiteX10" fmla="*/ 3418 w 14136"/>
                    <a:gd name="connsiteY10" fmla="*/ 10000 h 10000"/>
                    <a:gd name="connsiteX11" fmla="*/ 1055 w 14136"/>
                    <a:gd name="connsiteY11" fmla="*/ 9872 h 10000"/>
                    <a:gd name="connsiteX12" fmla="*/ 0 w 14136"/>
                    <a:gd name="connsiteY12" fmla="*/ 8825 h 10000"/>
                    <a:gd name="connsiteX0" fmla="*/ 0 w 14136"/>
                    <a:gd name="connsiteY0" fmla="*/ 8825 h 10000"/>
                    <a:gd name="connsiteX1" fmla="*/ 150 w 14136"/>
                    <a:gd name="connsiteY1" fmla="*/ 6639 h 10000"/>
                    <a:gd name="connsiteX2" fmla="*/ 1055 w 14136"/>
                    <a:gd name="connsiteY2" fmla="*/ 3815 h 10000"/>
                    <a:gd name="connsiteX3" fmla="*/ 3337 w 14136"/>
                    <a:gd name="connsiteY3" fmla="*/ 1142 h 10000"/>
                    <a:gd name="connsiteX4" fmla="*/ 6725 w 14136"/>
                    <a:gd name="connsiteY4" fmla="*/ 345 h 10000"/>
                    <a:gd name="connsiteX5" fmla="*/ 10000 w 14136"/>
                    <a:gd name="connsiteY5" fmla="*/ 0 h 10000"/>
                    <a:gd name="connsiteX6" fmla="*/ 12938 w 14136"/>
                    <a:gd name="connsiteY6" fmla="*/ 1434 h 10000"/>
                    <a:gd name="connsiteX7" fmla="*/ 13541 w 14136"/>
                    <a:gd name="connsiteY7" fmla="*/ 2760 h 10000"/>
                    <a:gd name="connsiteX8" fmla="*/ 13240 w 14136"/>
                    <a:gd name="connsiteY8" fmla="*/ 4802 h 10000"/>
                    <a:gd name="connsiteX9" fmla="*/ 7630 w 14136"/>
                    <a:gd name="connsiteY9" fmla="*/ 7558 h 10000"/>
                    <a:gd name="connsiteX10" fmla="*/ 3418 w 14136"/>
                    <a:gd name="connsiteY10" fmla="*/ 10000 h 10000"/>
                    <a:gd name="connsiteX11" fmla="*/ 1055 w 14136"/>
                    <a:gd name="connsiteY11" fmla="*/ 9872 h 10000"/>
                    <a:gd name="connsiteX12" fmla="*/ 0 w 14136"/>
                    <a:gd name="connsiteY12" fmla="*/ 8825 h 10000"/>
                    <a:gd name="connsiteX0" fmla="*/ 0 w 13987"/>
                    <a:gd name="connsiteY0" fmla="*/ 8825 h 10000"/>
                    <a:gd name="connsiteX1" fmla="*/ 150 w 13987"/>
                    <a:gd name="connsiteY1" fmla="*/ 6639 h 10000"/>
                    <a:gd name="connsiteX2" fmla="*/ 1055 w 13987"/>
                    <a:gd name="connsiteY2" fmla="*/ 3815 h 10000"/>
                    <a:gd name="connsiteX3" fmla="*/ 3337 w 13987"/>
                    <a:gd name="connsiteY3" fmla="*/ 1142 h 10000"/>
                    <a:gd name="connsiteX4" fmla="*/ 6725 w 13987"/>
                    <a:gd name="connsiteY4" fmla="*/ 345 h 10000"/>
                    <a:gd name="connsiteX5" fmla="*/ 10000 w 13987"/>
                    <a:gd name="connsiteY5" fmla="*/ 0 h 10000"/>
                    <a:gd name="connsiteX6" fmla="*/ 12938 w 13987"/>
                    <a:gd name="connsiteY6" fmla="*/ 1434 h 10000"/>
                    <a:gd name="connsiteX7" fmla="*/ 13541 w 13987"/>
                    <a:gd name="connsiteY7" fmla="*/ 2760 h 10000"/>
                    <a:gd name="connsiteX8" fmla="*/ 13240 w 13987"/>
                    <a:gd name="connsiteY8" fmla="*/ 4802 h 10000"/>
                    <a:gd name="connsiteX9" fmla="*/ 7630 w 13987"/>
                    <a:gd name="connsiteY9" fmla="*/ 7558 h 10000"/>
                    <a:gd name="connsiteX10" fmla="*/ 3418 w 13987"/>
                    <a:gd name="connsiteY10" fmla="*/ 10000 h 10000"/>
                    <a:gd name="connsiteX11" fmla="*/ 1055 w 13987"/>
                    <a:gd name="connsiteY11" fmla="*/ 9872 h 10000"/>
                    <a:gd name="connsiteX12" fmla="*/ 0 w 13987"/>
                    <a:gd name="connsiteY12" fmla="*/ 8825 h 10000"/>
                    <a:gd name="connsiteX0" fmla="*/ 0 w 13541"/>
                    <a:gd name="connsiteY0" fmla="*/ 8825 h 10000"/>
                    <a:gd name="connsiteX1" fmla="*/ 150 w 13541"/>
                    <a:gd name="connsiteY1" fmla="*/ 6639 h 10000"/>
                    <a:gd name="connsiteX2" fmla="*/ 1055 w 13541"/>
                    <a:gd name="connsiteY2" fmla="*/ 3815 h 10000"/>
                    <a:gd name="connsiteX3" fmla="*/ 3337 w 13541"/>
                    <a:gd name="connsiteY3" fmla="*/ 1142 h 10000"/>
                    <a:gd name="connsiteX4" fmla="*/ 6725 w 13541"/>
                    <a:gd name="connsiteY4" fmla="*/ 345 h 10000"/>
                    <a:gd name="connsiteX5" fmla="*/ 10000 w 13541"/>
                    <a:gd name="connsiteY5" fmla="*/ 0 h 10000"/>
                    <a:gd name="connsiteX6" fmla="*/ 12938 w 13541"/>
                    <a:gd name="connsiteY6" fmla="*/ 1434 h 10000"/>
                    <a:gd name="connsiteX7" fmla="*/ 13541 w 13541"/>
                    <a:gd name="connsiteY7" fmla="*/ 2760 h 10000"/>
                    <a:gd name="connsiteX8" fmla="*/ 13240 w 13541"/>
                    <a:gd name="connsiteY8" fmla="*/ 4802 h 10000"/>
                    <a:gd name="connsiteX9" fmla="*/ 7630 w 13541"/>
                    <a:gd name="connsiteY9" fmla="*/ 7558 h 10000"/>
                    <a:gd name="connsiteX10" fmla="*/ 3418 w 13541"/>
                    <a:gd name="connsiteY10" fmla="*/ 10000 h 10000"/>
                    <a:gd name="connsiteX11" fmla="*/ 1055 w 13541"/>
                    <a:gd name="connsiteY11" fmla="*/ 9872 h 10000"/>
                    <a:gd name="connsiteX12" fmla="*/ 0 w 13541"/>
                    <a:gd name="connsiteY12" fmla="*/ 8825 h 10000"/>
                    <a:gd name="connsiteX0" fmla="*/ 0 w 13541"/>
                    <a:gd name="connsiteY0" fmla="*/ 8825 h 10000"/>
                    <a:gd name="connsiteX1" fmla="*/ 150 w 13541"/>
                    <a:gd name="connsiteY1" fmla="*/ 6639 h 10000"/>
                    <a:gd name="connsiteX2" fmla="*/ 1055 w 13541"/>
                    <a:gd name="connsiteY2" fmla="*/ 3815 h 10000"/>
                    <a:gd name="connsiteX3" fmla="*/ 3337 w 13541"/>
                    <a:gd name="connsiteY3" fmla="*/ 1142 h 10000"/>
                    <a:gd name="connsiteX4" fmla="*/ 6725 w 13541"/>
                    <a:gd name="connsiteY4" fmla="*/ 345 h 10000"/>
                    <a:gd name="connsiteX5" fmla="*/ 10000 w 13541"/>
                    <a:gd name="connsiteY5" fmla="*/ 0 h 10000"/>
                    <a:gd name="connsiteX6" fmla="*/ 12938 w 13541"/>
                    <a:gd name="connsiteY6" fmla="*/ 1434 h 10000"/>
                    <a:gd name="connsiteX7" fmla="*/ 13541 w 13541"/>
                    <a:gd name="connsiteY7" fmla="*/ 2760 h 10000"/>
                    <a:gd name="connsiteX8" fmla="*/ 13240 w 13541"/>
                    <a:gd name="connsiteY8" fmla="*/ 4802 h 10000"/>
                    <a:gd name="connsiteX9" fmla="*/ 11490 w 13541"/>
                    <a:gd name="connsiteY9" fmla="*/ 5789 h 10000"/>
                    <a:gd name="connsiteX10" fmla="*/ 7630 w 13541"/>
                    <a:gd name="connsiteY10" fmla="*/ 7558 h 10000"/>
                    <a:gd name="connsiteX11" fmla="*/ 3418 w 13541"/>
                    <a:gd name="connsiteY11" fmla="*/ 10000 h 10000"/>
                    <a:gd name="connsiteX12" fmla="*/ 1055 w 13541"/>
                    <a:gd name="connsiteY12" fmla="*/ 9872 h 10000"/>
                    <a:gd name="connsiteX13" fmla="*/ 0 w 13541"/>
                    <a:gd name="connsiteY13" fmla="*/ 8825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541" h="10000">
                      <a:moveTo>
                        <a:pt x="0" y="8825"/>
                      </a:moveTo>
                      <a:cubicBezTo>
                        <a:pt x="50" y="8097"/>
                        <a:pt x="100" y="7368"/>
                        <a:pt x="150" y="6639"/>
                      </a:cubicBezTo>
                      <a:cubicBezTo>
                        <a:pt x="325" y="5804"/>
                        <a:pt x="575" y="4725"/>
                        <a:pt x="1055" y="3815"/>
                      </a:cubicBezTo>
                      <a:lnTo>
                        <a:pt x="3337" y="1142"/>
                      </a:lnTo>
                      <a:cubicBezTo>
                        <a:pt x="4466" y="944"/>
                        <a:pt x="5596" y="543"/>
                        <a:pt x="6725" y="345"/>
                      </a:cubicBezTo>
                      <a:lnTo>
                        <a:pt x="10000" y="0"/>
                      </a:lnTo>
                      <a:lnTo>
                        <a:pt x="12938" y="1434"/>
                      </a:lnTo>
                      <a:lnTo>
                        <a:pt x="13541" y="2760"/>
                      </a:lnTo>
                      <a:cubicBezTo>
                        <a:pt x="13441" y="3441"/>
                        <a:pt x="13340" y="4121"/>
                        <a:pt x="13240" y="4802"/>
                      </a:cubicBezTo>
                      <a:cubicBezTo>
                        <a:pt x="12858" y="5318"/>
                        <a:pt x="12425" y="5330"/>
                        <a:pt x="11490" y="5789"/>
                      </a:cubicBezTo>
                      <a:cubicBezTo>
                        <a:pt x="10555" y="6248"/>
                        <a:pt x="8935" y="6868"/>
                        <a:pt x="7630" y="7558"/>
                      </a:cubicBezTo>
                      <a:cubicBezTo>
                        <a:pt x="6325" y="8248"/>
                        <a:pt x="4624" y="9626"/>
                        <a:pt x="3418" y="10000"/>
                      </a:cubicBezTo>
                      <a:cubicBezTo>
                        <a:pt x="2872" y="9809"/>
                        <a:pt x="1601" y="10062"/>
                        <a:pt x="1055" y="9872"/>
                      </a:cubicBezTo>
                      <a:lnTo>
                        <a:pt x="0" y="8825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6" name="Freeform 234">
                  <a:extLst>
                    <a:ext uri="{FF2B5EF4-FFF2-40B4-BE49-F238E27FC236}">
                      <a16:creationId xmlns:a16="http://schemas.microsoft.com/office/drawing/2014/main" id="{034EDCD2-6372-6BD8-6B9A-3EBF7336F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8888" y="5448313"/>
                  <a:ext cx="624665" cy="1123952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10000"/>
                    <a:gd name="connsiteY0" fmla="*/ 13968 h 22564"/>
                    <a:gd name="connsiteX1" fmla="*/ 9526 w 10000"/>
                    <a:gd name="connsiteY1" fmla="*/ 0 h 22564"/>
                    <a:gd name="connsiteX2" fmla="*/ 10000 w 10000"/>
                    <a:gd name="connsiteY2" fmla="*/ 17211 h 22564"/>
                    <a:gd name="connsiteX3" fmla="*/ 2090 w 10000"/>
                    <a:gd name="connsiteY3" fmla="*/ 22564 h 22564"/>
                    <a:gd name="connsiteX4" fmla="*/ 0 w 10000"/>
                    <a:gd name="connsiteY4" fmla="*/ 13968 h 22564"/>
                    <a:gd name="connsiteX0" fmla="*/ 0 w 10009"/>
                    <a:gd name="connsiteY0" fmla="*/ 16023 h 24619"/>
                    <a:gd name="connsiteX1" fmla="*/ 9298 w 10009"/>
                    <a:gd name="connsiteY1" fmla="*/ 1672 h 24619"/>
                    <a:gd name="connsiteX2" fmla="*/ 9526 w 10009"/>
                    <a:gd name="connsiteY2" fmla="*/ 2055 h 24619"/>
                    <a:gd name="connsiteX3" fmla="*/ 10000 w 10009"/>
                    <a:gd name="connsiteY3" fmla="*/ 19266 h 24619"/>
                    <a:gd name="connsiteX4" fmla="*/ 2090 w 10009"/>
                    <a:gd name="connsiteY4" fmla="*/ 24619 h 24619"/>
                    <a:gd name="connsiteX5" fmla="*/ 0 w 10009"/>
                    <a:gd name="connsiteY5" fmla="*/ 16023 h 24619"/>
                    <a:gd name="connsiteX0" fmla="*/ 0 w 10000"/>
                    <a:gd name="connsiteY0" fmla="*/ 14351 h 22947"/>
                    <a:gd name="connsiteX1" fmla="*/ 9298 w 10000"/>
                    <a:gd name="connsiteY1" fmla="*/ 0 h 22947"/>
                    <a:gd name="connsiteX2" fmla="*/ 9526 w 10000"/>
                    <a:gd name="connsiteY2" fmla="*/ 383 h 22947"/>
                    <a:gd name="connsiteX3" fmla="*/ 10000 w 10000"/>
                    <a:gd name="connsiteY3" fmla="*/ 17594 h 22947"/>
                    <a:gd name="connsiteX4" fmla="*/ 2090 w 10000"/>
                    <a:gd name="connsiteY4" fmla="*/ 22947 h 22947"/>
                    <a:gd name="connsiteX5" fmla="*/ 0 w 10000"/>
                    <a:gd name="connsiteY5" fmla="*/ 14351 h 22947"/>
                    <a:gd name="connsiteX0" fmla="*/ 0 w 10000"/>
                    <a:gd name="connsiteY0" fmla="*/ 15237 h 23833"/>
                    <a:gd name="connsiteX1" fmla="*/ 9200 w 10000"/>
                    <a:gd name="connsiteY1" fmla="*/ 1081 h 23833"/>
                    <a:gd name="connsiteX2" fmla="*/ 9298 w 10000"/>
                    <a:gd name="connsiteY2" fmla="*/ 886 h 23833"/>
                    <a:gd name="connsiteX3" fmla="*/ 9526 w 10000"/>
                    <a:gd name="connsiteY3" fmla="*/ 1269 h 23833"/>
                    <a:gd name="connsiteX4" fmla="*/ 10000 w 10000"/>
                    <a:gd name="connsiteY4" fmla="*/ 18480 h 23833"/>
                    <a:gd name="connsiteX5" fmla="*/ 2090 w 10000"/>
                    <a:gd name="connsiteY5" fmla="*/ 23833 h 23833"/>
                    <a:gd name="connsiteX6" fmla="*/ 0 w 10000"/>
                    <a:gd name="connsiteY6" fmla="*/ 15237 h 23833"/>
                    <a:gd name="connsiteX0" fmla="*/ 0 w 10000"/>
                    <a:gd name="connsiteY0" fmla="*/ 14351 h 22947"/>
                    <a:gd name="connsiteX1" fmla="*/ 9200 w 10000"/>
                    <a:gd name="connsiteY1" fmla="*/ 195 h 22947"/>
                    <a:gd name="connsiteX2" fmla="*/ 9298 w 10000"/>
                    <a:gd name="connsiteY2" fmla="*/ 0 h 22947"/>
                    <a:gd name="connsiteX3" fmla="*/ 9526 w 10000"/>
                    <a:gd name="connsiteY3" fmla="*/ 383 h 22947"/>
                    <a:gd name="connsiteX4" fmla="*/ 10000 w 10000"/>
                    <a:gd name="connsiteY4" fmla="*/ 17594 h 22947"/>
                    <a:gd name="connsiteX5" fmla="*/ 2090 w 10000"/>
                    <a:gd name="connsiteY5" fmla="*/ 22947 h 22947"/>
                    <a:gd name="connsiteX6" fmla="*/ 0 w 10000"/>
                    <a:gd name="connsiteY6" fmla="*/ 14351 h 22947"/>
                    <a:gd name="connsiteX0" fmla="*/ 0 w 10000"/>
                    <a:gd name="connsiteY0" fmla="*/ 15482 h 24078"/>
                    <a:gd name="connsiteX1" fmla="*/ 9053 w 10000"/>
                    <a:gd name="connsiteY1" fmla="*/ 888 h 24078"/>
                    <a:gd name="connsiteX2" fmla="*/ 9200 w 10000"/>
                    <a:gd name="connsiteY2" fmla="*/ 1326 h 24078"/>
                    <a:gd name="connsiteX3" fmla="*/ 9298 w 10000"/>
                    <a:gd name="connsiteY3" fmla="*/ 1131 h 24078"/>
                    <a:gd name="connsiteX4" fmla="*/ 9526 w 10000"/>
                    <a:gd name="connsiteY4" fmla="*/ 1514 h 24078"/>
                    <a:gd name="connsiteX5" fmla="*/ 10000 w 10000"/>
                    <a:gd name="connsiteY5" fmla="*/ 18725 h 24078"/>
                    <a:gd name="connsiteX6" fmla="*/ 2090 w 10000"/>
                    <a:gd name="connsiteY6" fmla="*/ 24078 h 24078"/>
                    <a:gd name="connsiteX7" fmla="*/ 0 w 10000"/>
                    <a:gd name="connsiteY7" fmla="*/ 15482 h 24078"/>
                    <a:gd name="connsiteX0" fmla="*/ 0 w 10000"/>
                    <a:gd name="connsiteY0" fmla="*/ 14594 h 23190"/>
                    <a:gd name="connsiteX1" fmla="*/ 9053 w 10000"/>
                    <a:gd name="connsiteY1" fmla="*/ 0 h 23190"/>
                    <a:gd name="connsiteX2" fmla="*/ 9200 w 10000"/>
                    <a:gd name="connsiteY2" fmla="*/ 438 h 23190"/>
                    <a:gd name="connsiteX3" fmla="*/ 9298 w 10000"/>
                    <a:gd name="connsiteY3" fmla="*/ 243 h 23190"/>
                    <a:gd name="connsiteX4" fmla="*/ 9526 w 10000"/>
                    <a:gd name="connsiteY4" fmla="*/ 626 h 23190"/>
                    <a:gd name="connsiteX5" fmla="*/ 10000 w 10000"/>
                    <a:gd name="connsiteY5" fmla="*/ 17837 h 23190"/>
                    <a:gd name="connsiteX6" fmla="*/ 2090 w 10000"/>
                    <a:gd name="connsiteY6" fmla="*/ 23190 h 23190"/>
                    <a:gd name="connsiteX7" fmla="*/ 0 w 10000"/>
                    <a:gd name="connsiteY7" fmla="*/ 14594 h 23190"/>
                    <a:gd name="connsiteX0" fmla="*/ 0 w 10000"/>
                    <a:gd name="connsiteY0" fmla="*/ 15337 h 23933"/>
                    <a:gd name="connsiteX1" fmla="*/ 8785 w 10000"/>
                    <a:gd name="connsiteY1" fmla="*/ 1132 h 23933"/>
                    <a:gd name="connsiteX2" fmla="*/ 9053 w 10000"/>
                    <a:gd name="connsiteY2" fmla="*/ 743 h 23933"/>
                    <a:gd name="connsiteX3" fmla="*/ 9200 w 10000"/>
                    <a:gd name="connsiteY3" fmla="*/ 1181 h 23933"/>
                    <a:gd name="connsiteX4" fmla="*/ 9298 w 10000"/>
                    <a:gd name="connsiteY4" fmla="*/ 986 h 23933"/>
                    <a:gd name="connsiteX5" fmla="*/ 9526 w 10000"/>
                    <a:gd name="connsiteY5" fmla="*/ 1369 h 23933"/>
                    <a:gd name="connsiteX6" fmla="*/ 10000 w 10000"/>
                    <a:gd name="connsiteY6" fmla="*/ 18580 h 23933"/>
                    <a:gd name="connsiteX7" fmla="*/ 2090 w 10000"/>
                    <a:gd name="connsiteY7" fmla="*/ 23933 h 23933"/>
                    <a:gd name="connsiteX8" fmla="*/ 0 w 10000"/>
                    <a:gd name="connsiteY8" fmla="*/ 15337 h 23933"/>
                    <a:gd name="connsiteX0" fmla="*/ 0 w 10000"/>
                    <a:gd name="connsiteY0" fmla="*/ 14594 h 23190"/>
                    <a:gd name="connsiteX1" fmla="*/ 8785 w 10000"/>
                    <a:gd name="connsiteY1" fmla="*/ 389 h 23190"/>
                    <a:gd name="connsiteX2" fmla="*/ 9053 w 10000"/>
                    <a:gd name="connsiteY2" fmla="*/ 0 h 23190"/>
                    <a:gd name="connsiteX3" fmla="*/ 9200 w 10000"/>
                    <a:gd name="connsiteY3" fmla="*/ 438 h 23190"/>
                    <a:gd name="connsiteX4" fmla="*/ 9298 w 10000"/>
                    <a:gd name="connsiteY4" fmla="*/ 243 h 23190"/>
                    <a:gd name="connsiteX5" fmla="*/ 9526 w 10000"/>
                    <a:gd name="connsiteY5" fmla="*/ 626 h 23190"/>
                    <a:gd name="connsiteX6" fmla="*/ 10000 w 10000"/>
                    <a:gd name="connsiteY6" fmla="*/ 17837 h 23190"/>
                    <a:gd name="connsiteX7" fmla="*/ 2090 w 10000"/>
                    <a:gd name="connsiteY7" fmla="*/ 23190 h 23190"/>
                    <a:gd name="connsiteX8" fmla="*/ 0 w 10000"/>
                    <a:gd name="connsiteY8" fmla="*/ 14594 h 23190"/>
                    <a:gd name="connsiteX0" fmla="*/ 0 w 10000"/>
                    <a:gd name="connsiteY0" fmla="*/ 14922 h 23518"/>
                    <a:gd name="connsiteX1" fmla="*/ 8931 w 10000"/>
                    <a:gd name="connsiteY1" fmla="*/ 1058 h 23518"/>
                    <a:gd name="connsiteX2" fmla="*/ 8785 w 10000"/>
                    <a:gd name="connsiteY2" fmla="*/ 717 h 23518"/>
                    <a:gd name="connsiteX3" fmla="*/ 9053 w 10000"/>
                    <a:gd name="connsiteY3" fmla="*/ 328 h 23518"/>
                    <a:gd name="connsiteX4" fmla="*/ 9200 w 10000"/>
                    <a:gd name="connsiteY4" fmla="*/ 766 h 23518"/>
                    <a:gd name="connsiteX5" fmla="*/ 9298 w 10000"/>
                    <a:gd name="connsiteY5" fmla="*/ 571 h 23518"/>
                    <a:gd name="connsiteX6" fmla="*/ 9526 w 10000"/>
                    <a:gd name="connsiteY6" fmla="*/ 954 h 23518"/>
                    <a:gd name="connsiteX7" fmla="*/ 10000 w 10000"/>
                    <a:gd name="connsiteY7" fmla="*/ 18165 h 23518"/>
                    <a:gd name="connsiteX8" fmla="*/ 2090 w 10000"/>
                    <a:gd name="connsiteY8" fmla="*/ 23518 h 23518"/>
                    <a:gd name="connsiteX9" fmla="*/ 0 w 10000"/>
                    <a:gd name="connsiteY9" fmla="*/ 14922 h 23518"/>
                    <a:gd name="connsiteX0" fmla="*/ 0 w 10000"/>
                    <a:gd name="connsiteY0" fmla="*/ 14594 h 23190"/>
                    <a:gd name="connsiteX1" fmla="*/ 8931 w 10000"/>
                    <a:gd name="connsiteY1" fmla="*/ 730 h 23190"/>
                    <a:gd name="connsiteX2" fmla="*/ 8785 w 10000"/>
                    <a:gd name="connsiteY2" fmla="*/ 389 h 23190"/>
                    <a:gd name="connsiteX3" fmla="*/ 9053 w 10000"/>
                    <a:gd name="connsiteY3" fmla="*/ 0 h 23190"/>
                    <a:gd name="connsiteX4" fmla="*/ 9200 w 10000"/>
                    <a:gd name="connsiteY4" fmla="*/ 438 h 23190"/>
                    <a:gd name="connsiteX5" fmla="*/ 9298 w 10000"/>
                    <a:gd name="connsiteY5" fmla="*/ 243 h 23190"/>
                    <a:gd name="connsiteX6" fmla="*/ 9526 w 10000"/>
                    <a:gd name="connsiteY6" fmla="*/ 626 h 23190"/>
                    <a:gd name="connsiteX7" fmla="*/ 10000 w 10000"/>
                    <a:gd name="connsiteY7" fmla="*/ 17837 h 23190"/>
                    <a:gd name="connsiteX8" fmla="*/ 2090 w 10000"/>
                    <a:gd name="connsiteY8" fmla="*/ 23190 h 23190"/>
                    <a:gd name="connsiteX9" fmla="*/ 0 w 10000"/>
                    <a:gd name="connsiteY9" fmla="*/ 14594 h 23190"/>
                    <a:gd name="connsiteX0" fmla="*/ 0 w 10000"/>
                    <a:gd name="connsiteY0" fmla="*/ 14594 h 23190"/>
                    <a:gd name="connsiteX1" fmla="*/ 8126 w 10000"/>
                    <a:gd name="connsiteY1" fmla="*/ 2240 h 23190"/>
                    <a:gd name="connsiteX2" fmla="*/ 8931 w 10000"/>
                    <a:gd name="connsiteY2" fmla="*/ 730 h 23190"/>
                    <a:gd name="connsiteX3" fmla="*/ 8785 w 10000"/>
                    <a:gd name="connsiteY3" fmla="*/ 389 h 23190"/>
                    <a:gd name="connsiteX4" fmla="*/ 9053 w 10000"/>
                    <a:gd name="connsiteY4" fmla="*/ 0 h 23190"/>
                    <a:gd name="connsiteX5" fmla="*/ 9200 w 10000"/>
                    <a:gd name="connsiteY5" fmla="*/ 438 h 23190"/>
                    <a:gd name="connsiteX6" fmla="*/ 9298 w 10000"/>
                    <a:gd name="connsiteY6" fmla="*/ 243 h 23190"/>
                    <a:gd name="connsiteX7" fmla="*/ 9526 w 10000"/>
                    <a:gd name="connsiteY7" fmla="*/ 626 h 23190"/>
                    <a:gd name="connsiteX8" fmla="*/ 10000 w 10000"/>
                    <a:gd name="connsiteY8" fmla="*/ 17837 h 23190"/>
                    <a:gd name="connsiteX9" fmla="*/ 2090 w 10000"/>
                    <a:gd name="connsiteY9" fmla="*/ 23190 h 23190"/>
                    <a:gd name="connsiteX10" fmla="*/ 0 w 10000"/>
                    <a:gd name="connsiteY10" fmla="*/ 14594 h 23190"/>
                    <a:gd name="connsiteX0" fmla="*/ 0 w 10000"/>
                    <a:gd name="connsiteY0" fmla="*/ 14594 h 23190"/>
                    <a:gd name="connsiteX1" fmla="*/ 7662 w 10000"/>
                    <a:gd name="connsiteY1" fmla="*/ 2435 h 23190"/>
                    <a:gd name="connsiteX2" fmla="*/ 8126 w 10000"/>
                    <a:gd name="connsiteY2" fmla="*/ 2240 h 23190"/>
                    <a:gd name="connsiteX3" fmla="*/ 8931 w 10000"/>
                    <a:gd name="connsiteY3" fmla="*/ 730 h 23190"/>
                    <a:gd name="connsiteX4" fmla="*/ 8785 w 10000"/>
                    <a:gd name="connsiteY4" fmla="*/ 389 h 23190"/>
                    <a:gd name="connsiteX5" fmla="*/ 9053 w 10000"/>
                    <a:gd name="connsiteY5" fmla="*/ 0 h 23190"/>
                    <a:gd name="connsiteX6" fmla="*/ 9200 w 10000"/>
                    <a:gd name="connsiteY6" fmla="*/ 438 h 23190"/>
                    <a:gd name="connsiteX7" fmla="*/ 9298 w 10000"/>
                    <a:gd name="connsiteY7" fmla="*/ 243 h 23190"/>
                    <a:gd name="connsiteX8" fmla="*/ 9526 w 10000"/>
                    <a:gd name="connsiteY8" fmla="*/ 626 h 23190"/>
                    <a:gd name="connsiteX9" fmla="*/ 10000 w 10000"/>
                    <a:gd name="connsiteY9" fmla="*/ 17837 h 23190"/>
                    <a:gd name="connsiteX10" fmla="*/ 2090 w 10000"/>
                    <a:gd name="connsiteY10" fmla="*/ 23190 h 23190"/>
                    <a:gd name="connsiteX11" fmla="*/ 0 w 10000"/>
                    <a:gd name="connsiteY11" fmla="*/ 14594 h 23190"/>
                    <a:gd name="connsiteX0" fmla="*/ 0 w 10000"/>
                    <a:gd name="connsiteY0" fmla="*/ 14594 h 23190"/>
                    <a:gd name="connsiteX1" fmla="*/ 7662 w 10000"/>
                    <a:gd name="connsiteY1" fmla="*/ 2435 h 23190"/>
                    <a:gd name="connsiteX2" fmla="*/ 8126 w 10000"/>
                    <a:gd name="connsiteY2" fmla="*/ 2240 h 23190"/>
                    <a:gd name="connsiteX3" fmla="*/ 8931 w 10000"/>
                    <a:gd name="connsiteY3" fmla="*/ 730 h 23190"/>
                    <a:gd name="connsiteX4" fmla="*/ 8785 w 10000"/>
                    <a:gd name="connsiteY4" fmla="*/ 389 h 23190"/>
                    <a:gd name="connsiteX5" fmla="*/ 9053 w 10000"/>
                    <a:gd name="connsiteY5" fmla="*/ 0 h 23190"/>
                    <a:gd name="connsiteX6" fmla="*/ 9200 w 10000"/>
                    <a:gd name="connsiteY6" fmla="*/ 438 h 23190"/>
                    <a:gd name="connsiteX7" fmla="*/ 9298 w 10000"/>
                    <a:gd name="connsiteY7" fmla="*/ 243 h 23190"/>
                    <a:gd name="connsiteX8" fmla="*/ 9526 w 10000"/>
                    <a:gd name="connsiteY8" fmla="*/ 626 h 23190"/>
                    <a:gd name="connsiteX9" fmla="*/ 10000 w 10000"/>
                    <a:gd name="connsiteY9" fmla="*/ 17837 h 23190"/>
                    <a:gd name="connsiteX10" fmla="*/ 2090 w 10000"/>
                    <a:gd name="connsiteY10" fmla="*/ 23190 h 23190"/>
                    <a:gd name="connsiteX11" fmla="*/ 0 w 10000"/>
                    <a:gd name="connsiteY11" fmla="*/ 14594 h 23190"/>
                    <a:gd name="connsiteX0" fmla="*/ 0 w 10000"/>
                    <a:gd name="connsiteY0" fmla="*/ 14594 h 23190"/>
                    <a:gd name="connsiteX1" fmla="*/ 7540 w 10000"/>
                    <a:gd name="connsiteY1" fmla="*/ 3457 h 23190"/>
                    <a:gd name="connsiteX2" fmla="*/ 7662 w 10000"/>
                    <a:gd name="connsiteY2" fmla="*/ 2435 h 23190"/>
                    <a:gd name="connsiteX3" fmla="*/ 8126 w 10000"/>
                    <a:gd name="connsiteY3" fmla="*/ 2240 h 23190"/>
                    <a:gd name="connsiteX4" fmla="*/ 8931 w 10000"/>
                    <a:gd name="connsiteY4" fmla="*/ 730 h 23190"/>
                    <a:gd name="connsiteX5" fmla="*/ 8785 w 10000"/>
                    <a:gd name="connsiteY5" fmla="*/ 389 h 23190"/>
                    <a:gd name="connsiteX6" fmla="*/ 9053 w 10000"/>
                    <a:gd name="connsiteY6" fmla="*/ 0 h 23190"/>
                    <a:gd name="connsiteX7" fmla="*/ 9200 w 10000"/>
                    <a:gd name="connsiteY7" fmla="*/ 438 h 23190"/>
                    <a:gd name="connsiteX8" fmla="*/ 9298 w 10000"/>
                    <a:gd name="connsiteY8" fmla="*/ 243 h 23190"/>
                    <a:gd name="connsiteX9" fmla="*/ 9526 w 10000"/>
                    <a:gd name="connsiteY9" fmla="*/ 626 h 23190"/>
                    <a:gd name="connsiteX10" fmla="*/ 10000 w 10000"/>
                    <a:gd name="connsiteY10" fmla="*/ 17837 h 23190"/>
                    <a:gd name="connsiteX11" fmla="*/ 2090 w 10000"/>
                    <a:gd name="connsiteY11" fmla="*/ 23190 h 23190"/>
                    <a:gd name="connsiteX12" fmla="*/ 0 w 10000"/>
                    <a:gd name="connsiteY12" fmla="*/ 14594 h 23190"/>
                    <a:gd name="connsiteX0" fmla="*/ 0 w 10000"/>
                    <a:gd name="connsiteY0" fmla="*/ 14594 h 23190"/>
                    <a:gd name="connsiteX1" fmla="*/ 7540 w 10000"/>
                    <a:gd name="connsiteY1" fmla="*/ 3457 h 23190"/>
                    <a:gd name="connsiteX2" fmla="*/ 7662 w 10000"/>
                    <a:gd name="connsiteY2" fmla="*/ 2435 h 23190"/>
                    <a:gd name="connsiteX3" fmla="*/ 8126 w 10000"/>
                    <a:gd name="connsiteY3" fmla="*/ 2240 h 23190"/>
                    <a:gd name="connsiteX4" fmla="*/ 8931 w 10000"/>
                    <a:gd name="connsiteY4" fmla="*/ 730 h 23190"/>
                    <a:gd name="connsiteX5" fmla="*/ 8785 w 10000"/>
                    <a:gd name="connsiteY5" fmla="*/ 389 h 23190"/>
                    <a:gd name="connsiteX6" fmla="*/ 9053 w 10000"/>
                    <a:gd name="connsiteY6" fmla="*/ 0 h 23190"/>
                    <a:gd name="connsiteX7" fmla="*/ 9200 w 10000"/>
                    <a:gd name="connsiteY7" fmla="*/ 438 h 23190"/>
                    <a:gd name="connsiteX8" fmla="*/ 9298 w 10000"/>
                    <a:gd name="connsiteY8" fmla="*/ 243 h 23190"/>
                    <a:gd name="connsiteX9" fmla="*/ 9526 w 10000"/>
                    <a:gd name="connsiteY9" fmla="*/ 626 h 23190"/>
                    <a:gd name="connsiteX10" fmla="*/ 10000 w 10000"/>
                    <a:gd name="connsiteY10" fmla="*/ 17837 h 23190"/>
                    <a:gd name="connsiteX11" fmla="*/ 2090 w 10000"/>
                    <a:gd name="connsiteY11" fmla="*/ 23190 h 23190"/>
                    <a:gd name="connsiteX12" fmla="*/ 0 w 10000"/>
                    <a:gd name="connsiteY12" fmla="*/ 14594 h 23190"/>
                    <a:gd name="connsiteX0" fmla="*/ 0 w 10000"/>
                    <a:gd name="connsiteY0" fmla="*/ 14594 h 23190"/>
                    <a:gd name="connsiteX1" fmla="*/ 7736 w 10000"/>
                    <a:gd name="connsiteY1" fmla="*/ 3847 h 23190"/>
                    <a:gd name="connsiteX2" fmla="*/ 7540 w 10000"/>
                    <a:gd name="connsiteY2" fmla="*/ 3457 h 23190"/>
                    <a:gd name="connsiteX3" fmla="*/ 7662 w 10000"/>
                    <a:gd name="connsiteY3" fmla="*/ 2435 h 23190"/>
                    <a:gd name="connsiteX4" fmla="*/ 8126 w 10000"/>
                    <a:gd name="connsiteY4" fmla="*/ 2240 h 23190"/>
                    <a:gd name="connsiteX5" fmla="*/ 8931 w 10000"/>
                    <a:gd name="connsiteY5" fmla="*/ 730 h 23190"/>
                    <a:gd name="connsiteX6" fmla="*/ 8785 w 10000"/>
                    <a:gd name="connsiteY6" fmla="*/ 389 h 23190"/>
                    <a:gd name="connsiteX7" fmla="*/ 9053 w 10000"/>
                    <a:gd name="connsiteY7" fmla="*/ 0 h 23190"/>
                    <a:gd name="connsiteX8" fmla="*/ 9200 w 10000"/>
                    <a:gd name="connsiteY8" fmla="*/ 438 h 23190"/>
                    <a:gd name="connsiteX9" fmla="*/ 9298 w 10000"/>
                    <a:gd name="connsiteY9" fmla="*/ 243 h 23190"/>
                    <a:gd name="connsiteX10" fmla="*/ 9526 w 10000"/>
                    <a:gd name="connsiteY10" fmla="*/ 626 h 23190"/>
                    <a:gd name="connsiteX11" fmla="*/ 10000 w 10000"/>
                    <a:gd name="connsiteY11" fmla="*/ 17837 h 23190"/>
                    <a:gd name="connsiteX12" fmla="*/ 2090 w 10000"/>
                    <a:gd name="connsiteY12" fmla="*/ 23190 h 23190"/>
                    <a:gd name="connsiteX13" fmla="*/ 0 w 10000"/>
                    <a:gd name="connsiteY13" fmla="*/ 14594 h 23190"/>
                    <a:gd name="connsiteX0" fmla="*/ 0 w 10000"/>
                    <a:gd name="connsiteY0" fmla="*/ 14594 h 23190"/>
                    <a:gd name="connsiteX1" fmla="*/ 7736 w 10000"/>
                    <a:gd name="connsiteY1" fmla="*/ 3847 h 23190"/>
                    <a:gd name="connsiteX2" fmla="*/ 7540 w 10000"/>
                    <a:gd name="connsiteY2" fmla="*/ 3457 h 23190"/>
                    <a:gd name="connsiteX3" fmla="*/ 7662 w 10000"/>
                    <a:gd name="connsiteY3" fmla="*/ 2435 h 23190"/>
                    <a:gd name="connsiteX4" fmla="*/ 8126 w 10000"/>
                    <a:gd name="connsiteY4" fmla="*/ 2240 h 23190"/>
                    <a:gd name="connsiteX5" fmla="*/ 8931 w 10000"/>
                    <a:gd name="connsiteY5" fmla="*/ 730 h 23190"/>
                    <a:gd name="connsiteX6" fmla="*/ 8785 w 10000"/>
                    <a:gd name="connsiteY6" fmla="*/ 389 h 23190"/>
                    <a:gd name="connsiteX7" fmla="*/ 9053 w 10000"/>
                    <a:gd name="connsiteY7" fmla="*/ 0 h 23190"/>
                    <a:gd name="connsiteX8" fmla="*/ 9200 w 10000"/>
                    <a:gd name="connsiteY8" fmla="*/ 438 h 23190"/>
                    <a:gd name="connsiteX9" fmla="*/ 9298 w 10000"/>
                    <a:gd name="connsiteY9" fmla="*/ 243 h 23190"/>
                    <a:gd name="connsiteX10" fmla="*/ 9526 w 10000"/>
                    <a:gd name="connsiteY10" fmla="*/ 626 h 23190"/>
                    <a:gd name="connsiteX11" fmla="*/ 10000 w 10000"/>
                    <a:gd name="connsiteY11" fmla="*/ 17837 h 23190"/>
                    <a:gd name="connsiteX12" fmla="*/ 2090 w 10000"/>
                    <a:gd name="connsiteY12" fmla="*/ 23190 h 23190"/>
                    <a:gd name="connsiteX13" fmla="*/ 0 w 10000"/>
                    <a:gd name="connsiteY13" fmla="*/ 14594 h 23190"/>
                    <a:gd name="connsiteX0" fmla="*/ 0 w 10000"/>
                    <a:gd name="connsiteY0" fmla="*/ 14594 h 23190"/>
                    <a:gd name="connsiteX1" fmla="*/ 6466 w 10000"/>
                    <a:gd name="connsiteY1" fmla="*/ 5113 h 23190"/>
                    <a:gd name="connsiteX2" fmla="*/ 7736 w 10000"/>
                    <a:gd name="connsiteY2" fmla="*/ 3847 h 23190"/>
                    <a:gd name="connsiteX3" fmla="*/ 7540 w 10000"/>
                    <a:gd name="connsiteY3" fmla="*/ 3457 h 23190"/>
                    <a:gd name="connsiteX4" fmla="*/ 7662 w 10000"/>
                    <a:gd name="connsiteY4" fmla="*/ 2435 h 23190"/>
                    <a:gd name="connsiteX5" fmla="*/ 8126 w 10000"/>
                    <a:gd name="connsiteY5" fmla="*/ 2240 h 23190"/>
                    <a:gd name="connsiteX6" fmla="*/ 8931 w 10000"/>
                    <a:gd name="connsiteY6" fmla="*/ 730 h 23190"/>
                    <a:gd name="connsiteX7" fmla="*/ 8785 w 10000"/>
                    <a:gd name="connsiteY7" fmla="*/ 389 h 23190"/>
                    <a:gd name="connsiteX8" fmla="*/ 9053 w 10000"/>
                    <a:gd name="connsiteY8" fmla="*/ 0 h 23190"/>
                    <a:gd name="connsiteX9" fmla="*/ 9200 w 10000"/>
                    <a:gd name="connsiteY9" fmla="*/ 438 h 23190"/>
                    <a:gd name="connsiteX10" fmla="*/ 9298 w 10000"/>
                    <a:gd name="connsiteY10" fmla="*/ 243 h 23190"/>
                    <a:gd name="connsiteX11" fmla="*/ 9526 w 10000"/>
                    <a:gd name="connsiteY11" fmla="*/ 626 h 23190"/>
                    <a:gd name="connsiteX12" fmla="*/ 10000 w 10000"/>
                    <a:gd name="connsiteY12" fmla="*/ 17837 h 23190"/>
                    <a:gd name="connsiteX13" fmla="*/ 2090 w 10000"/>
                    <a:gd name="connsiteY13" fmla="*/ 23190 h 23190"/>
                    <a:gd name="connsiteX14" fmla="*/ 0 w 10000"/>
                    <a:gd name="connsiteY14" fmla="*/ 14594 h 23190"/>
                    <a:gd name="connsiteX0" fmla="*/ 0 w 10000"/>
                    <a:gd name="connsiteY0" fmla="*/ 14594 h 23190"/>
                    <a:gd name="connsiteX1" fmla="*/ 6466 w 10000"/>
                    <a:gd name="connsiteY1" fmla="*/ 5113 h 23190"/>
                    <a:gd name="connsiteX2" fmla="*/ 7736 w 10000"/>
                    <a:gd name="connsiteY2" fmla="*/ 3847 h 23190"/>
                    <a:gd name="connsiteX3" fmla="*/ 7540 w 10000"/>
                    <a:gd name="connsiteY3" fmla="*/ 3457 h 23190"/>
                    <a:gd name="connsiteX4" fmla="*/ 7662 w 10000"/>
                    <a:gd name="connsiteY4" fmla="*/ 2435 h 23190"/>
                    <a:gd name="connsiteX5" fmla="*/ 8126 w 10000"/>
                    <a:gd name="connsiteY5" fmla="*/ 2240 h 23190"/>
                    <a:gd name="connsiteX6" fmla="*/ 8931 w 10000"/>
                    <a:gd name="connsiteY6" fmla="*/ 730 h 23190"/>
                    <a:gd name="connsiteX7" fmla="*/ 8785 w 10000"/>
                    <a:gd name="connsiteY7" fmla="*/ 389 h 23190"/>
                    <a:gd name="connsiteX8" fmla="*/ 9053 w 10000"/>
                    <a:gd name="connsiteY8" fmla="*/ 0 h 23190"/>
                    <a:gd name="connsiteX9" fmla="*/ 9200 w 10000"/>
                    <a:gd name="connsiteY9" fmla="*/ 438 h 23190"/>
                    <a:gd name="connsiteX10" fmla="*/ 9298 w 10000"/>
                    <a:gd name="connsiteY10" fmla="*/ 243 h 23190"/>
                    <a:gd name="connsiteX11" fmla="*/ 9526 w 10000"/>
                    <a:gd name="connsiteY11" fmla="*/ 626 h 23190"/>
                    <a:gd name="connsiteX12" fmla="*/ 10000 w 10000"/>
                    <a:gd name="connsiteY12" fmla="*/ 17837 h 23190"/>
                    <a:gd name="connsiteX13" fmla="*/ 2090 w 10000"/>
                    <a:gd name="connsiteY13" fmla="*/ 23190 h 23190"/>
                    <a:gd name="connsiteX14" fmla="*/ 0 w 10000"/>
                    <a:gd name="connsiteY14" fmla="*/ 14594 h 23190"/>
                    <a:gd name="connsiteX0" fmla="*/ 0 w 10000"/>
                    <a:gd name="connsiteY0" fmla="*/ 14594 h 23190"/>
                    <a:gd name="connsiteX1" fmla="*/ 6759 w 10000"/>
                    <a:gd name="connsiteY1" fmla="*/ 6233 h 23190"/>
                    <a:gd name="connsiteX2" fmla="*/ 6466 w 10000"/>
                    <a:gd name="connsiteY2" fmla="*/ 5113 h 23190"/>
                    <a:gd name="connsiteX3" fmla="*/ 7736 w 10000"/>
                    <a:gd name="connsiteY3" fmla="*/ 3847 h 23190"/>
                    <a:gd name="connsiteX4" fmla="*/ 7540 w 10000"/>
                    <a:gd name="connsiteY4" fmla="*/ 3457 h 23190"/>
                    <a:gd name="connsiteX5" fmla="*/ 7662 w 10000"/>
                    <a:gd name="connsiteY5" fmla="*/ 2435 h 23190"/>
                    <a:gd name="connsiteX6" fmla="*/ 8126 w 10000"/>
                    <a:gd name="connsiteY6" fmla="*/ 2240 h 23190"/>
                    <a:gd name="connsiteX7" fmla="*/ 8931 w 10000"/>
                    <a:gd name="connsiteY7" fmla="*/ 730 h 23190"/>
                    <a:gd name="connsiteX8" fmla="*/ 8785 w 10000"/>
                    <a:gd name="connsiteY8" fmla="*/ 389 h 23190"/>
                    <a:gd name="connsiteX9" fmla="*/ 9053 w 10000"/>
                    <a:gd name="connsiteY9" fmla="*/ 0 h 23190"/>
                    <a:gd name="connsiteX10" fmla="*/ 9200 w 10000"/>
                    <a:gd name="connsiteY10" fmla="*/ 438 h 23190"/>
                    <a:gd name="connsiteX11" fmla="*/ 9298 w 10000"/>
                    <a:gd name="connsiteY11" fmla="*/ 243 h 23190"/>
                    <a:gd name="connsiteX12" fmla="*/ 9526 w 10000"/>
                    <a:gd name="connsiteY12" fmla="*/ 626 h 23190"/>
                    <a:gd name="connsiteX13" fmla="*/ 10000 w 10000"/>
                    <a:gd name="connsiteY13" fmla="*/ 17837 h 23190"/>
                    <a:gd name="connsiteX14" fmla="*/ 2090 w 10000"/>
                    <a:gd name="connsiteY14" fmla="*/ 23190 h 23190"/>
                    <a:gd name="connsiteX15" fmla="*/ 0 w 10000"/>
                    <a:gd name="connsiteY15" fmla="*/ 14594 h 23190"/>
                    <a:gd name="connsiteX0" fmla="*/ 0 w 10000"/>
                    <a:gd name="connsiteY0" fmla="*/ 14594 h 23190"/>
                    <a:gd name="connsiteX1" fmla="*/ 6759 w 10000"/>
                    <a:gd name="connsiteY1" fmla="*/ 6233 h 23190"/>
                    <a:gd name="connsiteX2" fmla="*/ 6466 w 10000"/>
                    <a:gd name="connsiteY2" fmla="*/ 5113 h 23190"/>
                    <a:gd name="connsiteX3" fmla="*/ 7736 w 10000"/>
                    <a:gd name="connsiteY3" fmla="*/ 3847 h 23190"/>
                    <a:gd name="connsiteX4" fmla="*/ 7540 w 10000"/>
                    <a:gd name="connsiteY4" fmla="*/ 3457 h 23190"/>
                    <a:gd name="connsiteX5" fmla="*/ 7662 w 10000"/>
                    <a:gd name="connsiteY5" fmla="*/ 2435 h 23190"/>
                    <a:gd name="connsiteX6" fmla="*/ 8126 w 10000"/>
                    <a:gd name="connsiteY6" fmla="*/ 2240 h 23190"/>
                    <a:gd name="connsiteX7" fmla="*/ 8931 w 10000"/>
                    <a:gd name="connsiteY7" fmla="*/ 730 h 23190"/>
                    <a:gd name="connsiteX8" fmla="*/ 8785 w 10000"/>
                    <a:gd name="connsiteY8" fmla="*/ 389 h 23190"/>
                    <a:gd name="connsiteX9" fmla="*/ 9053 w 10000"/>
                    <a:gd name="connsiteY9" fmla="*/ 0 h 23190"/>
                    <a:gd name="connsiteX10" fmla="*/ 9200 w 10000"/>
                    <a:gd name="connsiteY10" fmla="*/ 438 h 23190"/>
                    <a:gd name="connsiteX11" fmla="*/ 9298 w 10000"/>
                    <a:gd name="connsiteY11" fmla="*/ 243 h 23190"/>
                    <a:gd name="connsiteX12" fmla="*/ 9526 w 10000"/>
                    <a:gd name="connsiteY12" fmla="*/ 626 h 23190"/>
                    <a:gd name="connsiteX13" fmla="*/ 10000 w 10000"/>
                    <a:gd name="connsiteY13" fmla="*/ 17837 h 23190"/>
                    <a:gd name="connsiteX14" fmla="*/ 2090 w 10000"/>
                    <a:gd name="connsiteY14" fmla="*/ 23190 h 23190"/>
                    <a:gd name="connsiteX15" fmla="*/ 0 w 10000"/>
                    <a:gd name="connsiteY15" fmla="*/ 14594 h 23190"/>
                    <a:gd name="connsiteX0" fmla="*/ 0 w 10000"/>
                    <a:gd name="connsiteY0" fmla="*/ 14594 h 23190"/>
                    <a:gd name="connsiteX1" fmla="*/ 7491 w 10000"/>
                    <a:gd name="connsiteY1" fmla="*/ 6817 h 23190"/>
                    <a:gd name="connsiteX2" fmla="*/ 6759 w 10000"/>
                    <a:gd name="connsiteY2" fmla="*/ 6233 h 23190"/>
                    <a:gd name="connsiteX3" fmla="*/ 6466 w 10000"/>
                    <a:gd name="connsiteY3" fmla="*/ 5113 h 23190"/>
                    <a:gd name="connsiteX4" fmla="*/ 7736 w 10000"/>
                    <a:gd name="connsiteY4" fmla="*/ 3847 h 23190"/>
                    <a:gd name="connsiteX5" fmla="*/ 7540 w 10000"/>
                    <a:gd name="connsiteY5" fmla="*/ 3457 h 23190"/>
                    <a:gd name="connsiteX6" fmla="*/ 7662 w 10000"/>
                    <a:gd name="connsiteY6" fmla="*/ 2435 h 23190"/>
                    <a:gd name="connsiteX7" fmla="*/ 8126 w 10000"/>
                    <a:gd name="connsiteY7" fmla="*/ 2240 h 23190"/>
                    <a:gd name="connsiteX8" fmla="*/ 8931 w 10000"/>
                    <a:gd name="connsiteY8" fmla="*/ 730 h 23190"/>
                    <a:gd name="connsiteX9" fmla="*/ 8785 w 10000"/>
                    <a:gd name="connsiteY9" fmla="*/ 389 h 23190"/>
                    <a:gd name="connsiteX10" fmla="*/ 9053 w 10000"/>
                    <a:gd name="connsiteY10" fmla="*/ 0 h 23190"/>
                    <a:gd name="connsiteX11" fmla="*/ 9200 w 10000"/>
                    <a:gd name="connsiteY11" fmla="*/ 438 h 23190"/>
                    <a:gd name="connsiteX12" fmla="*/ 9298 w 10000"/>
                    <a:gd name="connsiteY12" fmla="*/ 243 h 23190"/>
                    <a:gd name="connsiteX13" fmla="*/ 9526 w 10000"/>
                    <a:gd name="connsiteY13" fmla="*/ 626 h 23190"/>
                    <a:gd name="connsiteX14" fmla="*/ 10000 w 10000"/>
                    <a:gd name="connsiteY14" fmla="*/ 17837 h 23190"/>
                    <a:gd name="connsiteX15" fmla="*/ 2090 w 10000"/>
                    <a:gd name="connsiteY15" fmla="*/ 23190 h 23190"/>
                    <a:gd name="connsiteX16" fmla="*/ 0 w 10000"/>
                    <a:gd name="connsiteY16" fmla="*/ 14594 h 23190"/>
                    <a:gd name="connsiteX0" fmla="*/ 0 w 10000"/>
                    <a:gd name="connsiteY0" fmla="*/ 14594 h 23190"/>
                    <a:gd name="connsiteX1" fmla="*/ 7491 w 10000"/>
                    <a:gd name="connsiteY1" fmla="*/ 6817 h 23190"/>
                    <a:gd name="connsiteX2" fmla="*/ 6759 w 10000"/>
                    <a:gd name="connsiteY2" fmla="*/ 6233 h 23190"/>
                    <a:gd name="connsiteX3" fmla="*/ 6466 w 10000"/>
                    <a:gd name="connsiteY3" fmla="*/ 5113 h 23190"/>
                    <a:gd name="connsiteX4" fmla="*/ 7736 w 10000"/>
                    <a:gd name="connsiteY4" fmla="*/ 3847 h 23190"/>
                    <a:gd name="connsiteX5" fmla="*/ 7540 w 10000"/>
                    <a:gd name="connsiteY5" fmla="*/ 3457 h 23190"/>
                    <a:gd name="connsiteX6" fmla="*/ 7662 w 10000"/>
                    <a:gd name="connsiteY6" fmla="*/ 2435 h 23190"/>
                    <a:gd name="connsiteX7" fmla="*/ 8126 w 10000"/>
                    <a:gd name="connsiteY7" fmla="*/ 2240 h 23190"/>
                    <a:gd name="connsiteX8" fmla="*/ 8931 w 10000"/>
                    <a:gd name="connsiteY8" fmla="*/ 730 h 23190"/>
                    <a:gd name="connsiteX9" fmla="*/ 8785 w 10000"/>
                    <a:gd name="connsiteY9" fmla="*/ 389 h 23190"/>
                    <a:gd name="connsiteX10" fmla="*/ 9053 w 10000"/>
                    <a:gd name="connsiteY10" fmla="*/ 0 h 23190"/>
                    <a:gd name="connsiteX11" fmla="*/ 9200 w 10000"/>
                    <a:gd name="connsiteY11" fmla="*/ 438 h 23190"/>
                    <a:gd name="connsiteX12" fmla="*/ 9298 w 10000"/>
                    <a:gd name="connsiteY12" fmla="*/ 243 h 23190"/>
                    <a:gd name="connsiteX13" fmla="*/ 9526 w 10000"/>
                    <a:gd name="connsiteY13" fmla="*/ 626 h 23190"/>
                    <a:gd name="connsiteX14" fmla="*/ 10000 w 10000"/>
                    <a:gd name="connsiteY14" fmla="*/ 17837 h 23190"/>
                    <a:gd name="connsiteX15" fmla="*/ 2090 w 10000"/>
                    <a:gd name="connsiteY15" fmla="*/ 23190 h 23190"/>
                    <a:gd name="connsiteX16" fmla="*/ 0 w 10000"/>
                    <a:gd name="connsiteY16" fmla="*/ 14594 h 23190"/>
                    <a:gd name="connsiteX0" fmla="*/ 0 w 10000"/>
                    <a:gd name="connsiteY0" fmla="*/ 14594 h 23190"/>
                    <a:gd name="connsiteX1" fmla="*/ 7491 w 10000"/>
                    <a:gd name="connsiteY1" fmla="*/ 6817 h 23190"/>
                    <a:gd name="connsiteX2" fmla="*/ 7223 w 10000"/>
                    <a:gd name="connsiteY2" fmla="*/ 6428 h 23190"/>
                    <a:gd name="connsiteX3" fmla="*/ 6759 w 10000"/>
                    <a:gd name="connsiteY3" fmla="*/ 6233 h 23190"/>
                    <a:gd name="connsiteX4" fmla="*/ 6466 w 10000"/>
                    <a:gd name="connsiteY4" fmla="*/ 5113 h 23190"/>
                    <a:gd name="connsiteX5" fmla="*/ 7736 w 10000"/>
                    <a:gd name="connsiteY5" fmla="*/ 3847 h 23190"/>
                    <a:gd name="connsiteX6" fmla="*/ 7540 w 10000"/>
                    <a:gd name="connsiteY6" fmla="*/ 3457 h 23190"/>
                    <a:gd name="connsiteX7" fmla="*/ 7662 w 10000"/>
                    <a:gd name="connsiteY7" fmla="*/ 2435 h 23190"/>
                    <a:gd name="connsiteX8" fmla="*/ 8126 w 10000"/>
                    <a:gd name="connsiteY8" fmla="*/ 2240 h 23190"/>
                    <a:gd name="connsiteX9" fmla="*/ 8931 w 10000"/>
                    <a:gd name="connsiteY9" fmla="*/ 730 h 23190"/>
                    <a:gd name="connsiteX10" fmla="*/ 8785 w 10000"/>
                    <a:gd name="connsiteY10" fmla="*/ 389 h 23190"/>
                    <a:gd name="connsiteX11" fmla="*/ 9053 w 10000"/>
                    <a:gd name="connsiteY11" fmla="*/ 0 h 23190"/>
                    <a:gd name="connsiteX12" fmla="*/ 9200 w 10000"/>
                    <a:gd name="connsiteY12" fmla="*/ 438 h 23190"/>
                    <a:gd name="connsiteX13" fmla="*/ 9298 w 10000"/>
                    <a:gd name="connsiteY13" fmla="*/ 243 h 23190"/>
                    <a:gd name="connsiteX14" fmla="*/ 9526 w 10000"/>
                    <a:gd name="connsiteY14" fmla="*/ 626 h 23190"/>
                    <a:gd name="connsiteX15" fmla="*/ 10000 w 10000"/>
                    <a:gd name="connsiteY15" fmla="*/ 17837 h 23190"/>
                    <a:gd name="connsiteX16" fmla="*/ 2090 w 10000"/>
                    <a:gd name="connsiteY16" fmla="*/ 23190 h 23190"/>
                    <a:gd name="connsiteX17" fmla="*/ 0 w 10000"/>
                    <a:gd name="connsiteY17" fmla="*/ 14594 h 23190"/>
                    <a:gd name="connsiteX0" fmla="*/ 0 w 10000"/>
                    <a:gd name="connsiteY0" fmla="*/ 14594 h 23190"/>
                    <a:gd name="connsiteX1" fmla="*/ 7980 w 10000"/>
                    <a:gd name="connsiteY1" fmla="*/ 8327 h 23190"/>
                    <a:gd name="connsiteX2" fmla="*/ 7491 w 10000"/>
                    <a:gd name="connsiteY2" fmla="*/ 6817 h 23190"/>
                    <a:gd name="connsiteX3" fmla="*/ 7223 w 10000"/>
                    <a:gd name="connsiteY3" fmla="*/ 6428 h 23190"/>
                    <a:gd name="connsiteX4" fmla="*/ 6759 w 10000"/>
                    <a:gd name="connsiteY4" fmla="*/ 6233 h 23190"/>
                    <a:gd name="connsiteX5" fmla="*/ 6466 w 10000"/>
                    <a:gd name="connsiteY5" fmla="*/ 5113 h 23190"/>
                    <a:gd name="connsiteX6" fmla="*/ 7736 w 10000"/>
                    <a:gd name="connsiteY6" fmla="*/ 3847 h 23190"/>
                    <a:gd name="connsiteX7" fmla="*/ 7540 w 10000"/>
                    <a:gd name="connsiteY7" fmla="*/ 3457 h 23190"/>
                    <a:gd name="connsiteX8" fmla="*/ 7662 w 10000"/>
                    <a:gd name="connsiteY8" fmla="*/ 2435 h 23190"/>
                    <a:gd name="connsiteX9" fmla="*/ 8126 w 10000"/>
                    <a:gd name="connsiteY9" fmla="*/ 2240 h 23190"/>
                    <a:gd name="connsiteX10" fmla="*/ 8931 w 10000"/>
                    <a:gd name="connsiteY10" fmla="*/ 730 h 23190"/>
                    <a:gd name="connsiteX11" fmla="*/ 8785 w 10000"/>
                    <a:gd name="connsiteY11" fmla="*/ 389 h 23190"/>
                    <a:gd name="connsiteX12" fmla="*/ 9053 w 10000"/>
                    <a:gd name="connsiteY12" fmla="*/ 0 h 23190"/>
                    <a:gd name="connsiteX13" fmla="*/ 9200 w 10000"/>
                    <a:gd name="connsiteY13" fmla="*/ 438 h 23190"/>
                    <a:gd name="connsiteX14" fmla="*/ 9298 w 10000"/>
                    <a:gd name="connsiteY14" fmla="*/ 243 h 23190"/>
                    <a:gd name="connsiteX15" fmla="*/ 9526 w 10000"/>
                    <a:gd name="connsiteY15" fmla="*/ 626 h 23190"/>
                    <a:gd name="connsiteX16" fmla="*/ 10000 w 10000"/>
                    <a:gd name="connsiteY16" fmla="*/ 17837 h 23190"/>
                    <a:gd name="connsiteX17" fmla="*/ 2090 w 10000"/>
                    <a:gd name="connsiteY17" fmla="*/ 23190 h 23190"/>
                    <a:gd name="connsiteX18" fmla="*/ 0 w 10000"/>
                    <a:gd name="connsiteY18" fmla="*/ 14594 h 23190"/>
                    <a:gd name="connsiteX0" fmla="*/ 0 w 10000"/>
                    <a:gd name="connsiteY0" fmla="*/ 14594 h 23190"/>
                    <a:gd name="connsiteX1" fmla="*/ 7980 w 10000"/>
                    <a:gd name="connsiteY1" fmla="*/ 8327 h 23190"/>
                    <a:gd name="connsiteX2" fmla="*/ 7491 w 10000"/>
                    <a:gd name="connsiteY2" fmla="*/ 6817 h 23190"/>
                    <a:gd name="connsiteX3" fmla="*/ 7223 w 10000"/>
                    <a:gd name="connsiteY3" fmla="*/ 6428 h 23190"/>
                    <a:gd name="connsiteX4" fmla="*/ 6759 w 10000"/>
                    <a:gd name="connsiteY4" fmla="*/ 6233 h 23190"/>
                    <a:gd name="connsiteX5" fmla="*/ 6466 w 10000"/>
                    <a:gd name="connsiteY5" fmla="*/ 5113 h 23190"/>
                    <a:gd name="connsiteX6" fmla="*/ 7736 w 10000"/>
                    <a:gd name="connsiteY6" fmla="*/ 3847 h 23190"/>
                    <a:gd name="connsiteX7" fmla="*/ 7540 w 10000"/>
                    <a:gd name="connsiteY7" fmla="*/ 3457 h 23190"/>
                    <a:gd name="connsiteX8" fmla="*/ 7662 w 10000"/>
                    <a:gd name="connsiteY8" fmla="*/ 2435 h 23190"/>
                    <a:gd name="connsiteX9" fmla="*/ 8126 w 10000"/>
                    <a:gd name="connsiteY9" fmla="*/ 2240 h 23190"/>
                    <a:gd name="connsiteX10" fmla="*/ 8931 w 10000"/>
                    <a:gd name="connsiteY10" fmla="*/ 730 h 23190"/>
                    <a:gd name="connsiteX11" fmla="*/ 8785 w 10000"/>
                    <a:gd name="connsiteY11" fmla="*/ 389 h 23190"/>
                    <a:gd name="connsiteX12" fmla="*/ 9053 w 10000"/>
                    <a:gd name="connsiteY12" fmla="*/ 0 h 23190"/>
                    <a:gd name="connsiteX13" fmla="*/ 9200 w 10000"/>
                    <a:gd name="connsiteY13" fmla="*/ 438 h 23190"/>
                    <a:gd name="connsiteX14" fmla="*/ 9298 w 10000"/>
                    <a:gd name="connsiteY14" fmla="*/ 243 h 23190"/>
                    <a:gd name="connsiteX15" fmla="*/ 9526 w 10000"/>
                    <a:gd name="connsiteY15" fmla="*/ 626 h 23190"/>
                    <a:gd name="connsiteX16" fmla="*/ 10000 w 10000"/>
                    <a:gd name="connsiteY16" fmla="*/ 17837 h 23190"/>
                    <a:gd name="connsiteX17" fmla="*/ 2090 w 10000"/>
                    <a:gd name="connsiteY17" fmla="*/ 23190 h 23190"/>
                    <a:gd name="connsiteX18" fmla="*/ 0 w 10000"/>
                    <a:gd name="connsiteY18" fmla="*/ 14594 h 23190"/>
                    <a:gd name="connsiteX0" fmla="*/ 0 w 10000"/>
                    <a:gd name="connsiteY0" fmla="*/ 14594 h 23190"/>
                    <a:gd name="connsiteX1" fmla="*/ 7565 w 10000"/>
                    <a:gd name="connsiteY1" fmla="*/ 10080 h 23190"/>
                    <a:gd name="connsiteX2" fmla="*/ 7980 w 10000"/>
                    <a:gd name="connsiteY2" fmla="*/ 8327 h 23190"/>
                    <a:gd name="connsiteX3" fmla="*/ 7491 w 10000"/>
                    <a:gd name="connsiteY3" fmla="*/ 6817 h 23190"/>
                    <a:gd name="connsiteX4" fmla="*/ 7223 w 10000"/>
                    <a:gd name="connsiteY4" fmla="*/ 6428 h 23190"/>
                    <a:gd name="connsiteX5" fmla="*/ 6759 w 10000"/>
                    <a:gd name="connsiteY5" fmla="*/ 6233 h 23190"/>
                    <a:gd name="connsiteX6" fmla="*/ 6466 w 10000"/>
                    <a:gd name="connsiteY6" fmla="*/ 5113 h 23190"/>
                    <a:gd name="connsiteX7" fmla="*/ 7736 w 10000"/>
                    <a:gd name="connsiteY7" fmla="*/ 3847 h 23190"/>
                    <a:gd name="connsiteX8" fmla="*/ 7540 w 10000"/>
                    <a:gd name="connsiteY8" fmla="*/ 3457 h 23190"/>
                    <a:gd name="connsiteX9" fmla="*/ 7662 w 10000"/>
                    <a:gd name="connsiteY9" fmla="*/ 2435 h 23190"/>
                    <a:gd name="connsiteX10" fmla="*/ 8126 w 10000"/>
                    <a:gd name="connsiteY10" fmla="*/ 2240 h 23190"/>
                    <a:gd name="connsiteX11" fmla="*/ 8931 w 10000"/>
                    <a:gd name="connsiteY11" fmla="*/ 730 h 23190"/>
                    <a:gd name="connsiteX12" fmla="*/ 8785 w 10000"/>
                    <a:gd name="connsiteY12" fmla="*/ 389 h 23190"/>
                    <a:gd name="connsiteX13" fmla="*/ 9053 w 10000"/>
                    <a:gd name="connsiteY13" fmla="*/ 0 h 23190"/>
                    <a:gd name="connsiteX14" fmla="*/ 9200 w 10000"/>
                    <a:gd name="connsiteY14" fmla="*/ 438 h 23190"/>
                    <a:gd name="connsiteX15" fmla="*/ 9298 w 10000"/>
                    <a:gd name="connsiteY15" fmla="*/ 243 h 23190"/>
                    <a:gd name="connsiteX16" fmla="*/ 9526 w 10000"/>
                    <a:gd name="connsiteY16" fmla="*/ 626 h 23190"/>
                    <a:gd name="connsiteX17" fmla="*/ 10000 w 10000"/>
                    <a:gd name="connsiteY17" fmla="*/ 17837 h 23190"/>
                    <a:gd name="connsiteX18" fmla="*/ 2090 w 10000"/>
                    <a:gd name="connsiteY18" fmla="*/ 23190 h 23190"/>
                    <a:gd name="connsiteX19" fmla="*/ 0 w 10000"/>
                    <a:gd name="connsiteY19" fmla="*/ 14594 h 23190"/>
                    <a:gd name="connsiteX0" fmla="*/ 0 w 10000"/>
                    <a:gd name="connsiteY0" fmla="*/ 14594 h 23190"/>
                    <a:gd name="connsiteX1" fmla="*/ 7565 w 10000"/>
                    <a:gd name="connsiteY1" fmla="*/ 10080 h 23190"/>
                    <a:gd name="connsiteX2" fmla="*/ 7980 w 10000"/>
                    <a:gd name="connsiteY2" fmla="*/ 8327 h 23190"/>
                    <a:gd name="connsiteX3" fmla="*/ 7491 w 10000"/>
                    <a:gd name="connsiteY3" fmla="*/ 6817 h 23190"/>
                    <a:gd name="connsiteX4" fmla="*/ 7223 w 10000"/>
                    <a:gd name="connsiteY4" fmla="*/ 6428 h 23190"/>
                    <a:gd name="connsiteX5" fmla="*/ 6759 w 10000"/>
                    <a:gd name="connsiteY5" fmla="*/ 6233 h 23190"/>
                    <a:gd name="connsiteX6" fmla="*/ 6466 w 10000"/>
                    <a:gd name="connsiteY6" fmla="*/ 5113 h 23190"/>
                    <a:gd name="connsiteX7" fmla="*/ 7736 w 10000"/>
                    <a:gd name="connsiteY7" fmla="*/ 3847 h 23190"/>
                    <a:gd name="connsiteX8" fmla="*/ 7540 w 10000"/>
                    <a:gd name="connsiteY8" fmla="*/ 3457 h 23190"/>
                    <a:gd name="connsiteX9" fmla="*/ 7662 w 10000"/>
                    <a:gd name="connsiteY9" fmla="*/ 2435 h 23190"/>
                    <a:gd name="connsiteX10" fmla="*/ 8126 w 10000"/>
                    <a:gd name="connsiteY10" fmla="*/ 2240 h 23190"/>
                    <a:gd name="connsiteX11" fmla="*/ 8931 w 10000"/>
                    <a:gd name="connsiteY11" fmla="*/ 730 h 23190"/>
                    <a:gd name="connsiteX12" fmla="*/ 8785 w 10000"/>
                    <a:gd name="connsiteY12" fmla="*/ 389 h 23190"/>
                    <a:gd name="connsiteX13" fmla="*/ 9053 w 10000"/>
                    <a:gd name="connsiteY13" fmla="*/ 0 h 23190"/>
                    <a:gd name="connsiteX14" fmla="*/ 9200 w 10000"/>
                    <a:gd name="connsiteY14" fmla="*/ 438 h 23190"/>
                    <a:gd name="connsiteX15" fmla="*/ 9298 w 10000"/>
                    <a:gd name="connsiteY15" fmla="*/ 243 h 23190"/>
                    <a:gd name="connsiteX16" fmla="*/ 9526 w 10000"/>
                    <a:gd name="connsiteY16" fmla="*/ 626 h 23190"/>
                    <a:gd name="connsiteX17" fmla="*/ 10000 w 10000"/>
                    <a:gd name="connsiteY17" fmla="*/ 17837 h 23190"/>
                    <a:gd name="connsiteX18" fmla="*/ 2090 w 10000"/>
                    <a:gd name="connsiteY18" fmla="*/ 23190 h 23190"/>
                    <a:gd name="connsiteX19" fmla="*/ 0 w 10000"/>
                    <a:gd name="connsiteY19" fmla="*/ 14594 h 23190"/>
                    <a:gd name="connsiteX0" fmla="*/ 0 w 10000"/>
                    <a:gd name="connsiteY0" fmla="*/ 14594 h 23190"/>
                    <a:gd name="connsiteX1" fmla="*/ 7199 w 10000"/>
                    <a:gd name="connsiteY1" fmla="*/ 9885 h 23190"/>
                    <a:gd name="connsiteX2" fmla="*/ 7565 w 10000"/>
                    <a:gd name="connsiteY2" fmla="*/ 10080 h 23190"/>
                    <a:gd name="connsiteX3" fmla="*/ 7980 w 10000"/>
                    <a:gd name="connsiteY3" fmla="*/ 8327 h 23190"/>
                    <a:gd name="connsiteX4" fmla="*/ 7491 w 10000"/>
                    <a:gd name="connsiteY4" fmla="*/ 6817 h 23190"/>
                    <a:gd name="connsiteX5" fmla="*/ 7223 w 10000"/>
                    <a:gd name="connsiteY5" fmla="*/ 6428 h 23190"/>
                    <a:gd name="connsiteX6" fmla="*/ 6759 w 10000"/>
                    <a:gd name="connsiteY6" fmla="*/ 6233 h 23190"/>
                    <a:gd name="connsiteX7" fmla="*/ 6466 w 10000"/>
                    <a:gd name="connsiteY7" fmla="*/ 5113 h 23190"/>
                    <a:gd name="connsiteX8" fmla="*/ 7736 w 10000"/>
                    <a:gd name="connsiteY8" fmla="*/ 3847 h 23190"/>
                    <a:gd name="connsiteX9" fmla="*/ 7540 w 10000"/>
                    <a:gd name="connsiteY9" fmla="*/ 3457 h 23190"/>
                    <a:gd name="connsiteX10" fmla="*/ 7662 w 10000"/>
                    <a:gd name="connsiteY10" fmla="*/ 2435 h 23190"/>
                    <a:gd name="connsiteX11" fmla="*/ 8126 w 10000"/>
                    <a:gd name="connsiteY11" fmla="*/ 2240 h 23190"/>
                    <a:gd name="connsiteX12" fmla="*/ 8931 w 10000"/>
                    <a:gd name="connsiteY12" fmla="*/ 730 h 23190"/>
                    <a:gd name="connsiteX13" fmla="*/ 8785 w 10000"/>
                    <a:gd name="connsiteY13" fmla="*/ 389 h 23190"/>
                    <a:gd name="connsiteX14" fmla="*/ 9053 w 10000"/>
                    <a:gd name="connsiteY14" fmla="*/ 0 h 23190"/>
                    <a:gd name="connsiteX15" fmla="*/ 9200 w 10000"/>
                    <a:gd name="connsiteY15" fmla="*/ 438 h 23190"/>
                    <a:gd name="connsiteX16" fmla="*/ 9298 w 10000"/>
                    <a:gd name="connsiteY16" fmla="*/ 243 h 23190"/>
                    <a:gd name="connsiteX17" fmla="*/ 9526 w 10000"/>
                    <a:gd name="connsiteY17" fmla="*/ 626 h 23190"/>
                    <a:gd name="connsiteX18" fmla="*/ 10000 w 10000"/>
                    <a:gd name="connsiteY18" fmla="*/ 17837 h 23190"/>
                    <a:gd name="connsiteX19" fmla="*/ 2090 w 10000"/>
                    <a:gd name="connsiteY19" fmla="*/ 23190 h 23190"/>
                    <a:gd name="connsiteX20" fmla="*/ 0 w 10000"/>
                    <a:gd name="connsiteY20" fmla="*/ 14594 h 23190"/>
                    <a:gd name="connsiteX0" fmla="*/ 0 w 10000"/>
                    <a:gd name="connsiteY0" fmla="*/ 14594 h 23190"/>
                    <a:gd name="connsiteX1" fmla="*/ 7199 w 10000"/>
                    <a:gd name="connsiteY1" fmla="*/ 9885 h 23190"/>
                    <a:gd name="connsiteX2" fmla="*/ 7565 w 10000"/>
                    <a:gd name="connsiteY2" fmla="*/ 10080 h 23190"/>
                    <a:gd name="connsiteX3" fmla="*/ 7980 w 10000"/>
                    <a:gd name="connsiteY3" fmla="*/ 8327 h 23190"/>
                    <a:gd name="connsiteX4" fmla="*/ 7491 w 10000"/>
                    <a:gd name="connsiteY4" fmla="*/ 6817 h 23190"/>
                    <a:gd name="connsiteX5" fmla="*/ 7223 w 10000"/>
                    <a:gd name="connsiteY5" fmla="*/ 6428 h 23190"/>
                    <a:gd name="connsiteX6" fmla="*/ 6759 w 10000"/>
                    <a:gd name="connsiteY6" fmla="*/ 6233 h 23190"/>
                    <a:gd name="connsiteX7" fmla="*/ 6466 w 10000"/>
                    <a:gd name="connsiteY7" fmla="*/ 5113 h 23190"/>
                    <a:gd name="connsiteX8" fmla="*/ 7736 w 10000"/>
                    <a:gd name="connsiteY8" fmla="*/ 3847 h 23190"/>
                    <a:gd name="connsiteX9" fmla="*/ 7540 w 10000"/>
                    <a:gd name="connsiteY9" fmla="*/ 3457 h 23190"/>
                    <a:gd name="connsiteX10" fmla="*/ 7662 w 10000"/>
                    <a:gd name="connsiteY10" fmla="*/ 2435 h 23190"/>
                    <a:gd name="connsiteX11" fmla="*/ 8126 w 10000"/>
                    <a:gd name="connsiteY11" fmla="*/ 2240 h 23190"/>
                    <a:gd name="connsiteX12" fmla="*/ 8931 w 10000"/>
                    <a:gd name="connsiteY12" fmla="*/ 730 h 23190"/>
                    <a:gd name="connsiteX13" fmla="*/ 8785 w 10000"/>
                    <a:gd name="connsiteY13" fmla="*/ 389 h 23190"/>
                    <a:gd name="connsiteX14" fmla="*/ 9053 w 10000"/>
                    <a:gd name="connsiteY14" fmla="*/ 0 h 23190"/>
                    <a:gd name="connsiteX15" fmla="*/ 9200 w 10000"/>
                    <a:gd name="connsiteY15" fmla="*/ 438 h 23190"/>
                    <a:gd name="connsiteX16" fmla="*/ 9298 w 10000"/>
                    <a:gd name="connsiteY16" fmla="*/ 243 h 23190"/>
                    <a:gd name="connsiteX17" fmla="*/ 9526 w 10000"/>
                    <a:gd name="connsiteY17" fmla="*/ 626 h 23190"/>
                    <a:gd name="connsiteX18" fmla="*/ 10000 w 10000"/>
                    <a:gd name="connsiteY18" fmla="*/ 17837 h 23190"/>
                    <a:gd name="connsiteX19" fmla="*/ 2090 w 10000"/>
                    <a:gd name="connsiteY19" fmla="*/ 23190 h 23190"/>
                    <a:gd name="connsiteX20" fmla="*/ 0 w 10000"/>
                    <a:gd name="connsiteY20" fmla="*/ 14594 h 23190"/>
                    <a:gd name="connsiteX0" fmla="*/ 0 w 10000"/>
                    <a:gd name="connsiteY0" fmla="*/ 14594 h 23190"/>
                    <a:gd name="connsiteX1" fmla="*/ 6930 w 10000"/>
                    <a:gd name="connsiteY1" fmla="*/ 11054 h 23190"/>
                    <a:gd name="connsiteX2" fmla="*/ 7199 w 10000"/>
                    <a:gd name="connsiteY2" fmla="*/ 9885 h 23190"/>
                    <a:gd name="connsiteX3" fmla="*/ 7565 w 10000"/>
                    <a:gd name="connsiteY3" fmla="*/ 10080 h 23190"/>
                    <a:gd name="connsiteX4" fmla="*/ 7980 w 10000"/>
                    <a:gd name="connsiteY4" fmla="*/ 8327 h 23190"/>
                    <a:gd name="connsiteX5" fmla="*/ 7491 w 10000"/>
                    <a:gd name="connsiteY5" fmla="*/ 6817 h 23190"/>
                    <a:gd name="connsiteX6" fmla="*/ 7223 w 10000"/>
                    <a:gd name="connsiteY6" fmla="*/ 6428 h 23190"/>
                    <a:gd name="connsiteX7" fmla="*/ 6759 w 10000"/>
                    <a:gd name="connsiteY7" fmla="*/ 6233 h 23190"/>
                    <a:gd name="connsiteX8" fmla="*/ 6466 w 10000"/>
                    <a:gd name="connsiteY8" fmla="*/ 5113 h 23190"/>
                    <a:gd name="connsiteX9" fmla="*/ 7736 w 10000"/>
                    <a:gd name="connsiteY9" fmla="*/ 3847 h 23190"/>
                    <a:gd name="connsiteX10" fmla="*/ 7540 w 10000"/>
                    <a:gd name="connsiteY10" fmla="*/ 3457 h 23190"/>
                    <a:gd name="connsiteX11" fmla="*/ 7662 w 10000"/>
                    <a:gd name="connsiteY11" fmla="*/ 2435 h 23190"/>
                    <a:gd name="connsiteX12" fmla="*/ 8126 w 10000"/>
                    <a:gd name="connsiteY12" fmla="*/ 2240 h 23190"/>
                    <a:gd name="connsiteX13" fmla="*/ 8931 w 10000"/>
                    <a:gd name="connsiteY13" fmla="*/ 730 h 23190"/>
                    <a:gd name="connsiteX14" fmla="*/ 8785 w 10000"/>
                    <a:gd name="connsiteY14" fmla="*/ 389 h 23190"/>
                    <a:gd name="connsiteX15" fmla="*/ 9053 w 10000"/>
                    <a:gd name="connsiteY15" fmla="*/ 0 h 23190"/>
                    <a:gd name="connsiteX16" fmla="*/ 9200 w 10000"/>
                    <a:gd name="connsiteY16" fmla="*/ 438 h 23190"/>
                    <a:gd name="connsiteX17" fmla="*/ 9298 w 10000"/>
                    <a:gd name="connsiteY17" fmla="*/ 243 h 23190"/>
                    <a:gd name="connsiteX18" fmla="*/ 9526 w 10000"/>
                    <a:gd name="connsiteY18" fmla="*/ 626 h 23190"/>
                    <a:gd name="connsiteX19" fmla="*/ 10000 w 10000"/>
                    <a:gd name="connsiteY19" fmla="*/ 17837 h 23190"/>
                    <a:gd name="connsiteX20" fmla="*/ 2090 w 10000"/>
                    <a:gd name="connsiteY20" fmla="*/ 23190 h 23190"/>
                    <a:gd name="connsiteX21" fmla="*/ 0 w 10000"/>
                    <a:gd name="connsiteY21" fmla="*/ 14594 h 23190"/>
                    <a:gd name="connsiteX0" fmla="*/ 0 w 10000"/>
                    <a:gd name="connsiteY0" fmla="*/ 14594 h 23190"/>
                    <a:gd name="connsiteX1" fmla="*/ 6930 w 10000"/>
                    <a:gd name="connsiteY1" fmla="*/ 11054 h 23190"/>
                    <a:gd name="connsiteX2" fmla="*/ 7199 w 10000"/>
                    <a:gd name="connsiteY2" fmla="*/ 9885 h 23190"/>
                    <a:gd name="connsiteX3" fmla="*/ 7565 w 10000"/>
                    <a:gd name="connsiteY3" fmla="*/ 10080 h 23190"/>
                    <a:gd name="connsiteX4" fmla="*/ 7980 w 10000"/>
                    <a:gd name="connsiteY4" fmla="*/ 8327 h 23190"/>
                    <a:gd name="connsiteX5" fmla="*/ 7491 w 10000"/>
                    <a:gd name="connsiteY5" fmla="*/ 6817 h 23190"/>
                    <a:gd name="connsiteX6" fmla="*/ 7223 w 10000"/>
                    <a:gd name="connsiteY6" fmla="*/ 6428 h 23190"/>
                    <a:gd name="connsiteX7" fmla="*/ 6759 w 10000"/>
                    <a:gd name="connsiteY7" fmla="*/ 6233 h 23190"/>
                    <a:gd name="connsiteX8" fmla="*/ 6466 w 10000"/>
                    <a:gd name="connsiteY8" fmla="*/ 5113 h 23190"/>
                    <a:gd name="connsiteX9" fmla="*/ 7736 w 10000"/>
                    <a:gd name="connsiteY9" fmla="*/ 3847 h 23190"/>
                    <a:gd name="connsiteX10" fmla="*/ 7540 w 10000"/>
                    <a:gd name="connsiteY10" fmla="*/ 3457 h 23190"/>
                    <a:gd name="connsiteX11" fmla="*/ 7662 w 10000"/>
                    <a:gd name="connsiteY11" fmla="*/ 2435 h 23190"/>
                    <a:gd name="connsiteX12" fmla="*/ 8126 w 10000"/>
                    <a:gd name="connsiteY12" fmla="*/ 2240 h 23190"/>
                    <a:gd name="connsiteX13" fmla="*/ 8931 w 10000"/>
                    <a:gd name="connsiteY13" fmla="*/ 730 h 23190"/>
                    <a:gd name="connsiteX14" fmla="*/ 8785 w 10000"/>
                    <a:gd name="connsiteY14" fmla="*/ 389 h 23190"/>
                    <a:gd name="connsiteX15" fmla="*/ 9053 w 10000"/>
                    <a:gd name="connsiteY15" fmla="*/ 0 h 23190"/>
                    <a:gd name="connsiteX16" fmla="*/ 9200 w 10000"/>
                    <a:gd name="connsiteY16" fmla="*/ 438 h 23190"/>
                    <a:gd name="connsiteX17" fmla="*/ 9298 w 10000"/>
                    <a:gd name="connsiteY17" fmla="*/ 243 h 23190"/>
                    <a:gd name="connsiteX18" fmla="*/ 9526 w 10000"/>
                    <a:gd name="connsiteY18" fmla="*/ 626 h 23190"/>
                    <a:gd name="connsiteX19" fmla="*/ 10000 w 10000"/>
                    <a:gd name="connsiteY19" fmla="*/ 17837 h 23190"/>
                    <a:gd name="connsiteX20" fmla="*/ 2090 w 10000"/>
                    <a:gd name="connsiteY20" fmla="*/ 23190 h 23190"/>
                    <a:gd name="connsiteX21" fmla="*/ 0 w 10000"/>
                    <a:gd name="connsiteY21" fmla="*/ 14594 h 23190"/>
                    <a:gd name="connsiteX0" fmla="*/ 0 w 10000"/>
                    <a:gd name="connsiteY0" fmla="*/ 14594 h 23190"/>
                    <a:gd name="connsiteX1" fmla="*/ 7296 w 10000"/>
                    <a:gd name="connsiteY1" fmla="*/ 11492 h 23190"/>
                    <a:gd name="connsiteX2" fmla="*/ 6930 w 10000"/>
                    <a:gd name="connsiteY2" fmla="*/ 11054 h 23190"/>
                    <a:gd name="connsiteX3" fmla="*/ 7199 w 10000"/>
                    <a:gd name="connsiteY3" fmla="*/ 9885 h 23190"/>
                    <a:gd name="connsiteX4" fmla="*/ 7565 w 10000"/>
                    <a:gd name="connsiteY4" fmla="*/ 10080 h 23190"/>
                    <a:gd name="connsiteX5" fmla="*/ 7980 w 10000"/>
                    <a:gd name="connsiteY5" fmla="*/ 8327 h 23190"/>
                    <a:gd name="connsiteX6" fmla="*/ 7491 w 10000"/>
                    <a:gd name="connsiteY6" fmla="*/ 6817 h 23190"/>
                    <a:gd name="connsiteX7" fmla="*/ 7223 w 10000"/>
                    <a:gd name="connsiteY7" fmla="*/ 6428 h 23190"/>
                    <a:gd name="connsiteX8" fmla="*/ 6759 w 10000"/>
                    <a:gd name="connsiteY8" fmla="*/ 6233 h 23190"/>
                    <a:gd name="connsiteX9" fmla="*/ 6466 w 10000"/>
                    <a:gd name="connsiteY9" fmla="*/ 5113 h 23190"/>
                    <a:gd name="connsiteX10" fmla="*/ 7736 w 10000"/>
                    <a:gd name="connsiteY10" fmla="*/ 3847 h 23190"/>
                    <a:gd name="connsiteX11" fmla="*/ 7540 w 10000"/>
                    <a:gd name="connsiteY11" fmla="*/ 3457 h 23190"/>
                    <a:gd name="connsiteX12" fmla="*/ 7662 w 10000"/>
                    <a:gd name="connsiteY12" fmla="*/ 2435 h 23190"/>
                    <a:gd name="connsiteX13" fmla="*/ 8126 w 10000"/>
                    <a:gd name="connsiteY13" fmla="*/ 2240 h 23190"/>
                    <a:gd name="connsiteX14" fmla="*/ 8931 w 10000"/>
                    <a:gd name="connsiteY14" fmla="*/ 730 h 23190"/>
                    <a:gd name="connsiteX15" fmla="*/ 8785 w 10000"/>
                    <a:gd name="connsiteY15" fmla="*/ 389 h 23190"/>
                    <a:gd name="connsiteX16" fmla="*/ 9053 w 10000"/>
                    <a:gd name="connsiteY16" fmla="*/ 0 h 23190"/>
                    <a:gd name="connsiteX17" fmla="*/ 9200 w 10000"/>
                    <a:gd name="connsiteY17" fmla="*/ 438 h 23190"/>
                    <a:gd name="connsiteX18" fmla="*/ 9298 w 10000"/>
                    <a:gd name="connsiteY18" fmla="*/ 243 h 23190"/>
                    <a:gd name="connsiteX19" fmla="*/ 9526 w 10000"/>
                    <a:gd name="connsiteY19" fmla="*/ 626 h 23190"/>
                    <a:gd name="connsiteX20" fmla="*/ 10000 w 10000"/>
                    <a:gd name="connsiteY20" fmla="*/ 17837 h 23190"/>
                    <a:gd name="connsiteX21" fmla="*/ 2090 w 10000"/>
                    <a:gd name="connsiteY21" fmla="*/ 23190 h 23190"/>
                    <a:gd name="connsiteX22" fmla="*/ 0 w 10000"/>
                    <a:gd name="connsiteY22" fmla="*/ 14594 h 23190"/>
                    <a:gd name="connsiteX0" fmla="*/ 0 w 10000"/>
                    <a:gd name="connsiteY0" fmla="*/ 14594 h 23190"/>
                    <a:gd name="connsiteX1" fmla="*/ 7296 w 10000"/>
                    <a:gd name="connsiteY1" fmla="*/ 11492 h 23190"/>
                    <a:gd name="connsiteX2" fmla="*/ 6930 w 10000"/>
                    <a:gd name="connsiteY2" fmla="*/ 11054 h 23190"/>
                    <a:gd name="connsiteX3" fmla="*/ 7199 w 10000"/>
                    <a:gd name="connsiteY3" fmla="*/ 9885 h 23190"/>
                    <a:gd name="connsiteX4" fmla="*/ 7565 w 10000"/>
                    <a:gd name="connsiteY4" fmla="*/ 10080 h 23190"/>
                    <a:gd name="connsiteX5" fmla="*/ 7980 w 10000"/>
                    <a:gd name="connsiteY5" fmla="*/ 8327 h 23190"/>
                    <a:gd name="connsiteX6" fmla="*/ 7491 w 10000"/>
                    <a:gd name="connsiteY6" fmla="*/ 6817 h 23190"/>
                    <a:gd name="connsiteX7" fmla="*/ 7223 w 10000"/>
                    <a:gd name="connsiteY7" fmla="*/ 6428 h 23190"/>
                    <a:gd name="connsiteX8" fmla="*/ 6759 w 10000"/>
                    <a:gd name="connsiteY8" fmla="*/ 6233 h 23190"/>
                    <a:gd name="connsiteX9" fmla="*/ 6466 w 10000"/>
                    <a:gd name="connsiteY9" fmla="*/ 5113 h 23190"/>
                    <a:gd name="connsiteX10" fmla="*/ 7736 w 10000"/>
                    <a:gd name="connsiteY10" fmla="*/ 3847 h 23190"/>
                    <a:gd name="connsiteX11" fmla="*/ 7540 w 10000"/>
                    <a:gd name="connsiteY11" fmla="*/ 3457 h 23190"/>
                    <a:gd name="connsiteX12" fmla="*/ 7662 w 10000"/>
                    <a:gd name="connsiteY12" fmla="*/ 2435 h 23190"/>
                    <a:gd name="connsiteX13" fmla="*/ 8126 w 10000"/>
                    <a:gd name="connsiteY13" fmla="*/ 2240 h 23190"/>
                    <a:gd name="connsiteX14" fmla="*/ 8931 w 10000"/>
                    <a:gd name="connsiteY14" fmla="*/ 730 h 23190"/>
                    <a:gd name="connsiteX15" fmla="*/ 8785 w 10000"/>
                    <a:gd name="connsiteY15" fmla="*/ 389 h 23190"/>
                    <a:gd name="connsiteX16" fmla="*/ 9053 w 10000"/>
                    <a:gd name="connsiteY16" fmla="*/ 0 h 23190"/>
                    <a:gd name="connsiteX17" fmla="*/ 9200 w 10000"/>
                    <a:gd name="connsiteY17" fmla="*/ 438 h 23190"/>
                    <a:gd name="connsiteX18" fmla="*/ 9298 w 10000"/>
                    <a:gd name="connsiteY18" fmla="*/ 243 h 23190"/>
                    <a:gd name="connsiteX19" fmla="*/ 9526 w 10000"/>
                    <a:gd name="connsiteY19" fmla="*/ 626 h 23190"/>
                    <a:gd name="connsiteX20" fmla="*/ 10000 w 10000"/>
                    <a:gd name="connsiteY20" fmla="*/ 17837 h 23190"/>
                    <a:gd name="connsiteX21" fmla="*/ 2090 w 10000"/>
                    <a:gd name="connsiteY21" fmla="*/ 23190 h 23190"/>
                    <a:gd name="connsiteX22" fmla="*/ 0 w 10000"/>
                    <a:gd name="connsiteY22" fmla="*/ 14594 h 23190"/>
                    <a:gd name="connsiteX0" fmla="*/ 0 w 10000"/>
                    <a:gd name="connsiteY0" fmla="*/ 14594 h 23190"/>
                    <a:gd name="connsiteX1" fmla="*/ 6052 w 10000"/>
                    <a:gd name="connsiteY1" fmla="*/ 15096 h 23190"/>
                    <a:gd name="connsiteX2" fmla="*/ 7296 w 10000"/>
                    <a:gd name="connsiteY2" fmla="*/ 11492 h 23190"/>
                    <a:gd name="connsiteX3" fmla="*/ 6930 w 10000"/>
                    <a:gd name="connsiteY3" fmla="*/ 11054 h 23190"/>
                    <a:gd name="connsiteX4" fmla="*/ 7199 w 10000"/>
                    <a:gd name="connsiteY4" fmla="*/ 9885 h 23190"/>
                    <a:gd name="connsiteX5" fmla="*/ 7565 w 10000"/>
                    <a:gd name="connsiteY5" fmla="*/ 10080 h 23190"/>
                    <a:gd name="connsiteX6" fmla="*/ 7980 w 10000"/>
                    <a:gd name="connsiteY6" fmla="*/ 8327 h 23190"/>
                    <a:gd name="connsiteX7" fmla="*/ 7491 w 10000"/>
                    <a:gd name="connsiteY7" fmla="*/ 6817 h 23190"/>
                    <a:gd name="connsiteX8" fmla="*/ 7223 w 10000"/>
                    <a:gd name="connsiteY8" fmla="*/ 6428 h 23190"/>
                    <a:gd name="connsiteX9" fmla="*/ 6759 w 10000"/>
                    <a:gd name="connsiteY9" fmla="*/ 6233 h 23190"/>
                    <a:gd name="connsiteX10" fmla="*/ 6466 w 10000"/>
                    <a:gd name="connsiteY10" fmla="*/ 5113 h 23190"/>
                    <a:gd name="connsiteX11" fmla="*/ 7736 w 10000"/>
                    <a:gd name="connsiteY11" fmla="*/ 3847 h 23190"/>
                    <a:gd name="connsiteX12" fmla="*/ 7540 w 10000"/>
                    <a:gd name="connsiteY12" fmla="*/ 3457 h 23190"/>
                    <a:gd name="connsiteX13" fmla="*/ 7662 w 10000"/>
                    <a:gd name="connsiteY13" fmla="*/ 2435 h 23190"/>
                    <a:gd name="connsiteX14" fmla="*/ 8126 w 10000"/>
                    <a:gd name="connsiteY14" fmla="*/ 2240 h 23190"/>
                    <a:gd name="connsiteX15" fmla="*/ 8931 w 10000"/>
                    <a:gd name="connsiteY15" fmla="*/ 730 h 23190"/>
                    <a:gd name="connsiteX16" fmla="*/ 8785 w 10000"/>
                    <a:gd name="connsiteY16" fmla="*/ 389 h 23190"/>
                    <a:gd name="connsiteX17" fmla="*/ 9053 w 10000"/>
                    <a:gd name="connsiteY17" fmla="*/ 0 h 23190"/>
                    <a:gd name="connsiteX18" fmla="*/ 9200 w 10000"/>
                    <a:gd name="connsiteY18" fmla="*/ 438 h 23190"/>
                    <a:gd name="connsiteX19" fmla="*/ 9298 w 10000"/>
                    <a:gd name="connsiteY19" fmla="*/ 243 h 23190"/>
                    <a:gd name="connsiteX20" fmla="*/ 9526 w 10000"/>
                    <a:gd name="connsiteY20" fmla="*/ 626 h 23190"/>
                    <a:gd name="connsiteX21" fmla="*/ 10000 w 10000"/>
                    <a:gd name="connsiteY21" fmla="*/ 17837 h 23190"/>
                    <a:gd name="connsiteX22" fmla="*/ 2090 w 10000"/>
                    <a:gd name="connsiteY22" fmla="*/ 23190 h 23190"/>
                    <a:gd name="connsiteX23" fmla="*/ 0 w 10000"/>
                    <a:gd name="connsiteY23" fmla="*/ 14594 h 23190"/>
                    <a:gd name="connsiteX0" fmla="*/ 0 w 10000"/>
                    <a:gd name="connsiteY0" fmla="*/ 14594 h 23190"/>
                    <a:gd name="connsiteX1" fmla="*/ 6052 w 10000"/>
                    <a:gd name="connsiteY1" fmla="*/ 15096 h 23190"/>
                    <a:gd name="connsiteX2" fmla="*/ 7296 w 10000"/>
                    <a:gd name="connsiteY2" fmla="*/ 11492 h 23190"/>
                    <a:gd name="connsiteX3" fmla="*/ 6930 w 10000"/>
                    <a:gd name="connsiteY3" fmla="*/ 11054 h 23190"/>
                    <a:gd name="connsiteX4" fmla="*/ 7199 w 10000"/>
                    <a:gd name="connsiteY4" fmla="*/ 9885 h 23190"/>
                    <a:gd name="connsiteX5" fmla="*/ 7565 w 10000"/>
                    <a:gd name="connsiteY5" fmla="*/ 10080 h 23190"/>
                    <a:gd name="connsiteX6" fmla="*/ 7980 w 10000"/>
                    <a:gd name="connsiteY6" fmla="*/ 8327 h 23190"/>
                    <a:gd name="connsiteX7" fmla="*/ 7491 w 10000"/>
                    <a:gd name="connsiteY7" fmla="*/ 6817 h 23190"/>
                    <a:gd name="connsiteX8" fmla="*/ 7223 w 10000"/>
                    <a:gd name="connsiteY8" fmla="*/ 6428 h 23190"/>
                    <a:gd name="connsiteX9" fmla="*/ 6759 w 10000"/>
                    <a:gd name="connsiteY9" fmla="*/ 6233 h 23190"/>
                    <a:gd name="connsiteX10" fmla="*/ 6466 w 10000"/>
                    <a:gd name="connsiteY10" fmla="*/ 5113 h 23190"/>
                    <a:gd name="connsiteX11" fmla="*/ 7736 w 10000"/>
                    <a:gd name="connsiteY11" fmla="*/ 3847 h 23190"/>
                    <a:gd name="connsiteX12" fmla="*/ 7540 w 10000"/>
                    <a:gd name="connsiteY12" fmla="*/ 3457 h 23190"/>
                    <a:gd name="connsiteX13" fmla="*/ 7662 w 10000"/>
                    <a:gd name="connsiteY13" fmla="*/ 2435 h 23190"/>
                    <a:gd name="connsiteX14" fmla="*/ 8126 w 10000"/>
                    <a:gd name="connsiteY14" fmla="*/ 2240 h 23190"/>
                    <a:gd name="connsiteX15" fmla="*/ 8931 w 10000"/>
                    <a:gd name="connsiteY15" fmla="*/ 730 h 23190"/>
                    <a:gd name="connsiteX16" fmla="*/ 8785 w 10000"/>
                    <a:gd name="connsiteY16" fmla="*/ 389 h 23190"/>
                    <a:gd name="connsiteX17" fmla="*/ 9053 w 10000"/>
                    <a:gd name="connsiteY17" fmla="*/ 0 h 23190"/>
                    <a:gd name="connsiteX18" fmla="*/ 9200 w 10000"/>
                    <a:gd name="connsiteY18" fmla="*/ 438 h 23190"/>
                    <a:gd name="connsiteX19" fmla="*/ 9298 w 10000"/>
                    <a:gd name="connsiteY19" fmla="*/ 243 h 23190"/>
                    <a:gd name="connsiteX20" fmla="*/ 9526 w 10000"/>
                    <a:gd name="connsiteY20" fmla="*/ 626 h 23190"/>
                    <a:gd name="connsiteX21" fmla="*/ 10000 w 10000"/>
                    <a:gd name="connsiteY21" fmla="*/ 17837 h 23190"/>
                    <a:gd name="connsiteX22" fmla="*/ 2090 w 10000"/>
                    <a:gd name="connsiteY22" fmla="*/ 23190 h 23190"/>
                    <a:gd name="connsiteX23" fmla="*/ 0 w 10000"/>
                    <a:gd name="connsiteY23" fmla="*/ 14594 h 23190"/>
                    <a:gd name="connsiteX0" fmla="*/ 3572 w 7910"/>
                    <a:gd name="connsiteY0" fmla="*/ 19123 h 23190"/>
                    <a:gd name="connsiteX1" fmla="*/ 3962 w 7910"/>
                    <a:gd name="connsiteY1" fmla="*/ 15096 h 23190"/>
                    <a:gd name="connsiteX2" fmla="*/ 5206 w 7910"/>
                    <a:gd name="connsiteY2" fmla="*/ 11492 h 23190"/>
                    <a:gd name="connsiteX3" fmla="*/ 4840 w 7910"/>
                    <a:gd name="connsiteY3" fmla="*/ 11054 h 23190"/>
                    <a:gd name="connsiteX4" fmla="*/ 5109 w 7910"/>
                    <a:gd name="connsiteY4" fmla="*/ 9885 h 23190"/>
                    <a:gd name="connsiteX5" fmla="*/ 5475 w 7910"/>
                    <a:gd name="connsiteY5" fmla="*/ 10080 h 23190"/>
                    <a:gd name="connsiteX6" fmla="*/ 5890 w 7910"/>
                    <a:gd name="connsiteY6" fmla="*/ 8327 h 23190"/>
                    <a:gd name="connsiteX7" fmla="*/ 5401 w 7910"/>
                    <a:gd name="connsiteY7" fmla="*/ 6817 h 23190"/>
                    <a:gd name="connsiteX8" fmla="*/ 5133 w 7910"/>
                    <a:gd name="connsiteY8" fmla="*/ 6428 h 23190"/>
                    <a:gd name="connsiteX9" fmla="*/ 4669 w 7910"/>
                    <a:gd name="connsiteY9" fmla="*/ 6233 h 23190"/>
                    <a:gd name="connsiteX10" fmla="*/ 4376 w 7910"/>
                    <a:gd name="connsiteY10" fmla="*/ 5113 h 23190"/>
                    <a:gd name="connsiteX11" fmla="*/ 5646 w 7910"/>
                    <a:gd name="connsiteY11" fmla="*/ 3847 h 23190"/>
                    <a:gd name="connsiteX12" fmla="*/ 5450 w 7910"/>
                    <a:gd name="connsiteY12" fmla="*/ 3457 h 23190"/>
                    <a:gd name="connsiteX13" fmla="*/ 5572 w 7910"/>
                    <a:gd name="connsiteY13" fmla="*/ 2435 h 23190"/>
                    <a:gd name="connsiteX14" fmla="*/ 6036 w 7910"/>
                    <a:gd name="connsiteY14" fmla="*/ 2240 h 23190"/>
                    <a:gd name="connsiteX15" fmla="*/ 6841 w 7910"/>
                    <a:gd name="connsiteY15" fmla="*/ 730 h 23190"/>
                    <a:gd name="connsiteX16" fmla="*/ 6695 w 7910"/>
                    <a:gd name="connsiteY16" fmla="*/ 389 h 23190"/>
                    <a:gd name="connsiteX17" fmla="*/ 6963 w 7910"/>
                    <a:gd name="connsiteY17" fmla="*/ 0 h 23190"/>
                    <a:gd name="connsiteX18" fmla="*/ 7110 w 7910"/>
                    <a:gd name="connsiteY18" fmla="*/ 438 h 23190"/>
                    <a:gd name="connsiteX19" fmla="*/ 7208 w 7910"/>
                    <a:gd name="connsiteY19" fmla="*/ 243 h 23190"/>
                    <a:gd name="connsiteX20" fmla="*/ 7436 w 7910"/>
                    <a:gd name="connsiteY20" fmla="*/ 626 h 23190"/>
                    <a:gd name="connsiteX21" fmla="*/ 7910 w 7910"/>
                    <a:gd name="connsiteY21" fmla="*/ 17837 h 23190"/>
                    <a:gd name="connsiteX22" fmla="*/ 0 w 7910"/>
                    <a:gd name="connsiteY22" fmla="*/ 23190 h 23190"/>
                    <a:gd name="connsiteX23" fmla="*/ 3572 w 7910"/>
                    <a:gd name="connsiteY23" fmla="*/ 19123 h 23190"/>
                    <a:gd name="connsiteX0" fmla="*/ 4516 w 10000"/>
                    <a:gd name="connsiteY0" fmla="*/ 8246 h 10000"/>
                    <a:gd name="connsiteX1" fmla="*/ 5009 w 10000"/>
                    <a:gd name="connsiteY1" fmla="*/ 6510 h 10000"/>
                    <a:gd name="connsiteX2" fmla="*/ 6582 w 10000"/>
                    <a:gd name="connsiteY2" fmla="*/ 4956 h 10000"/>
                    <a:gd name="connsiteX3" fmla="*/ 6119 w 10000"/>
                    <a:gd name="connsiteY3" fmla="*/ 4767 h 10000"/>
                    <a:gd name="connsiteX4" fmla="*/ 6459 w 10000"/>
                    <a:gd name="connsiteY4" fmla="*/ 4263 h 10000"/>
                    <a:gd name="connsiteX5" fmla="*/ 6922 w 10000"/>
                    <a:gd name="connsiteY5" fmla="*/ 4347 h 10000"/>
                    <a:gd name="connsiteX6" fmla="*/ 7446 w 10000"/>
                    <a:gd name="connsiteY6" fmla="*/ 3591 h 10000"/>
                    <a:gd name="connsiteX7" fmla="*/ 6828 w 10000"/>
                    <a:gd name="connsiteY7" fmla="*/ 2940 h 10000"/>
                    <a:gd name="connsiteX8" fmla="*/ 6489 w 10000"/>
                    <a:gd name="connsiteY8" fmla="*/ 2772 h 10000"/>
                    <a:gd name="connsiteX9" fmla="*/ 5903 w 10000"/>
                    <a:gd name="connsiteY9" fmla="*/ 2688 h 10000"/>
                    <a:gd name="connsiteX10" fmla="*/ 5532 w 10000"/>
                    <a:gd name="connsiteY10" fmla="*/ 2205 h 10000"/>
                    <a:gd name="connsiteX11" fmla="*/ 7138 w 10000"/>
                    <a:gd name="connsiteY11" fmla="*/ 1659 h 10000"/>
                    <a:gd name="connsiteX12" fmla="*/ 6890 w 10000"/>
                    <a:gd name="connsiteY12" fmla="*/ 1491 h 10000"/>
                    <a:gd name="connsiteX13" fmla="*/ 7044 w 10000"/>
                    <a:gd name="connsiteY13" fmla="*/ 1050 h 10000"/>
                    <a:gd name="connsiteX14" fmla="*/ 7631 w 10000"/>
                    <a:gd name="connsiteY14" fmla="*/ 966 h 10000"/>
                    <a:gd name="connsiteX15" fmla="*/ 8649 w 10000"/>
                    <a:gd name="connsiteY15" fmla="*/ 315 h 10000"/>
                    <a:gd name="connsiteX16" fmla="*/ 8464 w 10000"/>
                    <a:gd name="connsiteY16" fmla="*/ 168 h 10000"/>
                    <a:gd name="connsiteX17" fmla="*/ 8803 w 10000"/>
                    <a:gd name="connsiteY17" fmla="*/ 0 h 10000"/>
                    <a:gd name="connsiteX18" fmla="*/ 8989 w 10000"/>
                    <a:gd name="connsiteY18" fmla="*/ 189 h 10000"/>
                    <a:gd name="connsiteX19" fmla="*/ 9113 w 10000"/>
                    <a:gd name="connsiteY19" fmla="*/ 105 h 10000"/>
                    <a:gd name="connsiteX20" fmla="*/ 9401 w 10000"/>
                    <a:gd name="connsiteY20" fmla="*/ 270 h 10000"/>
                    <a:gd name="connsiteX21" fmla="*/ 10000 w 10000"/>
                    <a:gd name="connsiteY21" fmla="*/ 7692 h 10000"/>
                    <a:gd name="connsiteX22" fmla="*/ 0 w 10000"/>
                    <a:gd name="connsiteY22" fmla="*/ 10000 h 10000"/>
                    <a:gd name="connsiteX23" fmla="*/ 4516 w 10000"/>
                    <a:gd name="connsiteY23" fmla="*/ 8246 h 10000"/>
                    <a:gd name="connsiteX0" fmla="*/ 783 w 6267"/>
                    <a:gd name="connsiteY0" fmla="*/ 8246 h 9055"/>
                    <a:gd name="connsiteX1" fmla="*/ 1276 w 6267"/>
                    <a:gd name="connsiteY1" fmla="*/ 6510 h 9055"/>
                    <a:gd name="connsiteX2" fmla="*/ 2849 w 6267"/>
                    <a:gd name="connsiteY2" fmla="*/ 4956 h 9055"/>
                    <a:gd name="connsiteX3" fmla="*/ 2386 w 6267"/>
                    <a:gd name="connsiteY3" fmla="*/ 4767 h 9055"/>
                    <a:gd name="connsiteX4" fmla="*/ 2726 w 6267"/>
                    <a:gd name="connsiteY4" fmla="*/ 4263 h 9055"/>
                    <a:gd name="connsiteX5" fmla="*/ 3189 w 6267"/>
                    <a:gd name="connsiteY5" fmla="*/ 4347 h 9055"/>
                    <a:gd name="connsiteX6" fmla="*/ 3713 w 6267"/>
                    <a:gd name="connsiteY6" fmla="*/ 3591 h 9055"/>
                    <a:gd name="connsiteX7" fmla="*/ 3095 w 6267"/>
                    <a:gd name="connsiteY7" fmla="*/ 2940 h 9055"/>
                    <a:gd name="connsiteX8" fmla="*/ 2756 w 6267"/>
                    <a:gd name="connsiteY8" fmla="*/ 2772 h 9055"/>
                    <a:gd name="connsiteX9" fmla="*/ 2170 w 6267"/>
                    <a:gd name="connsiteY9" fmla="*/ 2688 h 9055"/>
                    <a:gd name="connsiteX10" fmla="*/ 1799 w 6267"/>
                    <a:gd name="connsiteY10" fmla="*/ 2205 h 9055"/>
                    <a:gd name="connsiteX11" fmla="*/ 3405 w 6267"/>
                    <a:gd name="connsiteY11" fmla="*/ 1659 h 9055"/>
                    <a:gd name="connsiteX12" fmla="*/ 3157 w 6267"/>
                    <a:gd name="connsiteY12" fmla="*/ 1491 h 9055"/>
                    <a:gd name="connsiteX13" fmla="*/ 3311 w 6267"/>
                    <a:gd name="connsiteY13" fmla="*/ 1050 h 9055"/>
                    <a:gd name="connsiteX14" fmla="*/ 3898 w 6267"/>
                    <a:gd name="connsiteY14" fmla="*/ 966 h 9055"/>
                    <a:gd name="connsiteX15" fmla="*/ 4916 w 6267"/>
                    <a:gd name="connsiteY15" fmla="*/ 315 h 9055"/>
                    <a:gd name="connsiteX16" fmla="*/ 4731 w 6267"/>
                    <a:gd name="connsiteY16" fmla="*/ 168 h 9055"/>
                    <a:gd name="connsiteX17" fmla="*/ 5070 w 6267"/>
                    <a:gd name="connsiteY17" fmla="*/ 0 h 9055"/>
                    <a:gd name="connsiteX18" fmla="*/ 5256 w 6267"/>
                    <a:gd name="connsiteY18" fmla="*/ 189 h 9055"/>
                    <a:gd name="connsiteX19" fmla="*/ 5380 w 6267"/>
                    <a:gd name="connsiteY19" fmla="*/ 105 h 9055"/>
                    <a:gd name="connsiteX20" fmla="*/ 5668 w 6267"/>
                    <a:gd name="connsiteY20" fmla="*/ 270 h 9055"/>
                    <a:gd name="connsiteX21" fmla="*/ 6267 w 6267"/>
                    <a:gd name="connsiteY21" fmla="*/ 7692 h 9055"/>
                    <a:gd name="connsiteX22" fmla="*/ 0 w 6267"/>
                    <a:gd name="connsiteY22" fmla="*/ 9055 h 9055"/>
                    <a:gd name="connsiteX23" fmla="*/ 783 w 6267"/>
                    <a:gd name="connsiteY23" fmla="*/ 8246 h 9055"/>
                    <a:gd name="connsiteX0" fmla="*/ 1249 w 10000"/>
                    <a:gd name="connsiteY0" fmla="*/ 9107 h 10959"/>
                    <a:gd name="connsiteX1" fmla="*/ 2036 w 10000"/>
                    <a:gd name="connsiteY1" fmla="*/ 7189 h 10959"/>
                    <a:gd name="connsiteX2" fmla="*/ 4546 w 10000"/>
                    <a:gd name="connsiteY2" fmla="*/ 5473 h 10959"/>
                    <a:gd name="connsiteX3" fmla="*/ 3807 w 10000"/>
                    <a:gd name="connsiteY3" fmla="*/ 5264 h 10959"/>
                    <a:gd name="connsiteX4" fmla="*/ 4350 w 10000"/>
                    <a:gd name="connsiteY4" fmla="*/ 4708 h 10959"/>
                    <a:gd name="connsiteX5" fmla="*/ 5089 w 10000"/>
                    <a:gd name="connsiteY5" fmla="*/ 4801 h 10959"/>
                    <a:gd name="connsiteX6" fmla="*/ 5925 w 10000"/>
                    <a:gd name="connsiteY6" fmla="*/ 3966 h 10959"/>
                    <a:gd name="connsiteX7" fmla="*/ 4939 w 10000"/>
                    <a:gd name="connsiteY7" fmla="*/ 3247 h 10959"/>
                    <a:gd name="connsiteX8" fmla="*/ 4398 w 10000"/>
                    <a:gd name="connsiteY8" fmla="*/ 3061 h 10959"/>
                    <a:gd name="connsiteX9" fmla="*/ 3463 w 10000"/>
                    <a:gd name="connsiteY9" fmla="*/ 2969 h 10959"/>
                    <a:gd name="connsiteX10" fmla="*/ 2871 w 10000"/>
                    <a:gd name="connsiteY10" fmla="*/ 2435 h 10959"/>
                    <a:gd name="connsiteX11" fmla="*/ 5433 w 10000"/>
                    <a:gd name="connsiteY11" fmla="*/ 1832 h 10959"/>
                    <a:gd name="connsiteX12" fmla="*/ 5037 w 10000"/>
                    <a:gd name="connsiteY12" fmla="*/ 1647 h 10959"/>
                    <a:gd name="connsiteX13" fmla="*/ 5283 w 10000"/>
                    <a:gd name="connsiteY13" fmla="*/ 1160 h 10959"/>
                    <a:gd name="connsiteX14" fmla="*/ 6220 w 10000"/>
                    <a:gd name="connsiteY14" fmla="*/ 1067 h 10959"/>
                    <a:gd name="connsiteX15" fmla="*/ 7844 w 10000"/>
                    <a:gd name="connsiteY15" fmla="*/ 348 h 10959"/>
                    <a:gd name="connsiteX16" fmla="*/ 7549 w 10000"/>
                    <a:gd name="connsiteY16" fmla="*/ 186 h 10959"/>
                    <a:gd name="connsiteX17" fmla="*/ 8090 w 10000"/>
                    <a:gd name="connsiteY17" fmla="*/ 0 h 10959"/>
                    <a:gd name="connsiteX18" fmla="*/ 8387 w 10000"/>
                    <a:gd name="connsiteY18" fmla="*/ 209 h 10959"/>
                    <a:gd name="connsiteX19" fmla="*/ 8585 w 10000"/>
                    <a:gd name="connsiteY19" fmla="*/ 116 h 10959"/>
                    <a:gd name="connsiteX20" fmla="*/ 9044 w 10000"/>
                    <a:gd name="connsiteY20" fmla="*/ 298 h 10959"/>
                    <a:gd name="connsiteX21" fmla="*/ 10000 w 10000"/>
                    <a:gd name="connsiteY21" fmla="*/ 8495 h 10959"/>
                    <a:gd name="connsiteX22" fmla="*/ 1838 w 10000"/>
                    <a:gd name="connsiteY22" fmla="*/ 10923 h 10959"/>
                    <a:gd name="connsiteX23" fmla="*/ 0 w 10000"/>
                    <a:gd name="connsiteY23" fmla="*/ 10000 h 10959"/>
                    <a:gd name="connsiteX24" fmla="*/ 1249 w 10000"/>
                    <a:gd name="connsiteY24" fmla="*/ 9107 h 10959"/>
                    <a:gd name="connsiteX0" fmla="*/ 1249 w 10000"/>
                    <a:gd name="connsiteY0" fmla="*/ 9107 h 10923"/>
                    <a:gd name="connsiteX1" fmla="*/ 2036 w 10000"/>
                    <a:gd name="connsiteY1" fmla="*/ 7189 h 10923"/>
                    <a:gd name="connsiteX2" fmla="*/ 4546 w 10000"/>
                    <a:gd name="connsiteY2" fmla="*/ 5473 h 10923"/>
                    <a:gd name="connsiteX3" fmla="*/ 3807 w 10000"/>
                    <a:gd name="connsiteY3" fmla="*/ 5264 h 10923"/>
                    <a:gd name="connsiteX4" fmla="*/ 4350 w 10000"/>
                    <a:gd name="connsiteY4" fmla="*/ 4708 h 10923"/>
                    <a:gd name="connsiteX5" fmla="*/ 5089 w 10000"/>
                    <a:gd name="connsiteY5" fmla="*/ 4801 h 10923"/>
                    <a:gd name="connsiteX6" fmla="*/ 5925 w 10000"/>
                    <a:gd name="connsiteY6" fmla="*/ 3966 h 10923"/>
                    <a:gd name="connsiteX7" fmla="*/ 4939 w 10000"/>
                    <a:gd name="connsiteY7" fmla="*/ 3247 h 10923"/>
                    <a:gd name="connsiteX8" fmla="*/ 4398 w 10000"/>
                    <a:gd name="connsiteY8" fmla="*/ 3061 h 10923"/>
                    <a:gd name="connsiteX9" fmla="*/ 3463 w 10000"/>
                    <a:gd name="connsiteY9" fmla="*/ 2969 h 10923"/>
                    <a:gd name="connsiteX10" fmla="*/ 2871 w 10000"/>
                    <a:gd name="connsiteY10" fmla="*/ 2435 h 10923"/>
                    <a:gd name="connsiteX11" fmla="*/ 5433 w 10000"/>
                    <a:gd name="connsiteY11" fmla="*/ 1832 h 10923"/>
                    <a:gd name="connsiteX12" fmla="*/ 5037 w 10000"/>
                    <a:gd name="connsiteY12" fmla="*/ 1647 h 10923"/>
                    <a:gd name="connsiteX13" fmla="*/ 5283 w 10000"/>
                    <a:gd name="connsiteY13" fmla="*/ 1160 h 10923"/>
                    <a:gd name="connsiteX14" fmla="*/ 6220 w 10000"/>
                    <a:gd name="connsiteY14" fmla="*/ 1067 h 10923"/>
                    <a:gd name="connsiteX15" fmla="*/ 7844 w 10000"/>
                    <a:gd name="connsiteY15" fmla="*/ 348 h 10923"/>
                    <a:gd name="connsiteX16" fmla="*/ 7549 w 10000"/>
                    <a:gd name="connsiteY16" fmla="*/ 186 h 10923"/>
                    <a:gd name="connsiteX17" fmla="*/ 8090 w 10000"/>
                    <a:gd name="connsiteY17" fmla="*/ 0 h 10923"/>
                    <a:gd name="connsiteX18" fmla="*/ 8387 w 10000"/>
                    <a:gd name="connsiteY18" fmla="*/ 209 h 10923"/>
                    <a:gd name="connsiteX19" fmla="*/ 8585 w 10000"/>
                    <a:gd name="connsiteY19" fmla="*/ 116 h 10923"/>
                    <a:gd name="connsiteX20" fmla="*/ 9044 w 10000"/>
                    <a:gd name="connsiteY20" fmla="*/ 298 h 10923"/>
                    <a:gd name="connsiteX21" fmla="*/ 10000 w 10000"/>
                    <a:gd name="connsiteY21" fmla="*/ 8495 h 10923"/>
                    <a:gd name="connsiteX22" fmla="*/ 1838 w 10000"/>
                    <a:gd name="connsiteY22" fmla="*/ 10923 h 10923"/>
                    <a:gd name="connsiteX23" fmla="*/ 0 w 10000"/>
                    <a:gd name="connsiteY23" fmla="*/ 10000 h 10923"/>
                    <a:gd name="connsiteX24" fmla="*/ 1249 w 10000"/>
                    <a:gd name="connsiteY24" fmla="*/ 9107 h 10923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1838 w 10000"/>
                    <a:gd name="connsiteY22" fmla="*/ 10946 h 10946"/>
                    <a:gd name="connsiteX23" fmla="*/ 0 w 10000"/>
                    <a:gd name="connsiteY23" fmla="*/ 10000 h 10946"/>
                    <a:gd name="connsiteX24" fmla="*/ 1249 w 10000"/>
                    <a:gd name="connsiteY24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1838 w 10000"/>
                    <a:gd name="connsiteY22" fmla="*/ 10946 h 10946"/>
                    <a:gd name="connsiteX23" fmla="*/ 0 w 10000"/>
                    <a:gd name="connsiteY23" fmla="*/ 10023 h 10946"/>
                    <a:gd name="connsiteX24" fmla="*/ 1249 w 10000"/>
                    <a:gd name="connsiteY24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75 w 10000"/>
                    <a:gd name="connsiteY22" fmla="*/ 9462 h 10946"/>
                    <a:gd name="connsiteX23" fmla="*/ 1838 w 10000"/>
                    <a:gd name="connsiteY23" fmla="*/ 10946 h 10946"/>
                    <a:gd name="connsiteX24" fmla="*/ 0 w 10000"/>
                    <a:gd name="connsiteY24" fmla="*/ 10023 h 10946"/>
                    <a:gd name="connsiteX25" fmla="*/ 1249 w 10000"/>
                    <a:gd name="connsiteY25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75 w 10000"/>
                    <a:gd name="connsiteY22" fmla="*/ 9462 h 10946"/>
                    <a:gd name="connsiteX23" fmla="*/ 1838 w 10000"/>
                    <a:gd name="connsiteY23" fmla="*/ 10946 h 10946"/>
                    <a:gd name="connsiteX24" fmla="*/ 0 w 10000"/>
                    <a:gd name="connsiteY24" fmla="*/ 10023 h 10946"/>
                    <a:gd name="connsiteX25" fmla="*/ 1249 w 10000"/>
                    <a:gd name="connsiteY25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75 w 10000"/>
                    <a:gd name="connsiteY22" fmla="*/ 9462 h 10946"/>
                    <a:gd name="connsiteX23" fmla="*/ 2970 w 10000"/>
                    <a:gd name="connsiteY23" fmla="*/ 10204 h 10946"/>
                    <a:gd name="connsiteX24" fmla="*/ 1838 w 10000"/>
                    <a:gd name="connsiteY24" fmla="*/ 10946 h 10946"/>
                    <a:gd name="connsiteX25" fmla="*/ 0 w 10000"/>
                    <a:gd name="connsiteY25" fmla="*/ 10023 h 10946"/>
                    <a:gd name="connsiteX26" fmla="*/ 1249 w 10000"/>
                    <a:gd name="connsiteY26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75 w 10000"/>
                    <a:gd name="connsiteY22" fmla="*/ 9462 h 10946"/>
                    <a:gd name="connsiteX23" fmla="*/ 2970 w 10000"/>
                    <a:gd name="connsiteY23" fmla="*/ 10204 h 10946"/>
                    <a:gd name="connsiteX24" fmla="*/ 2773 w 10000"/>
                    <a:gd name="connsiteY24" fmla="*/ 10668 h 10946"/>
                    <a:gd name="connsiteX25" fmla="*/ 1838 w 10000"/>
                    <a:gd name="connsiteY25" fmla="*/ 10946 h 10946"/>
                    <a:gd name="connsiteX26" fmla="*/ 0 w 10000"/>
                    <a:gd name="connsiteY26" fmla="*/ 10023 h 10946"/>
                    <a:gd name="connsiteX27" fmla="*/ 1249 w 10000"/>
                    <a:gd name="connsiteY27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75 w 10000"/>
                    <a:gd name="connsiteY22" fmla="*/ 9462 h 10946"/>
                    <a:gd name="connsiteX23" fmla="*/ 2970 w 10000"/>
                    <a:gd name="connsiteY23" fmla="*/ 10204 h 10946"/>
                    <a:gd name="connsiteX24" fmla="*/ 2773 w 10000"/>
                    <a:gd name="connsiteY24" fmla="*/ 10668 h 10946"/>
                    <a:gd name="connsiteX25" fmla="*/ 1838 w 10000"/>
                    <a:gd name="connsiteY25" fmla="*/ 10946 h 10946"/>
                    <a:gd name="connsiteX26" fmla="*/ 0 w 10000"/>
                    <a:gd name="connsiteY26" fmla="*/ 10023 h 10946"/>
                    <a:gd name="connsiteX27" fmla="*/ 1249 w 10000"/>
                    <a:gd name="connsiteY27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75 w 10000"/>
                    <a:gd name="connsiteY22" fmla="*/ 9462 h 10946"/>
                    <a:gd name="connsiteX23" fmla="*/ 2970 w 10000"/>
                    <a:gd name="connsiteY23" fmla="*/ 10204 h 10946"/>
                    <a:gd name="connsiteX24" fmla="*/ 2773 w 10000"/>
                    <a:gd name="connsiteY24" fmla="*/ 10668 h 10946"/>
                    <a:gd name="connsiteX25" fmla="*/ 1838 w 10000"/>
                    <a:gd name="connsiteY25" fmla="*/ 10946 h 10946"/>
                    <a:gd name="connsiteX26" fmla="*/ 0 w 10000"/>
                    <a:gd name="connsiteY26" fmla="*/ 10023 h 10946"/>
                    <a:gd name="connsiteX27" fmla="*/ 1249 w 10000"/>
                    <a:gd name="connsiteY27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035 w 10000"/>
                    <a:gd name="connsiteY22" fmla="*/ 9485 h 10946"/>
                    <a:gd name="connsiteX23" fmla="*/ 2675 w 10000"/>
                    <a:gd name="connsiteY23" fmla="*/ 9462 h 10946"/>
                    <a:gd name="connsiteX24" fmla="*/ 2970 w 10000"/>
                    <a:gd name="connsiteY24" fmla="*/ 10204 h 10946"/>
                    <a:gd name="connsiteX25" fmla="*/ 2773 w 10000"/>
                    <a:gd name="connsiteY25" fmla="*/ 10668 h 10946"/>
                    <a:gd name="connsiteX26" fmla="*/ 1838 w 10000"/>
                    <a:gd name="connsiteY26" fmla="*/ 10946 h 10946"/>
                    <a:gd name="connsiteX27" fmla="*/ 0 w 10000"/>
                    <a:gd name="connsiteY27" fmla="*/ 10023 h 10946"/>
                    <a:gd name="connsiteX28" fmla="*/ 1249 w 10000"/>
                    <a:gd name="connsiteY28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26 w 10000"/>
                    <a:gd name="connsiteY22" fmla="*/ 7862 h 10946"/>
                    <a:gd name="connsiteX23" fmla="*/ 2035 w 10000"/>
                    <a:gd name="connsiteY23" fmla="*/ 9485 h 10946"/>
                    <a:gd name="connsiteX24" fmla="*/ 2675 w 10000"/>
                    <a:gd name="connsiteY24" fmla="*/ 9462 h 10946"/>
                    <a:gd name="connsiteX25" fmla="*/ 2970 w 10000"/>
                    <a:gd name="connsiteY25" fmla="*/ 10204 h 10946"/>
                    <a:gd name="connsiteX26" fmla="*/ 2773 w 10000"/>
                    <a:gd name="connsiteY26" fmla="*/ 10668 h 10946"/>
                    <a:gd name="connsiteX27" fmla="*/ 1838 w 10000"/>
                    <a:gd name="connsiteY27" fmla="*/ 10946 h 10946"/>
                    <a:gd name="connsiteX28" fmla="*/ 0 w 10000"/>
                    <a:gd name="connsiteY28" fmla="*/ 10023 h 10946"/>
                    <a:gd name="connsiteX29" fmla="*/ 1249 w 10000"/>
                    <a:gd name="connsiteY29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26 w 10000"/>
                    <a:gd name="connsiteY22" fmla="*/ 7862 h 10946"/>
                    <a:gd name="connsiteX23" fmla="*/ 2035 w 10000"/>
                    <a:gd name="connsiteY23" fmla="*/ 9485 h 10946"/>
                    <a:gd name="connsiteX24" fmla="*/ 2675 w 10000"/>
                    <a:gd name="connsiteY24" fmla="*/ 9462 h 10946"/>
                    <a:gd name="connsiteX25" fmla="*/ 2970 w 10000"/>
                    <a:gd name="connsiteY25" fmla="*/ 10204 h 10946"/>
                    <a:gd name="connsiteX26" fmla="*/ 2773 w 10000"/>
                    <a:gd name="connsiteY26" fmla="*/ 10668 h 10946"/>
                    <a:gd name="connsiteX27" fmla="*/ 1838 w 10000"/>
                    <a:gd name="connsiteY27" fmla="*/ 10946 h 10946"/>
                    <a:gd name="connsiteX28" fmla="*/ 0 w 10000"/>
                    <a:gd name="connsiteY28" fmla="*/ 10023 h 10946"/>
                    <a:gd name="connsiteX29" fmla="*/ 1249 w 10000"/>
                    <a:gd name="connsiteY29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2626 w 10000"/>
                    <a:gd name="connsiteY22" fmla="*/ 7862 h 10946"/>
                    <a:gd name="connsiteX23" fmla="*/ 2035 w 10000"/>
                    <a:gd name="connsiteY23" fmla="*/ 9485 h 10946"/>
                    <a:gd name="connsiteX24" fmla="*/ 2675 w 10000"/>
                    <a:gd name="connsiteY24" fmla="*/ 9462 h 10946"/>
                    <a:gd name="connsiteX25" fmla="*/ 2970 w 10000"/>
                    <a:gd name="connsiteY25" fmla="*/ 10204 h 10946"/>
                    <a:gd name="connsiteX26" fmla="*/ 2773 w 10000"/>
                    <a:gd name="connsiteY26" fmla="*/ 10668 h 10946"/>
                    <a:gd name="connsiteX27" fmla="*/ 1838 w 10000"/>
                    <a:gd name="connsiteY27" fmla="*/ 10946 h 10946"/>
                    <a:gd name="connsiteX28" fmla="*/ 0 w 10000"/>
                    <a:gd name="connsiteY28" fmla="*/ 10023 h 10946"/>
                    <a:gd name="connsiteX29" fmla="*/ 1249 w 10000"/>
                    <a:gd name="connsiteY29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4300 w 10000"/>
                    <a:gd name="connsiteY22" fmla="*/ 8511 h 10946"/>
                    <a:gd name="connsiteX23" fmla="*/ 2626 w 10000"/>
                    <a:gd name="connsiteY23" fmla="*/ 7862 h 10946"/>
                    <a:gd name="connsiteX24" fmla="*/ 2035 w 10000"/>
                    <a:gd name="connsiteY24" fmla="*/ 9485 h 10946"/>
                    <a:gd name="connsiteX25" fmla="*/ 2675 w 10000"/>
                    <a:gd name="connsiteY25" fmla="*/ 9462 h 10946"/>
                    <a:gd name="connsiteX26" fmla="*/ 2970 w 10000"/>
                    <a:gd name="connsiteY26" fmla="*/ 10204 h 10946"/>
                    <a:gd name="connsiteX27" fmla="*/ 2773 w 10000"/>
                    <a:gd name="connsiteY27" fmla="*/ 10668 h 10946"/>
                    <a:gd name="connsiteX28" fmla="*/ 1838 w 10000"/>
                    <a:gd name="connsiteY28" fmla="*/ 10946 h 10946"/>
                    <a:gd name="connsiteX29" fmla="*/ 0 w 10000"/>
                    <a:gd name="connsiteY29" fmla="*/ 10023 h 10946"/>
                    <a:gd name="connsiteX30" fmla="*/ 1249 w 10000"/>
                    <a:gd name="connsiteY30" fmla="*/ 9107 h 10946"/>
                    <a:gd name="connsiteX0" fmla="*/ 1249 w 10000"/>
                    <a:gd name="connsiteY0" fmla="*/ 9107 h 10946"/>
                    <a:gd name="connsiteX1" fmla="*/ 2036 w 10000"/>
                    <a:gd name="connsiteY1" fmla="*/ 7189 h 10946"/>
                    <a:gd name="connsiteX2" fmla="*/ 4546 w 10000"/>
                    <a:gd name="connsiteY2" fmla="*/ 5473 h 10946"/>
                    <a:gd name="connsiteX3" fmla="*/ 3807 w 10000"/>
                    <a:gd name="connsiteY3" fmla="*/ 5264 h 10946"/>
                    <a:gd name="connsiteX4" fmla="*/ 4350 w 10000"/>
                    <a:gd name="connsiteY4" fmla="*/ 4708 h 10946"/>
                    <a:gd name="connsiteX5" fmla="*/ 5089 w 10000"/>
                    <a:gd name="connsiteY5" fmla="*/ 4801 h 10946"/>
                    <a:gd name="connsiteX6" fmla="*/ 5925 w 10000"/>
                    <a:gd name="connsiteY6" fmla="*/ 3966 h 10946"/>
                    <a:gd name="connsiteX7" fmla="*/ 4939 w 10000"/>
                    <a:gd name="connsiteY7" fmla="*/ 3247 h 10946"/>
                    <a:gd name="connsiteX8" fmla="*/ 4398 w 10000"/>
                    <a:gd name="connsiteY8" fmla="*/ 3061 h 10946"/>
                    <a:gd name="connsiteX9" fmla="*/ 3463 w 10000"/>
                    <a:gd name="connsiteY9" fmla="*/ 2969 h 10946"/>
                    <a:gd name="connsiteX10" fmla="*/ 2871 w 10000"/>
                    <a:gd name="connsiteY10" fmla="*/ 2435 h 10946"/>
                    <a:gd name="connsiteX11" fmla="*/ 5433 w 10000"/>
                    <a:gd name="connsiteY11" fmla="*/ 1832 h 10946"/>
                    <a:gd name="connsiteX12" fmla="*/ 5037 w 10000"/>
                    <a:gd name="connsiteY12" fmla="*/ 1647 h 10946"/>
                    <a:gd name="connsiteX13" fmla="*/ 5283 w 10000"/>
                    <a:gd name="connsiteY13" fmla="*/ 1160 h 10946"/>
                    <a:gd name="connsiteX14" fmla="*/ 6220 w 10000"/>
                    <a:gd name="connsiteY14" fmla="*/ 1067 h 10946"/>
                    <a:gd name="connsiteX15" fmla="*/ 7844 w 10000"/>
                    <a:gd name="connsiteY15" fmla="*/ 348 h 10946"/>
                    <a:gd name="connsiteX16" fmla="*/ 7549 w 10000"/>
                    <a:gd name="connsiteY16" fmla="*/ 186 h 10946"/>
                    <a:gd name="connsiteX17" fmla="*/ 8090 w 10000"/>
                    <a:gd name="connsiteY17" fmla="*/ 0 h 10946"/>
                    <a:gd name="connsiteX18" fmla="*/ 8387 w 10000"/>
                    <a:gd name="connsiteY18" fmla="*/ 209 h 10946"/>
                    <a:gd name="connsiteX19" fmla="*/ 8585 w 10000"/>
                    <a:gd name="connsiteY19" fmla="*/ 116 h 10946"/>
                    <a:gd name="connsiteX20" fmla="*/ 9044 w 10000"/>
                    <a:gd name="connsiteY20" fmla="*/ 298 h 10946"/>
                    <a:gd name="connsiteX21" fmla="*/ 10000 w 10000"/>
                    <a:gd name="connsiteY21" fmla="*/ 8495 h 10946"/>
                    <a:gd name="connsiteX22" fmla="*/ 4300 w 10000"/>
                    <a:gd name="connsiteY22" fmla="*/ 8511 h 10946"/>
                    <a:gd name="connsiteX23" fmla="*/ 2626 w 10000"/>
                    <a:gd name="connsiteY23" fmla="*/ 7862 h 10946"/>
                    <a:gd name="connsiteX24" fmla="*/ 2035 w 10000"/>
                    <a:gd name="connsiteY24" fmla="*/ 9485 h 10946"/>
                    <a:gd name="connsiteX25" fmla="*/ 2675 w 10000"/>
                    <a:gd name="connsiteY25" fmla="*/ 9462 h 10946"/>
                    <a:gd name="connsiteX26" fmla="*/ 2970 w 10000"/>
                    <a:gd name="connsiteY26" fmla="*/ 10204 h 10946"/>
                    <a:gd name="connsiteX27" fmla="*/ 2773 w 10000"/>
                    <a:gd name="connsiteY27" fmla="*/ 10668 h 10946"/>
                    <a:gd name="connsiteX28" fmla="*/ 1838 w 10000"/>
                    <a:gd name="connsiteY28" fmla="*/ 10946 h 10946"/>
                    <a:gd name="connsiteX29" fmla="*/ 0 w 10000"/>
                    <a:gd name="connsiteY29" fmla="*/ 10023 h 10946"/>
                    <a:gd name="connsiteX30" fmla="*/ 1249 w 10000"/>
                    <a:gd name="connsiteY30" fmla="*/ 9107 h 10946"/>
                    <a:gd name="connsiteX0" fmla="*/ 1249 w 12265"/>
                    <a:gd name="connsiteY0" fmla="*/ 9107 h 10946"/>
                    <a:gd name="connsiteX1" fmla="*/ 2036 w 12265"/>
                    <a:gd name="connsiteY1" fmla="*/ 7189 h 10946"/>
                    <a:gd name="connsiteX2" fmla="*/ 4546 w 12265"/>
                    <a:gd name="connsiteY2" fmla="*/ 5473 h 10946"/>
                    <a:gd name="connsiteX3" fmla="*/ 3807 w 12265"/>
                    <a:gd name="connsiteY3" fmla="*/ 5264 h 10946"/>
                    <a:gd name="connsiteX4" fmla="*/ 4350 w 12265"/>
                    <a:gd name="connsiteY4" fmla="*/ 4708 h 10946"/>
                    <a:gd name="connsiteX5" fmla="*/ 5089 w 12265"/>
                    <a:gd name="connsiteY5" fmla="*/ 4801 h 10946"/>
                    <a:gd name="connsiteX6" fmla="*/ 5925 w 12265"/>
                    <a:gd name="connsiteY6" fmla="*/ 3966 h 10946"/>
                    <a:gd name="connsiteX7" fmla="*/ 4939 w 12265"/>
                    <a:gd name="connsiteY7" fmla="*/ 3247 h 10946"/>
                    <a:gd name="connsiteX8" fmla="*/ 4398 w 12265"/>
                    <a:gd name="connsiteY8" fmla="*/ 3061 h 10946"/>
                    <a:gd name="connsiteX9" fmla="*/ 3463 w 12265"/>
                    <a:gd name="connsiteY9" fmla="*/ 2969 h 10946"/>
                    <a:gd name="connsiteX10" fmla="*/ 2871 w 12265"/>
                    <a:gd name="connsiteY10" fmla="*/ 2435 h 10946"/>
                    <a:gd name="connsiteX11" fmla="*/ 5433 w 12265"/>
                    <a:gd name="connsiteY11" fmla="*/ 1832 h 10946"/>
                    <a:gd name="connsiteX12" fmla="*/ 5037 w 12265"/>
                    <a:gd name="connsiteY12" fmla="*/ 1647 h 10946"/>
                    <a:gd name="connsiteX13" fmla="*/ 5283 w 12265"/>
                    <a:gd name="connsiteY13" fmla="*/ 1160 h 10946"/>
                    <a:gd name="connsiteX14" fmla="*/ 6220 w 12265"/>
                    <a:gd name="connsiteY14" fmla="*/ 1067 h 10946"/>
                    <a:gd name="connsiteX15" fmla="*/ 7844 w 12265"/>
                    <a:gd name="connsiteY15" fmla="*/ 348 h 10946"/>
                    <a:gd name="connsiteX16" fmla="*/ 7549 w 12265"/>
                    <a:gd name="connsiteY16" fmla="*/ 186 h 10946"/>
                    <a:gd name="connsiteX17" fmla="*/ 8090 w 12265"/>
                    <a:gd name="connsiteY17" fmla="*/ 0 h 10946"/>
                    <a:gd name="connsiteX18" fmla="*/ 8387 w 12265"/>
                    <a:gd name="connsiteY18" fmla="*/ 209 h 10946"/>
                    <a:gd name="connsiteX19" fmla="*/ 8585 w 12265"/>
                    <a:gd name="connsiteY19" fmla="*/ 116 h 10946"/>
                    <a:gd name="connsiteX20" fmla="*/ 9044 w 12265"/>
                    <a:gd name="connsiteY20" fmla="*/ 298 h 10946"/>
                    <a:gd name="connsiteX21" fmla="*/ 12265 w 12265"/>
                    <a:gd name="connsiteY21" fmla="*/ 5990 h 10946"/>
                    <a:gd name="connsiteX22" fmla="*/ 4300 w 12265"/>
                    <a:gd name="connsiteY22" fmla="*/ 8511 h 10946"/>
                    <a:gd name="connsiteX23" fmla="*/ 2626 w 12265"/>
                    <a:gd name="connsiteY23" fmla="*/ 7862 h 10946"/>
                    <a:gd name="connsiteX24" fmla="*/ 2035 w 12265"/>
                    <a:gd name="connsiteY24" fmla="*/ 9485 h 10946"/>
                    <a:gd name="connsiteX25" fmla="*/ 2675 w 12265"/>
                    <a:gd name="connsiteY25" fmla="*/ 9462 h 10946"/>
                    <a:gd name="connsiteX26" fmla="*/ 2970 w 12265"/>
                    <a:gd name="connsiteY26" fmla="*/ 10204 h 10946"/>
                    <a:gd name="connsiteX27" fmla="*/ 2773 w 12265"/>
                    <a:gd name="connsiteY27" fmla="*/ 10668 h 10946"/>
                    <a:gd name="connsiteX28" fmla="*/ 1838 w 12265"/>
                    <a:gd name="connsiteY28" fmla="*/ 10946 h 10946"/>
                    <a:gd name="connsiteX29" fmla="*/ 0 w 12265"/>
                    <a:gd name="connsiteY29" fmla="*/ 10023 h 10946"/>
                    <a:gd name="connsiteX30" fmla="*/ 1249 w 12265"/>
                    <a:gd name="connsiteY30" fmla="*/ 9107 h 10946"/>
                    <a:gd name="connsiteX0" fmla="*/ 1249 w 12265"/>
                    <a:gd name="connsiteY0" fmla="*/ 9107 h 10946"/>
                    <a:gd name="connsiteX1" fmla="*/ 2036 w 12265"/>
                    <a:gd name="connsiteY1" fmla="*/ 7189 h 10946"/>
                    <a:gd name="connsiteX2" fmla="*/ 4546 w 12265"/>
                    <a:gd name="connsiteY2" fmla="*/ 5473 h 10946"/>
                    <a:gd name="connsiteX3" fmla="*/ 3807 w 12265"/>
                    <a:gd name="connsiteY3" fmla="*/ 5264 h 10946"/>
                    <a:gd name="connsiteX4" fmla="*/ 4350 w 12265"/>
                    <a:gd name="connsiteY4" fmla="*/ 4708 h 10946"/>
                    <a:gd name="connsiteX5" fmla="*/ 5089 w 12265"/>
                    <a:gd name="connsiteY5" fmla="*/ 4801 h 10946"/>
                    <a:gd name="connsiteX6" fmla="*/ 5925 w 12265"/>
                    <a:gd name="connsiteY6" fmla="*/ 3966 h 10946"/>
                    <a:gd name="connsiteX7" fmla="*/ 4939 w 12265"/>
                    <a:gd name="connsiteY7" fmla="*/ 3247 h 10946"/>
                    <a:gd name="connsiteX8" fmla="*/ 4398 w 12265"/>
                    <a:gd name="connsiteY8" fmla="*/ 3061 h 10946"/>
                    <a:gd name="connsiteX9" fmla="*/ 3463 w 12265"/>
                    <a:gd name="connsiteY9" fmla="*/ 2969 h 10946"/>
                    <a:gd name="connsiteX10" fmla="*/ 2871 w 12265"/>
                    <a:gd name="connsiteY10" fmla="*/ 2435 h 10946"/>
                    <a:gd name="connsiteX11" fmla="*/ 5433 w 12265"/>
                    <a:gd name="connsiteY11" fmla="*/ 1832 h 10946"/>
                    <a:gd name="connsiteX12" fmla="*/ 5037 w 12265"/>
                    <a:gd name="connsiteY12" fmla="*/ 1647 h 10946"/>
                    <a:gd name="connsiteX13" fmla="*/ 5283 w 12265"/>
                    <a:gd name="connsiteY13" fmla="*/ 1160 h 10946"/>
                    <a:gd name="connsiteX14" fmla="*/ 6220 w 12265"/>
                    <a:gd name="connsiteY14" fmla="*/ 1067 h 10946"/>
                    <a:gd name="connsiteX15" fmla="*/ 7844 w 12265"/>
                    <a:gd name="connsiteY15" fmla="*/ 348 h 10946"/>
                    <a:gd name="connsiteX16" fmla="*/ 7549 w 12265"/>
                    <a:gd name="connsiteY16" fmla="*/ 186 h 10946"/>
                    <a:gd name="connsiteX17" fmla="*/ 8090 w 12265"/>
                    <a:gd name="connsiteY17" fmla="*/ 0 h 10946"/>
                    <a:gd name="connsiteX18" fmla="*/ 8387 w 12265"/>
                    <a:gd name="connsiteY18" fmla="*/ 209 h 10946"/>
                    <a:gd name="connsiteX19" fmla="*/ 8585 w 12265"/>
                    <a:gd name="connsiteY19" fmla="*/ 116 h 10946"/>
                    <a:gd name="connsiteX20" fmla="*/ 9044 w 12265"/>
                    <a:gd name="connsiteY20" fmla="*/ 298 h 10946"/>
                    <a:gd name="connsiteX21" fmla="*/ 12265 w 12265"/>
                    <a:gd name="connsiteY21" fmla="*/ 5990 h 10946"/>
                    <a:gd name="connsiteX22" fmla="*/ 5334 w 12265"/>
                    <a:gd name="connsiteY22" fmla="*/ 7815 h 10946"/>
                    <a:gd name="connsiteX23" fmla="*/ 4300 w 12265"/>
                    <a:gd name="connsiteY23" fmla="*/ 8511 h 10946"/>
                    <a:gd name="connsiteX24" fmla="*/ 2626 w 12265"/>
                    <a:gd name="connsiteY24" fmla="*/ 7862 h 10946"/>
                    <a:gd name="connsiteX25" fmla="*/ 2035 w 12265"/>
                    <a:gd name="connsiteY25" fmla="*/ 9485 h 10946"/>
                    <a:gd name="connsiteX26" fmla="*/ 2675 w 12265"/>
                    <a:gd name="connsiteY26" fmla="*/ 9462 h 10946"/>
                    <a:gd name="connsiteX27" fmla="*/ 2970 w 12265"/>
                    <a:gd name="connsiteY27" fmla="*/ 10204 h 10946"/>
                    <a:gd name="connsiteX28" fmla="*/ 2773 w 12265"/>
                    <a:gd name="connsiteY28" fmla="*/ 10668 h 10946"/>
                    <a:gd name="connsiteX29" fmla="*/ 1838 w 12265"/>
                    <a:gd name="connsiteY29" fmla="*/ 10946 h 10946"/>
                    <a:gd name="connsiteX30" fmla="*/ 0 w 12265"/>
                    <a:gd name="connsiteY30" fmla="*/ 10023 h 10946"/>
                    <a:gd name="connsiteX31" fmla="*/ 1249 w 12265"/>
                    <a:gd name="connsiteY31" fmla="*/ 9107 h 10946"/>
                    <a:gd name="connsiteX0" fmla="*/ 1249 w 12265"/>
                    <a:gd name="connsiteY0" fmla="*/ 9107 h 10946"/>
                    <a:gd name="connsiteX1" fmla="*/ 2036 w 12265"/>
                    <a:gd name="connsiteY1" fmla="*/ 7189 h 10946"/>
                    <a:gd name="connsiteX2" fmla="*/ 4546 w 12265"/>
                    <a:gd name="connsiteY2" fmla="*/ 5473 h 10946"/>
                    <a:gd name="connsiteX3" fmla="*/ 3807 w 12265"/>
                    <a:gd name="connsiteY3" fmla="*/ 5264 h 10946"/>
                    <a:gd name="connsiteX4" fmla="*/ 4350 w 12265"/>
                    <a:gd name="connsiteY4" fmla="*/ 4708 h 10946"/>
                    <a:gd name="connsiteX5" fmla="*/ 5089 w 12265"/>
                    <a:gd name="connsiteY5" fmla="*/ 4801 h 10946"/>
                    <a:gd name="connsiteX6" fmla="*/ 5925 w 12265"/>
                    <a:gd name="connsiteY6" fmla="*/ 3966 h 10946"/>
                    <a:gd name="connsiteX7" fmla="*/ 4939 w 12265"/>
                    <a:gd name="connsiteY7" fmla="*/ 3247 h 10946"/>
                    <a:gd name="connsiteX8" fmla="*/ 4398 w 12265"/>
                    <a:gd name="connsiteY8" fmla="*/ 3061 h 10946"/>
                    <a:gd name="connsiteX9" fmla="*/ 3463 w 12265"/>
                    <a:gd name="connsiteY9" fmla="*/ 2969 h 10946"/>
                    <a:gd name="connsiteX10" fmla="*/ 2871 w 12265"/>
                    <a:gd name="connsiteY10" fmla="*/ 2435 h 10946"/>
                    <a:gd name="connsiteX11" fmla="*/ 5433 w 12265"/>
                    <a:gd name="connsiteY11" fmla="*/ 1832 h 10946"/>
                    <a:gd name="connsiteX12" fmla="*/ 5037 w 12265"/>
                    <a:gd name="connsiteY12" fmla="*/ 1647 h 10946"/>
                    <a:gd name="connsiteX13" fmla="*/ 5283 w 12265"/>
                    <a:gd name="connsiteY13" fmla="*/ 1160 h 10946"/>
                    <a:gd name="connsiteX14" fmla="*/ 6220 w 12265"/>
                    <a:gd name="connsiteY14" fmla="*/ 1067 h 10946"/>
                    <a:gd name="connsiteX15" fmla="*/ 7844 w 12265"/>
                    <a:gd name="connsiteY15" fmla="*/ 348 h 10946"/>
                    <a:gd name="connsiteX16" fmla="*/ 7549 w 12265"/>
                    <a:gd name="connsiteY16" fmla="*/ 186 h 10946"/>
                    <a:gd name="connsiteX17" fmla="*/ 8090 w 12265"/>
                    <a:gd name="connsiteY17" fmla="*/ 0 h 10946"/>
                    <a:gd name="connsiteX18" fmla="*/ 8387 w 12265"/>
                    <a:gd name="connsiteY18" fmla="*/ 209 h 10946"/>
                    <a:gd name="connsiteX19" fmla="*/ 8585 w 12265"/>
                    <a:gd name="connsiteY19" fmla="*/ 116 h 10946"/>
                    <a:gd name="connsiteX20" fmla="*/ 9044 w 12265"/>
                    <a:gd name="connsiteY20" fmla="*/ 298 h 10946"/>
                    <a:gd name="connsiteX21" fmla="*/ 12265 w 12265"/>
                    <a:gd name="connsiteY21" fmla="*/ 5990 h 10946"/>
                    <a:gd name="connsiteX22" fmla="*/ 5334 w 12265"/>
                    <a:gd name="connsiteY22" fmla="*/ 7815 h 10946"/>
                    <a:gd name="connsiteX23" fmla="*/ 4300 w 12265"/>
                    <a:gd name="connsiteY23" fmla="*/ 8511 h 10946"/>
                    <a:gd name="connsiteX24" fmla="*/ 2626 w 12265"/>
                    <a:gd name="connsiteY24" fmla="*/ 7862 h 10946"/>
                    <a:gd name="connsiteX25" fmla="*/ 2035 w 12265"/>
                    <a:gd name="connsiteY25" fmla="*/ 9485 h 10946"/>
                    <a:gd name="connsiteX26" fmla="*/ 2675 w 12265"/>
                    <a:gd name="connsiteY26" fmla="*/ 9462 h 10946"/>
                    <a:gd name="connsiteX27" fmla="*/ 2970 w 12265"/>
                    <a:gd name="connsiteY27" fmla="*/ 10204 h 10946"/>
                    <a:gd name="connsiteX28" fmla="*/ 2773 w 12265"/>
                    <a:gd name="connsiteY28" fmla="*/ 10668 h 10946"/>
                    <a:gd name="connsiteX29" fmla="*/ 1838 w 12265"/>
                    <a:gd name="connsiteY29" fmla="*/ 10946 h 10946"/>
                    <a:gd name="connsiteX30" fmla="*/ 0 w 12265"/>
                    <a:gd name="connsiteY30" fmla="*/ 10023 h 10946"/>
                    <a:gd name="connsiteX31" fmla="*/ 1249 w 12265"/>
                    <a:gd name="connsiteY31" fmla="*/ 9107 h 10946"/>
                    <a:gd name="connsiteX0" fmla="*/ 1249 w 12265"/>
                    <a:gd name="connsiteY0" fmla="*/ 9107 h 10946"/>
                    <a:gd name="connsiteX1" fmla="*/ 2036 w 12265"/>
                    <a:gd name="connsiteY1" fmla="*/ 7189 h 10946"/>
                    <a:gd name="connsiteX2" fmla="*/ 4546 w 12265"/>
                    <a:gd name="connsiteY2" fmla="*/ 5473 h 10946"/>
                    <a:gd name="connsiteX3" fmla="*/ 3807 w 12265"/>
                    <a:gd name="connsiteY3" fmla="*/ 5264 h 10946"/>
                    <a:gd name="connsiteX4" fmla="*/ 4350 w 12265"/>
                    <a:gd name="connsiteY4" fmla="*/ 4708 h 10946"/>
                    <a:gd name="connsiteX5" fmla="*/ 5089 w 12265"/>
                    <a:gd name="connsiteY5" fmla="*/ 4801 h 10946"/>
                    <a:gd name="connsiteX6" fmla="*/ 5925 w 12265"/>
                    <a:gd name="connsiteY6" fmla="*/ 3966 h 10946"/>
                    <a:gd name="connsiteX7" fmla="*/ 4939 w 12265"/>
                    <a:gd name="connsiteY7" fmla="*/ 3247 h 10946"/>
                    <a:gd name="connsiteX8" fmla="*/ 4398 w 12265"/>
                    <a:gd name="connsiteY8" fmla="*/ 3061 h 10946"/>
                    <a:gd name="connsiteX9" fmla="*/ 3463 w 12265"/>
                    <a:gd name="connsiteY9" fmla="*/ 2969 h 10946"/>
                    <a:gd name="connsiteX10" fmla="*/ 2871 w 12265"/>
                    <a:gd name="connsiteY10" fmla="*/ 2435 h 10946"/>
                    <a:gd name="connsiteX11" fmla="*/ 5433 w 12265"/>
                    <a:gd name="connsiteY11" fmla="*/ 1832 h 10946"/>
                    <a:gd name="connsiteX12" fmla="*/ 5037 w 12265"/>
                    <a:gd name="connsiteY12" fmla="*/ 1647 h 10946"/>
                    <a:gd name="connsiteX13" fmla="*/ 5283 w 12265"/>
                    <a:gd name="connsiteY13" fmla="*/ 1160 h 10946"/>
                    <a:gd name="connsiteX14" fmla="*/ 6220 w 12265"/>
                    <a:gd name="connsiteY14" fmla="*/ 1067 h 10946"/>
                    <a:gd name="connsiteX15" fmla="*/ 7844 w 12265"/>
                    <a:gd name="connsiteY15" fmla="*/ 348 h 10946"/>
                    <a:gd name="connsiteX16" fmla="*/ 7549 w 12265"/>
                    <a:gd name="connsiteY16" fmla="*/ 186 h 10946"/>
                    <a:gd name="connsiteX17" fmla="*/ 8090 w 12265"/>
                    <a:gd name="connsiteY17" fmla="*/ 0 h 10946"/>
                    <a:gd name="connsiteX18" fmla="*/ 8387 w 12265"/>
                    <a:gd name="connsiteY18" fmla="*/ 209 h 10946"/>
                    <a:gd name="connsiteX19" fmla="*/ 8585 w 12265"/>
                    <a:gd name="connsiteY19" fmla="*/ 116 h 10946"/>
                    <a:gd name="connsiteX20" fmla="*/ 9044 w 12265"/>
                    <a:gd name="connsiteY20" fmla="*/ 298 h 10946"/>
                    <a:gd name="connsiteX21" fmla="*/ 12265 w 12265"/>
                    <a:gd name="connsiteY21" fmla="*/ 5990 h 10946"/>
                    <a:gd name="connsiteX22" fmla="*/ 5727 w 12265"/>
                    <a:gd name="connsiteY22" fmla="*/ 7931 h 10946"/>
                    <a:gd name="connsiteX23" fmla="*/ 5334 w 12265"/>
                    <a:gd name="connsiteY23" fmla="*/ 7815 h 10946"/>
                    <a:gd name="connsiteX24" fmla="*/ 4300 w 12265"/>
                    <a:gd name="connsiteY24" fmla="*/ 8511 h 10946"/>
                    <a:gd name="connsiteX25" fmla="*/ 2626 w 12265"/>
                    <a:gd name="connsiteY25" fmla="*/ 7862 h 10946"/>
                    <a:gd name="connsiteX26" fmla="*/ 2035 w 12265"/>
                    <a:gd name="connsiteY26" fmla="*/ 9485 h 10946"/>
                    <a:gd name="connsiteX27" fmla="*/ 2675 w 12265"/>
                    <a:gd name="connsiteY27" fmla="*/ 9462 h 10946"/>
                    <a:gd name="connsiteX28" fmla="*/ 2970 w 12265"/>
                    <a:gd name="connsiteY28" fmla="*/ 10204 h 10946"/>
                    <a:gd name="connsiteX29" fmla="*/ 2773 w 12265"/>
                    <a:gd name="connsiteY29" fmla="*/ 10668 h 10946"/>
                    <a:gd name="connsiteX30" fmla="*/ 1838 w 12265"/>
                    <a:gd name="connsiteY30" fmla="*/ 10946 h 10946"/>
                    <a:gd name="connsiteX31" fmla="*/ 0 w 12265"/>
                    <a:gd name="connsiteY31" fmla="*/ 10023 h 10946"/>
                    <a:gd name="connsiteX32" fmla="*/ 1249 w 12265"/>
                    <a:gd name="connsiteY32" fmla="*/ 9107 h 10946"/>
                    <a:gd name="connsiteX0" fmla="*/ 1249 w 12290"/>
                    <a:gd name="connsiteY0" fmla="*/ 9107 h 10946"/>
                    <a:gd name="connsiteX1" fmla="*/ 2036 w 12290"/>
                    <a:gd name="connsiteY1" fmla="*/ 7189 h 10946"/>
                    <a:gd name="connsiteX2" fmla="*/ 4546 w 12290"/>
                    <a:gd name="connsiteY2" fmla="*/ 5473 h 10946"/>
                    <a:gd name="connsiteX3" fmla="*/ 3807 w 12290"/>
                    <a:gd name="connsiteY3" fmla="*/ 5264 h 10946"/>
                    <a:gd name="connsiteX4" fmla="*/ 4350 w 12290"/>
                    <a:gd name="connsiteY4" fmla="*/ 4708 h 10946"/>
                    <a:gd name="connsiteX5" fmla="*/ 5089 w 12290"/>
                    <a:gd name="connsiteY5" fmla="*/ 4801 h 10946"/>
                    <a:gd name="connsiteX6" fmla="*/ 5925 w 12290"/>
                    <a:gd name="connsiteY6" fmla="*/ 3966 h 10946"/>
                    <a:gd name="connsiteX7" fmla="*/ 4939 w 12290"/>
                    <a:gd name="connsiteY7" fmla="*/ 3247 h 10946"/>
                    <a:gd name="connsiteX8" fmla="*/ 4398 w 12290"/>
                    <a:gd name="connsiteY8" fmla="*/ 3061 h 10946"/>
                    <a:gd name="connsiteX9" fmla="*/ 3463 w 12290"/>
                    <a:gd name="connsiteY9" fmla="*/ 2969 h 10946"/>
                    <a:gd name="connsiteX10" fmla="*/ 2871 w 12290"/>
                    <a:gd name="connsiteY10" fmla="*/ 2435 h 10946"/>
                    <a:gd name="connsiteX11" fmla="*/ 5433 w 12290"/>
                    <a:gd name="connsiteY11" fmla="*/ 1832 h 10946"/>
                    <a:gd name="connsiteX12" fmla="*/ 5037 w 12290"/>
                    <a:gd name="connsiteY12" fmla="*/ 1647 h 10946"/>
                    <a:gd name="connsiteX13" fmla="*/ 5283 w 12290"/>
                    <a:gd name="connsiteY13" fmla="*/ 1160 h 10946"/>
                    <a:gd name="connsiteX14" fmla="*/ 6220 w 12290"/>
                    <a:gd name="connsiteY14" fmla="*/ 1067 h 10946"/>
                    <a:gd name="connsiteX15" fmla="*/ 7844 w 12290"/>
                    <a:gd name="connsiteY15" fmla="*/ 348 h 10946"/>
                    <a:gd name="connsiteX16" fmla="*/ 7549 w 12290"/>
                    <a:gd name="connsiteY16" fmla="*/ 186 h 10946"/>
                    <a:gd name="connsiteX17" fmla="*/ 8090 w 12290"/>
                    <a:gd name="connsiteY17" fmla="*/ 0 h 10946"/>
                    <a:gd name="connsiteX18" fmla="*/ 8387 w 12290"/>
                    <a:gd name="connsiteY18" fmla="*/ 209 h 10946"/>
                    <a:gd name="connsiteX19" fmla="*/ 8585 w 12290"/>
                    <a:gd name="connsiteY19" fmla="*/ 116 h 10946"/>
                    <a:gd name="connsiteX20" fmla="*/ 9044 w 12290"/>
                    <a:gd name="connsiteY20" fmla="*/ 298 h 10946"/>
                    <a:gd name="connsiteX21" fmla="*/ 12265 w 12290"/>
                    <a:gd name="connsiteY21" fmla="*/ 5990 h 10946"/>
                    <a:gd name="connsiteX22" fmla="*/ 5974 w 12290"/>
                    <a:gd name="connsiteY22" fmla="*/ 5937 h 10946"/>
                    <a:gd name="connsiteX23" fmla="*/ 5727 w 12290"/>
                    <a:gd name="connsiteY23" fmla="*/ 7931 h 10946"/>
                    <a:gd name="connsiteX24" fmla="*/ 5334 w 12290"/>
                    <a:gd name="connsiteY24" fmla="*/ 7815 h 10946"/>
                    <a:gd name="connsiteX25" fmla="*/ 4300 w 12290"/>
                    <a:gd name="connsiteY25" fmla="*/ 8511 h 10946"/>
                    <a:gd name="connsiteX26" fmla="*/ 2626 w 12290"/>
                    <a:gd name="connsiteY26" fmla="*/ 7862 h 10946"/>
                    <a:gd name="connsiteX27" fmla="*/ 2035 w 12290"/>
                    <a:gd name="connsiteY27" fmla="*/ 9485 h 10946"/>
                    <a:gd name="connsiteX28" fmla="*/ 2675 w 12290"/>
                    <a:gd name="connsiteY28" fmla="*/ 9462 h 10946"/>
                    <a:gd name="connsiteX29" fmla="*/ 2970 w 12290"/>
                    <a:gd name="connsiteY29" fmla="*/ 10204 h 10946"/>
                    <a:gd name="connsiteX30" fmla="*/ 2773 w 12290"/>
                    <a:gd name="connsiteY30" fmla="*/ 10668 h 10946"/>
                    <a:gd name="connsiteX31" fmla="*/ 1838 w 12290"/>
                    <a:gd name="connsiteY31" fmla="*/ 10946 h 10946"/>
                    <a:gd name="connsiteX32" fmla="*/ 0 w 12290"/>
                    <a:gd name="connsiteY32" fmla="*/ 10023 h 10946"/>
                    <a:gd name="connsiteX33" fmla="*/ 1249 w 12290"/>
                    <a:gd name="connsiteY33" fmla="*/ 9107 h 10946"/>
                    <a:gd name="connsiteX0" fmla="*/ 1249 w 12290"/>
                    <a:gd name="connsiteY0" fmla="*/ 9107 h 10946"/>
                    <a:gd name="connsiteX1" fmla="*/ 2036 w 12290"/>
                    <a:gd name="connsiteY1" fmla="*/ 7189 h 10946"/>
                    <a:gd name="connsiteX2" fmla="*/ 4546 w 12290"/>
                    <a:gd name="connsiteY2" fmla="*/ 5473 h 10946"/>
                    <a:gd name="connsiteX3" fmla="*/ 3807 w 12290"/>
                    <a:gd name="connsiteY3" fmla="*/ 5264 h 10946"/>
                    <a:gd name="connsiteX4" fmla="*/ 4350 w 12290"/>
                    <a:gd name="connsiteY4" fmla="*/ 4708 h 10946"/>
                    <a:gd name="connsiteX5" fmla="*/ 5089 w 12290"/>
                    <a:gd name="connsiteY5" fmla="*/ 4801 h 10946"/>
                    <a:gd name="connsiteX6" fmla="*/ 5925 w 12290"/>
                    <a:gd name="connsiteY6" fmla="*/ 3966 h 10946"/>
                    <a:gd name="connsiteX7" fmla="*/ 4939 w 12290"/>
                    <a:gd name="connsiteY7" fmla="*/ 3247 h 10946"/>
                    <a:gd name="connsiteX8" fmla="*/ 4398 w 12290"/>
                    <a:gd name="connsiteY8" fmla="*/ 3061 h 10946"/>
                    <a:gd name="connsiteX9" fmla="*/ 3463 w 12290"/>
                    <a:gd name="connsiteY9" fmla="*/ 2969 h 10946"/>
                    <a:gd name="connsiteX10" fmla="*/ 2871 w 12290"/>
                    <a:gd name="connsiteY10" fmla="*/ 2435 h 10946"/>
                    <a:gd name="connsiteX11" fmla="*/ 5433 w 12290"/>
                    <a:gd name="connsiteY11" fmla="*/ 1832 h 10946"/>
                    <a:gd name="connsiteX12" fmla="*/ 5037 w 12290"/>
                    <a:gd name="connsiteY12" fmla="*/ 1647 h 10946"/>
                    <a:gd name="connsiteX13" fmla="*/ 5283 w 12290"/>
                    <a:gd name="connsiteY13" fmla="*/ 1160 h 10946"/>
                    <a:gd name="connsiteX14" fmla="*/ 6220 w 12290"/>
                    <a:gd name="connsiteY14" fmla="*/ 1067 h 10946"/>
                    <a:gd name="connsiteX15" fmla="*/ 7844 w 12290"/>
                    <a:gd name="connsiteY15" fmla="*/ 348 h 10946"/>
                    <a:gd name="connsiteX16" fmla="*/ 7549 w 12290"/>
                    <a:gd name="connsiteY16" fmla="*/ 186 h 10946"/>
                    <a:gd name="connsiteX17" fmla="*/ 8090 w 12290"/>
                    <a:gd name="connsiteY17" fmla="*/ 0 h 10946"/>
                    <a:gd name="connsiteX18" fmla="*/ 8387 w 12290"/>
                    <a:gd name="connsiteY18" fmla="*/ 209 h 10946"/>
                    <a:gd name="connsiteX19" fmla="*/ 8585 w 12290"/>
                    <a:gd name="connsiteY19" fmla="*/ 116 h 10946"/>
                    <a:gd name="connsiteX20" fmla="*/ 9044 w 12290"/>
                    <a:gd name="connsiteY20" fmla="*/ 298 h 10946"/>
                    <a:gd name="connsiteX21" fmla="*/ 12265 w 12290"/>
                    <a:gd name="connsiteY21" fmla="*/ 5990 h 10946"/>
                    <a:gd name="connsiteX22" fmla="*/ 5974 w 12290"/>
                    <a:gd name="connsiteY22" fmla="*/ 5937 h 10946"/>
                    <a:gd name="connsiteX23" fmla="*/ 5727 w 12290"/>
                    <a:gd name="connsiteY23" fmla="*/ 7931 h 10946"/>
                    <a:gd name="connsiteX24" fmla="*/ 5334 w 12290"/>
                    <a:gd name="connsiteY24" fmla="*/ 7815 h 10946"/>
                    <a:gd name="connsiteX25" fmla="*/ 4300 w 12290"/>
                    <a:gd name="connsiteY25" fmla="*/ 8511 h 10946"/>
                    <a:gd name="connsiteX26" fmla="*/ 2626 w 12290"/>
                    <a:gd name="connsiteY26" fmla="*/ 7862 h 10946"/>
                    <a:gd name="connsiteX27" fmla="*/ 2035 w 12290"/>
                    <a:gd name="connsiteY27" fmla="*/ 9485 h 10946"/>
                    <a:gd name="connsiteX28" fmla="*/ 2675 w 12290"/>
                    <a:gd name="connsiteY28" fmla="*/ 9462 h 10946"/>
                    <a:gd name="connsiteX29" fmla="*/ 2970 w 12290"/>
                    <a:gd name="connsiteY29" fmla="*/ 10204 h 10946"/>
                    <a:gd name="connsiteX30" fmla="*/ 2773 w 12290"/>
                    <a:gd name="connsiteY30" fmla="*/ 10668 h 10946"/>
                    <a:gd name="connsiteX31" fmla="*/ 1838 w 12290"/>
                    <a:gd name="connsiteY31" fmla="*/ 10946 h 10946"/>
                    <a:gd name="connsiteX32" fmla="*/ 0 w 12290"/>
                    <a:gd name="connsiteY32" fmla="*/ 10023 h 10946"/>
                    <a:gd name="connsiteX33" fmla="*/ 1249 w 12290"/>
                    <a:gd name="connsiteY33" fmla="*/ 9107 h 10946"/>
                    <a:gd name="connsiteX0" fmla="*/ 1249 w 12290"/>
                    <a:gd name="connsiteY0" fmla="*/ 9107 h 10946"/>
                    <a:gd name="connsiteX1" fmla="*/ 2036 w 12290"/>
                    <a:gd name="connsiteY1" fmla="*/ 7189 h 10946"/>
                    <a:gd name="connsiteX2" fmla="*/ 4546 w 12290"/>
                    <a:gd name="connsiteY2" fmla="*/ 5473 h 10946"/>
                    <a:gd name="connsiteX3" fmla="*/ 3807 w 12290"/>
                    <a:gd name="connsiteY3" fmla="*/ 5264 h 10946"/>
                    <a:gd name="connsiteX4" fmla="*/ 4350 w 12290"/>
                    <a:gd name="connsiteY4" fmla="*/ 4708 h 10946"/>
                    <a:gd name="connsiteX5" fmla="*/ 5089 w 12290"/>
                    <a:gd name="connsiteY5" fmla="*/ 4801 h 10946"/>
                    <a:gd name="connsiteX6" fmla="*/ 5925 w 12290"/>
                    <a:gd name="connsiteY6" fmla="*/ 3966 h 10946"/>
                    <a:gd name="connsiteX7" fmla="*/ 4939 w 12290"/>
                    <a:gd name="connsiteY7" fmla="*/ 3247 h 10946"/>
                    <a:gd name="connsiteX8" fmla="*/ 4398 w 12290"/>
                    <a:gd name="connsiteY8" fmla="*/ 3061 h 10946"/>
                    <a:gd name="connsiteX9" fmla="*/ 3463 w 12290"/>
                    <a:gd name="connsiteY9" fmla="*/ 2969 h 10946"/>
                    <a:gd name="connsiteX10" fmla="*/ 2871 w 12290"/>
                    <a:gd name="connsiteY10" fmla="*/ 2435 h 10946"/>
                    <a:gd name="connsiteX11" fmla="*/ 5433 w 12290"/>
                    <a:gd name="connsiteY11" fmla="*/ 1832 h 10946"/>
                    <a:gd name="connsiteX12" fmla="*/ 5037 w 12290"/>
                    <a:gd name="connsiteY12" fmla="*/ 1647 h 10946"/>
                    <a:gd name="connsiteX13" fmla="*/ 5283 w 12290"/>
                    <a:gd name="connsiteY13" fmla="*/ 1160 h 10946"/>
                    <a:gd name="connsiteX14" fmla="*/ 6220 w 12290"/>
                    <a:gd name="connsiteY14" fmla="*/ 1067 h 10946"/>
                    <a:gd name="connsiteX15" fmla="*/ 7844 w 12290"/>
                    <a:gd name="connsiteY15" fmla="*/ 348 h 10946"/>
                    <a:gd name="connsiteX16" fmla="*/ 7549 w 12290"/>
                    <a:gd name="connsiteY16" fmla="*/ 186 h 10946"/>
                    <a:gd name="connsiteX17" fmla="*/ 8090 w 12290"/>
                    <a:gd name="connsiteY17" fmla="*/ 0 h 10946"/>
                    <a:gd name="connsiteX18" fmla="*/ 8387 w 12290"/>
                    <a:gd name="connsiteY18" fmla="*/ 209 h 10946"/>
                    <a:gd name="connsiteX19" fmla="*/ 8585 w 12290"/>
                    <a:gd name="connsiteY19" fmla="*/ 116 h 10946"/>
                    <a:gd name="connsiteX20" fmla="*/ 9044 w 12290"/>
                    <a:gd name="connsiteY20" fmla="*/ 298 h 10946"/>
                    <a:gd name="connsiteX21" fmla="*/ 12265 w 12290"/>
                    <a:gd name="connsiteY21" fmla="*/ 5990 h 10946"/>
                    <a:gd name="connsiteX22" fmla="*/ 5974 w 12290"/>
                    <a:gd name="connsiteY22" fmla="*/ 5937 h 10946"/>
                    <a:gd name="connsiteX23" fmla="*/ 5727 w 12290"/>
                    <a:gd name="connsiteY23" fmla="*/ 7931 h 10946"/>
                    <a:gd name="connsiteX24" fmla="*/ 5334 w 12290"/>
                    <a:gd name="connsiteY24" fmla="*/ 7815 h 10946"/>
                    <a:gd name="connsiteX25" fmla="*/ 4300 w 12290"/>
                    <a:gd name="connsiteY25" fmla="*/ 8511 h 10946"/>
                    <a:gd name="connsiteX26" fmla="*/ 2626 w 12290"/>
                    <a:gd name="connsiteY26" fmla="*/ 7862 h 10946"/>
                    <a:gd name="connsiteX27" fmla="*/ 2035 w 12290"/>
                    <a:gd name="connsiteY27" fmla="*/ 9485 h 10946"/>
                    <a:gd name="connsiteX28" fmla="*/ 2675 w 12290"/>
                    <a:gd name="connsiteY28" fmla="*/ 9462 h 10946"/>
                    <a:gd name="connsiteX29" fmla="*/ 2970 w 12290"/>
                    <a:gd name="connsiteY29" fmla="*/ 10204 h 10946"/>
                    <a:gd name="connsiteX30" fmla="*/ 2773 w 12290"/>
                    <a:gd name="connsiteY30" fmla="*/ 10668 h 10946"/>
                    <a:gd name="connsiteX31" fmla="*/ 1838 w 12290"/>
                    <a:gd name="connsiteY31" fmla="*/ 10946 h 10946"/>
                    <a:gd name="connsiteX32" fmla="*/ 0 w 12290"/>
                    <a:gd name="connsiteY32" fmla="*/ 10023 h 10946"/>
                    <a:gd name="connsiteX33" fmla="*/ 1249 w 12290"/>
                    <a:gd name="connsiteY33" fmla="*/ 9107 h 10946"/>
                    <a:gd name="connsiteX0" fmla="*/ 1249 w 11800"/>
                    <a:gd name="connsiteY0" fmla="*/ 9107 h 10946"/>
                    <a:gd name="connsiteX1" fmla="*/ 2036 w 11800"/>
                    <a:gd name="connsiteY1" fmla="*/ 7189 h 10946"/>
                    <a:gd name="connsiteX2" fmla="*/ 4546 w 11800"/>
                    <a:gd name="connsiteY2" fmla="*/ 5473 h 10946"/>
                    <a:gd name="connsiteX3" fmla="*/ 3807 w 11800"/>
                    <a:gd name="connsiteY3" fmla="*/ 5264 h 10946"/>
                    <a:gd name="connsiteX4" fmla="*/ 4350 w 11800"/>
                    <a:gd name="connsiteY4" fmla="*/ 4708 h 10946"/>
                    <a:gd name="connsiteX5" fmla="*/ 5089 w 11800"/>
                    <a:gd name="connsiteY5" fmla="*/ 4801 h 10946"/>
                    <a:gd name="connsiteX6" fmla="*/ 5925 w 11800"/>
                    <a:gd name="connsiteY6" fmla="*/ 3966 h 10946"/>
                    <a:gd name="connsiteX7" fmla="*/ 4939 w 11800"/>
                    <a:gd name="connsiteY7" fmla="*/ 3247 h 10946"/>
                    <a:gd name="connsiteX8" fmla="*/ 4398 w 11800"/>
                    <a:gd name="connsiteY8" fmla="*/ 3061 h 10946"/>
                    <a:gd name="connsiteX9" fmla="*/ 3463 w 11800"/>
                    <a:gd name="connsiteY9" fmla="*/ 2969 h 10946"/>
                    <a:gd name="connsiteX10" fmla="*/ 2871 w 11800"/>
                    <a:gd name="connsiteY10" fmla="*/ 2435 h 10946"/>
                    <a:gd name="connsiteX11" fmla="*/ 5433 w 11800"/>
                    <a:gd name="connsiteY11" fmla="*/ 1832 h 10946"/>
                    <a:gd name="connsiteX12" fmla="*/ 5037 w 11800"/>
                    <a:gd name="connsiteY12" fmla="*/ 1647 h 10946"/>
                    <a:gd name="connsiteX13" fmla="*/ 5283 w 11800"/>
                    <a:gd name="connsiteY13" fmla="*/ 1160 h 10946"/>
                    <a:gd name="connsiteX14" fmla="*/ 6220 w 11800"/>
                    <a:gd name="connsiteY14" fmla="*/ 1067 h 10946"/>
                    <a:gd name="connsiteX15" fmla="*/ 7844 w 11800"/>
                    <a:gd name="connsiteY15" fmla="*/ 348 h 10946"/>
                    <a:gd name="connsiteX16" fmla="*/ 7549 w 11800"/>
                    <a:gd name="connsiteY16" fmla="*/ 186 h 10946"/>
                    <a:gd name="connsiteX17" fmla="*/ 8090 w 11800"/>
                    <a:gd name="connsiteY17" fmla="*/ 0 h 10946"/>
                    <a:gd name="connsiteX18" fmla="*/ 8387 w 11800"/>
                    <a:gd name="connsiteY18" fmla="*/ 209 h 10946"/>
                    <a:gd name="connsiteX19" fmla="*/ 8585 w 11800"/>
                    <a:gd name="connsiteY19" fmla="*/ 116 h 10946"/>
                    <a:gd name="connsiteX20" fmla="*/ 9044 w 11800"/>
                    <a:gd name="connsiteY20" fmla="*/ 298 h 10946"/>
                    <a:gd name="connsiteX21" fmla="*/ 11773 w 11800"/>
                    <a:gd name="connsiteY21" fmla="*/ 2697 h 10946"/>
                    <a:gd name="connsiteX22" fmla="*/ 5974 w 11800"/>
                    <a:gd name="connsiteY22" fmla="*/ 5937 h 10946"/>
                    <a:gd name="connsiteX23" fmla="*/ 5727 w 11800"/>
                    <a:gd name="connsiteY23" fmla="*/ 7931 h 10946"/>
                    <a:gd name="connsiteX24" fmla="*/ 5334 w 11800"/>
                    <a:gd name="connsiteY24" fmla="*/ 7815 h 10946"/>
                    <a:gd name="connsiteX25" fmla="*/ 4300 w 11800"/>
                    <a:gd name="connsiteY25" fmla="*/ 8511 h 10946"/>
                    <a:gd name="connsiteX26" fmla="*/ 2626 w 11800"/>
                    <a:gd name="connsiteY26" fmla="*/ 7862 h 10946"/>
                    <a:gd name="connsiteX27" fmla="*/ 2035 w 11800"/>
                    <a:gd name="connsiteY27" fmla="*/ 9485 h 10946"/>
                    <a:gd name="connsiteX28" fmla="*/ 2675 w 11800"/>
                    <a:gd name="connsiteY28" fmla="*/ 9462 h 10946"/>
                    <a:gd name="connsiteX29" fmla="*/ 2970 w 11800"/>
                    <a:gd name="connsiteY29" fmla="*/ 10204 h 10946"/>
                    <a:gd name="connsiteX30" fmla="*/ 2773 w 11800"/>
                    <a:gd name="connsiteY30" fmla="*/ 10668 h 10946"/>
                    <a:gd name="connsiteX31" fmla="*/ 1838 w 11800"/>
                    <a:gd name="connsiteY31" fmla="*/ 10946 h 10946"/>
                    <a:gd name="connsiteX32" fmla="*/ 0 w 11800"/>
                    <a:gd name="connsiteY32" fmla="*/ 10023 h 10946"/>
                    <a:gd name="connsiteX33" fmla="*/ 1249 w 11800"/>
                    <a:gd name="connsiteY33" fmla="*/ 9107 h 10946"/>
                    <a:gd name="connsiteX0" fmla="*/ 1249 w 11773"/>
                    <a:gd name="connsiteY0" fmla="*/ 9107 h 10946"/>
                    <a:gd name="connsiteX1" fmla="*/ 2036 w 11773"/>
                    <a:gd name="connsiteY1" fmla="*/ 7189 h 10946"/>
                    <a:gd name="connsiteX2" fmla="*/ 4546 w 11773"/>
                    <a:gd name="connsiteY2" fmla="*/ 5473 h 10946"/>
                    <a:gd name="connsiteX3" fmla="*/ 3807 w 11773"/>
                    <a:gd name="connsiteY3" fmla="*/ 5264 h 10946"/>
                    <a:gd name="connsiteX4" fmla="*/ 4350 w 11773"/>
                    <a:gd name="connsiteY4" fmla="*/ 4708 h 10946"/>
                    <a:gd name="connsiteX5" fmla="*/ 5089 w 11773"/>
                    <a:gd name="connsiteY5" fmla="*/ 4801 h 10946"/>
                    <a:gd name="connsiteX6" fmla="*/ 5925 w 11773"/>
                    <a:gd name="connsiteY6" fmla="*/ 3966 h 10946"/>
                    <a:gd name="connsiteX7" fmla="*/ 4939 w 11773"/>
                    <a:gd name="connsiteY7" fmla="*/ 3247 h 10946"/>
                    <a:gd name="connsiteX8" fmla="*/ 4398 w 11773"/>
                    <a:gd name="connsiteY8" fmla="*/ 3061 h 10946"/>
                    <a:gd name="connsiteX9" fmla="*/ 3463 w 11773"/>
                    <a:gd name="connsiteY9" fmla="*/ 2969 h 10946"/>
                    <a:gd name="connsiteX10" fmla="*/ 2871 w 11773"/>
                    <a:gd name="connsiteY10" fmla="*/ 2435 h 10946"/>
                    <a:gd name="connsiteX11" fmla="*/ 5433 w 11773"/>
                    <a:gd name="connsiteY11" fmla="*/ 1832 h 10946"/>
                    <a:gd name="connsiteX12" fmla="*/ 5037 w 11773"/>
                    <a:gd name="connsiteY12" fmla="*/ 1647 h 10946"/>
                    <a:gd name="connsiteX13" fmla="*/ 5283 w 11773"/>
                    <a:gd name="connsiteY13" fmla="*/ 1160 h 10946"/>
                    <a:gd name="connsiteX14" fmla="*/ 6220 w 11773"/>
                    <a:gd name="connsiteY14" fmla="*/ 1067 h 10946"/>
                    <a:gd name="connsiteX15" fmla="*/ 7844 w 11773"/>
                    <a:gd name="connsiteY15" fmla="*/ 348 h 10946"/>
                    <a:gd name="connsiteX16" fmla="*/ 7549 w 11773"/>
                    <a:gd name="connsiteY16" fmla="*/ 186 h 10946"/>
                    <a:gd name="connsiteX17" fmla="*/ 8090 w 11773"/>
                    <a:gd name="connsiteY17" fmla="*/ 0 h 10946"/>
                    <a:gd name="connsiteX18" fmla="*/ 8387 w 11773"/>
                    <a:gd name="connsiteY18" fmla="*/ 209 h 10946"/>
                    <a:gd name="connsiteX19" fmla="*/ 8585 w 11773"/>
                    <a:gd name="connsiteY19" fmla="*/ 116 h 10946"/>
                    <a:gd name="connsiteX20" fmla="*/ 9044 w 11773"/>
                    <a:gd name="connsiteY20" fmla="*/ 298 h 10946"/>
                    <a:gd name="connsiteX21" fmla="*/ 11773 w 11773"/>
                    <a:gd name="connsiteY21" fmla="*/ 2697 h 10946"/>
                    <a:gd name="connsiteX22" fmla="*/ 7204 w 11773"/>
                    <a:gd name="connsiteY22" fmla="*/ 5913 h 10946"/>
                    <a:gd name="connsiteX23" fmla="*/ 5974 w 11773"/>
                    <a:gd name="connsiteY23" fmla="*/ 5937 h 10946"/>
                    <a:gd name="connsiteX24" fmla="*/ 5727 w 11773"/>
                    <a:gd name="connsiteY24" fmla="*/ 7931 h 10946"/>
                    <a:gd name="connsiteX25" fmla="*/ 5334 w 11773"/>
                    <a:gd name="connsiteY25" fmla="*/ 7815 h 10946"/>
                    <a:gd name="connsiteX26" fmla="*/ 4300 w 11773"/>
                    <a:gd name="connsiteY26" fmla="*/ 8511 h 10946"/>
                    <a:gd name="connsiteX27" fmla="*/ 2626 w 11773"/>
                    <a:gd name="connsiteY27" fmla="*/ 7862 h 10946"/>
                    <a:gd name="connsiteX28" fmla="*/ 2035 w 11773"/>
                    <a:gd name="connsiteY28" fmla="*/ 9485 h 10946"/>
                    <a:gd name="connsiteX29" fmla="*/ 2675 w 11773"/>
                    <a:gd name="connsiteY29" fmla="*/ 9462 h 10946"/>
                    <a:gd name="connsiteX30" fmla="*/ 2970 w 11773"/>
                    <a:gd name="connsiteY30" fmla="*/ 10204 h 10946"/>
                    <a:gd name="connsiteX31" fmla="*/ 2773 w 11773"/>
                    <a:gd name="connsiteY31" fmla="*/ 10668 h 10946"/>
                    <a:gd name="connsiteX32" fmla="*/ 1838 w 11773"/>
                    <a:gd name="connsiteY32" fmla="*/ 10946 h 10946"/>
                    <a:gd name="connsiteX33" fmla="*/ 0 w 11773"/>
                    <a:gd name="connsiteY33" fmla="*/ 10023 h 10946"/>
                    <a:gd name="connsiteX34" fmla="*/ 1249 w 11773"/>
                    <a:gd name="connsiteY34" fmla="*/ 9107 h 10946"/>
                    <a:gd name="connsiteX0" fmla="*/ 1249 w 11773"/>
                    <a:gd name="connsiteY0" fmla="*/ 9107 h 10946"/>
                    <a:gd name="connsiteX1" fmla="*/ 2036 w 11773"/>
                    <a:gd name="connsiteY1" fmla="*/ 7189 h 10946"/>
                    <a:gd name="connsiteX2" fmla="*/ 4546 w 11773"/>
                    <a:gd name="connsiteY2" fmla="*/ 5473 h 10946"/>
                    <a:gd name="connsiteX3" fmla="*/ 3807 w 11773"/>
                    <a:gd name="connsiteY3" fmla="*/ 5264 h 10946"/>
                    <a:gd name="connsiteX4" fmla="*/ 4350 w 11773"/>
                    <a:gd name="connsiteY4" fmla="*/ 4708 h 10946"/>
                    <a:gd name="connsiteX5" fmla="*/ 5089 w 11773"/>
                    <a:gd name="connsiteY5" fmla="*/ 4801 h 10946"/>
                    <a:gd name="connsiteX6" fmla="*/ 5925 w 11773"/>
                    <a:gd name="connsiteY6" fmla="*/ 3966 h 10946"/>
                    <a:gd name="connsiteX7" fmla="*/ 4939 w 11773"/>
                    <a:gd name="connsiteY7" fmla="*/ 3247 h 10946"/>
                    <a:gd name="connsiteX8" fmla="*/ 4398 w 11773"/>
                    <a:gd name="connsiteY8" fmla="*/ 3061 h 10946"/>
                    <a:gd name="connsiteX9" fmla="*/ 3463 w 11773"/>
                    <a:gd name="connsiteY9" fmla="*/ 2969 h 10946"/>
                    <a:gd name="connsiteX10" fmla="*/ 2871 w 11773"/>
                    <a:gd name="connsiteY10" fmla="*/ 2435 h 10946"/>
                    <a:gd name="connsiteX11" fmla="*/ 5433 w 11773"/>
                    <a:gd name="connsiteY11" fmla="*/ 1832 h 10946"/>
                    <a:gd name="connsiteX12" fmla="*/ 5037 w 11773"/>
                    <a:gd name="connsiteY12" fmla="*/ 1647 h 10946"/>
                    <a:gd name="connsiteX13" fmla="*/ 5283 w 11773"/>
                    <a:gd name="connsiteY13" fmla="*/ 1160 h 10946"/>
                    <a:gd name="connsiteX14" fmla="*/ 6220 w 11773"/>
                    <a:gd name="connsiteY14" fmla="*/ 1067 h 10946"/>
                    <a:gd name="connsiteX15" fmla="*/ 7844 w 11773"/>
                    <a:gd name="connsiteY15" fmla="*/ 348 h 10946"/>
                    <a:gd name="connsiteX16" fmla="*/ 7549 w 11773"/>
                    <a:gd name="connsiteY16" fmla="*/ 186 h 10946"/>
                    <a:gd name="connsiteX17" fmla="*/ 8090 w 11773"/>
                    <a:gd name="connsiteY17" fmla="*/ 0 h 10946"/>
                    <a:gd name="connsiteX18" fmla="*/ 8387 w 11773"/>
                    <a:gd name="connsiteY18" fmla="*/ 209 h 10946"/>
                    <a:gd name="connsiteX19" fmla="*/ 8585 w 11773"/>
                    <a:gd name="connsiteY19" fmla="*/ 116 h 10946"/>
                    <a:gd name="connsiteX20" fmla="*/ 9044 w 11773"/>
                    <a:gd name="connsiteY20" fmla="*/ 298 h 10946"/>
                    <a:gd name="connsiteX21" fmla="*/ 11773 w 11773"/>
                    <a:gd name="connsiteY21" fmla="*/ 2697 h 10946"/>
                    <a:gd name="connsiteX22" fmla="*/ 7204 w 11773"/>
                    <a:gd name="connsiteY22" fmla="*/ 5913 h 10946"/>
                    <a:gd name="connsiteX23" fmla="*/ 5974 w 11773"/>
                    <a:gd name="connsiteY23" fmla="*/ 5937 h 10946"/>
                    <a:gd name="connsiteX24" fmla="*/ 5727 w 11773"/>
                    <a:gd name="connsiteY24" fmla="*/ 7931 h 10946"/>
                    <a:gd name="connsiteX25" fmla="*/ 5334 w 11773"/>
                    <a:gd name="connsiteY25" fmla="*/ 7815 h 10946"/>
                    <a:gd name="connsiteX26" fmla="*/ 4300 w 11773"/>
                    <a:gd name="connsiteY26" fmla="*/ 8511 h 10946"/>
                    <a:gd name="connsiteX27" fmla="*/ 2626 w 11773"/>
                    <a:gd name="connsiteY27" fmla="*/ 7862 h 10946"/>
                    <a:gd name="connsiteX28" fmla="*/ 2035 w 11773"/>
                    <a:gd name="connsiteY28" fmla="*/ 9485 h 10946"/>
                    <a:gd name="connsiteX29" fmla="*/ 2675 w 11773"/>
                    <a:gd name="connsiteY29" fmla="*/ 9462 h 10946"/>
                    <a:gd name="connsiteX30" fmla="*/ 2970 w 11773"/>
                    <a:gd name="connsiteY30" fmla="*/ 10204 h 10946"/>
                    <a:gd name="connsiteX31" fmla="*/ 2773 w 11773"/>
                    <a:gd name="connsiteY31" fmla="*/ 10668 h 10946"/>
                    <a:gd name="connsiteX32" fmla="*/ 1838 w 11773"/>
                    <a:gd name="connsiteY32" fmla="*/ 10946 h 10946"/>
                    <a:gd name="connsiteX33" fmla="*/ 0 w 11773"/>
                    <a:gd name="connsiteY33" fmla="*/ 10023 h 10946"/>
                    <a:gd name="connsiteX34" fmla="*/ 1249 w 11773"/>
                    <a:gd name="connsiteY34" fmla="*/ 9107 h 10946"/>
                    <a:gd name="connsiteX0" fmla="*/ 1249 w 11809"/>
                    <a:gd name="connsiteY0" fmla="*/ 9107 h 10946"/>
                    <a:gd name="connsiteX1" fmla="*/ 2036 w 11809"/>
                    <a:gd name="connsiteY1" fmla="*/ 7189 h 10946"/>
                    <a:gd name="connsiteX2" fmla="*/ 4546 w 11809"/>
                    <a:gd name="connsiteY2" fmla="*/ 5473 h 10946"/>
                    <a:gd name="connsiteX3" fmla="*/ 3807 w 11809"/>
                    <a:gd name="connsiteY3" fmla="*/ 5264 h 10946"/>
                    <a:gd name="connsiteX4" fmla="*/ 4350 w 11809"/>
                    <a:gd name="connsiteY4" fmla="*/ 4708 h 10946"/>
                    <a:gd name="connsiteX5" fmla="*/ 5089 w 11809"/>
                    <a:gd name="connsiteY5" fmla="*/ 4801 h 10946"/>
                    <a:gd name="connsiteX6" fmla="*/ 5925 w 11809"/>
                    <a:gd name="connsiteY6" fmla="*/ 3966 h 10946"/>
                    <a:gd name="connsiteX7" fmla="*/ 4939 w 11809"/>
                    <a:gd name="connsiteY7" fmla="*/ 3247 h 10946"/>
                    <a:gd name="connsiteX8" fmla="*/ 4398 w 11809"/>
                    <a:gd name="connsiteY8" fmla="*/ 3061 h 10946"/>
                    <a:gd name="connsiteX9" fmla="*/ 3463 w 11809"/>
                    <a:gd name="connsiteY9" fmla="*/ 2969 h 10946"/>
                    <a:gd name="connsiteX10" fmla="*/ 2871 w 11809"/>
                    <a:gd name="connsiteY10" fmla="*/ 2435 h 10946"/>
                    <a:gd name="connsiteX11" fmla="*/ 5433 w 11809"/>
                    <a:gd name="connsiteY11" fmla="*/ 1832 h 10946"/>
                    <a:gd name="connsiteX12" fmla="*/ 5037 w 11809"/>
                    <a:gd name="connsiteY12" fmla="*/ 1647 h 10946"/>
                    <a:gd name="connsiteX13" fmla="*/ 5283 w 11809"/>
                    <a:gd name="connsiteY13" fmla="*/ 1160 h 10946"/>
                    <a:gd name="connsiteX14" fmla="*/ 6220 w 11809"/>
                    <a:gd name="connsiteY14" fmla="*/ 1067 h 10946"/>
                    <a:gd name="connsiteX15" fmla="*/ 7844 w 11809"/>
                    <a:gd name="connsiteY15" fmla="*/ 348 h 10946"/>
                    <a:gd name="connsiteX16" fmla="*/ 7549 w 11809"/>
                    <a:gd name="connsiteY16" fmla="*/ 186 h 10946"/>
                    <a:gd name="connsiteX17" fmla="*/ 8090 w 11809"/>
                    <a:gd name="connsiteY17" fmla="*/ 0 h 10946"/>
                    <a:gd name="connsiteX18" fmla="*/ 8387 w 11809"/>
                    <a:gd name="connsiteY18" fmla="*/ 209 h 10946"/>
                    <a:gd name="connsiteX19" fmla="*/ 8585 w 11809"/>
                    <a:gd name="connsiteY19" fmla="*/ 116 h 10946"/>
                    <a:gd name="connsiteX20" fmla="*/ 9044 w 11809"/>
                    <a:gd name="connsiteY20" fmla="*/ 298 h 10946"/>
                    <a:gd name="connsiteX21" fmla="*/ 11773 w 11809"/>
                    <a:gd name="connsiteY21" fmla="*/ 2697 h 10946"/>
                    <a:gd name="connsiteX22" fmla="*/ 10306 w 11809"/>
                    <a:gd name="connsiteY22" fmla="*/ 6354 h 10946"/>
                    <a:gd name="connsiteX23" fmla="*/ 7204 w 11809"/>
                    <a:gd name="connsiteY23" fmla="*/ 5913 h 10946"/>
                    <a:gd name="connsiteX24" fmla="*/ 5974 w 11809"/>
                    <a:gd name="connsiteY24" fmla="*/ 5937 h 10946"/>
                    <a:gd name="connsiteX25" fmla="*/ 5727 w 11809"/>
                    <a:gd name="connsiteY25" fmla="*/ 7931 h 10946"/>
                    <a:gd name="connsiteX26" fmla="*/ 5334 w 11809"/>
                    <a:gd name="connsiteY26" fmla="*/ 7815 h 10946"/>
                    <a:gd name="connsiteX27" fmla="*/ 4300 w 11809"/>
                    <a:gd name="connsiteY27" fmla="*/ 8511 h 10946"/>
                    <a:gd name="connsiteX28" fmla="*/ 2626 w 11809"/>
                    <a:gd name="connsiteY28" fmla="*/ 7862 h 10946"/>
                    <a:gd name="connsiteX29" fmla="*/ 2035 w 11809"/>
                    <a:gd name="connsiteY29" fmla="*/ 9485 h 10946"/>
                    <a:gd name="connsiteX30" fmla="*/ 2675 w 11809"/>
                    <a:gd name="connsiteY30" fmla="*/ 9462 h 10946"/>
                    <a:gd name="connsiteX31" fmla="*/ 2970 w 11809"/>
                    <a:gd name="connsiteY31" fmla="*/ 10204 h 10946"/>
                    <a:gd name="connsiteX32" fmla="*/ 2773 w 11809"/>
                    <a:gd name="connsiteY32" fmla="*/ 10668 h 10946"/>
                    <a:gd name="connsiteX33" fmla="*/ 1838 w 11809"/>
                    <a:gd name="connsiteY33" fmla="*/ 10946 h 10946"/>
                    <a:gd name="connsiteX34" fmla="*/ 0 w 11809"/>
                    <a:gd name="connsiteY34" fmla="*/ 10023 h 10946"/>
                    <a:gd name="connsiteX35" fmla="*/ 1249 w 11809"/>
                    <a:gd name="connsiteY35" fmla="*/ 9107 h 10946"/>
                    <a:gd name="connsiteX0" fmla="*/ 1249 w 11786"/>
                    <a:gd name="connsiteY0" fmla="*/ 9107 h 10946"/>
                    <a:gd name="connsiteX1" fmla="*/ 2036 w 11786"/>
                    <a:gd name="connsiteY1" fmla="*/ 7189 h 10946"/>
                    <a:gd name="connsiteX2" fmla="*/ 4546 w 11786"/>
                    <a:gd name="connsiteY2" fmla="*/ 5473 h 10946"/>
                    <a:gd name="connsiteX3" fmla="*/ 3807 w 11786"/>
                    <a:gd name="connsiteY3" fmla="*/ 5264 h 10946"/>
                    <a:gd name="connsiteX4" fmla="*/ 4350 w 11786"/>
                    <a:gd name="connsiteY4" fmla="*/ 4708 h 10946"/>
                    <a:gd name="connsiteX5" fmla="*/ 5089 w 11786"/>
                    <a:gd name="connsiteY5" fmla="*/ 4801 h 10946"/>
                    <a:gd name="connsiteX6" fmla="*/ 5925 w 11786"/>
                    <a:gd name="connsiteY6" fmla="*/ 3966 h 10946"/>
                    <a:gd name="connsiteX7" fmla="*/ 4939 w 11786"/>
                    <a:gd name="connsiteY7" fmla="*/ 3247 h 10946"/>
                    <a:gd name="connsiteX8" fmla="*/ 4398 w 11786"/>
                    <a:gd name="connsiteY8" fmla="*/ 3061 h 10946"/>
                    <a:gd name="connsiteX9" fmla="*/ 3463 w 11786"/>
                    <a:gd name="connsiteY9" fmla="*/ 2969 h 10946"/>
                    <a:gd name="connsiteX10" fmla="*/ 2871 w 11786"/>
                    <a:gd name="connsiteY10" fmla="*/ 2435 h 10946"/>
                    <a:gd name="connsiteX11" fmla="*/ 5433 w 11786"/>
                    <a:gd name="connsiteY11" fmla="*/ 1832 h 10946"/>
                    <a:gd name="connsiteX12" fmla="*/ 5037 w 11786"/>
                    <a:gd name="connsiteY12" fmla="*/ 1647 h 10946"/>
                    <a:gd name="connsiteX13" fmla="*/ 5283 w 11786"/>
                    <a:gd name="connsiteY13" fmla="*/ 1160 h 10946"/>
                    <a:gd name="connsiteX14" fmla="*/ 6220 w 11786"/>
                    <a:gd name="connsiteY14" fmla="*/ 1067 h 10946"/>
                    <a:gd name="connsiteX15" fmla="*/ 7844 w 11786"/>
                    <a:gd name="connsiteY15" fmla="*/ 348 h 10946"/>
                    <a:gd name="connsiteX16" fmla="*/ 7549 w 11786"/>
                    <a:gd name="connsiteY16" fmla="*/ 186 h 10946"/>
                    <a:gd name="connsiteX17" fmla="*/ 8090 w 11786"/>
                    <a:gd name="connsiteY17" fmla="*/ 0 h 10946"/>
                    <a:gd name="connsiteX18" fmla="*/ 8387 w 11786"/>
                    <a:gd name="connsiteY18" fmla="*/ 209 h 10946"/>
                    <a:gd name="connsiteX19" fmla="*/ 8585 w 11786"/>
                    <a:gd name="connsiteY19" fmla="*/ 116 h 10946"/>
                    <a:gd name="connsiteX20" fmla="*/ 9044 w 11786"/>
                    <a:gd name="connsiteY20" fmla="*/ 298 h 10946"/>
                    <a:gd name="connsiteX21" fmla="*/ 11773 w 11786"/>
                    <a:gd name="connsiteY21" fmla="*/ 2697 h 10946"/>
                    <a:gd name="connsiteX22" fmla="*/ 8238 w 11786"/>
                    <a:gd name="connsiteY22" fmla="*/ 5264 h 10946"/>
                    <a:gd name="connsiteX23" fmla="*/ 7204 w 11786"/>
                    <a:gd name="connsiteY23" fmla="*/ 5913 h 10946"/>
                    <a:gd name="connsiteX24" fmla="*/ 5974 w 11786"/>
                    <a:gd name="connsiteY24" fmla="*/ 5937 h 10946"/>
                    <a:gd name="connsiteX25" fmla="*/ 5727 w 11786"/>
                    <a:gd name="connsiteY25" fmla="*/ 7931 h 10946"/>
                    <a:gd name="connsiteX26" fmla="*/ 5334 w 11786"/>
                    <a:gd name="connsiteY26" fmla="*/ 7815 h 10946"/>
                    <a:gd name="connsiteX27" fmla="*/ 4300 w 11786"/>
                    <a:gd name="connsiteY27" fmla="*/ 8511 h 10946"/>
                    <a:gd name="connsiteX28" fmla="*/ 2626 w 11786"/>
                    <a:gd name="connsiteY28" fmla="*/ 7862 h 10946"/>
                    <a:gd name="connsiteX29" fmla="*/ 2035 w 11786"/>
                    <a:gd name="connsiteY29" fmla="*/ 9485 h 10946"/>
                    <a:gd name="connsiteX30" fmla="*/ 2675 w 11786"/>
                    <a:gd name="connsiteY30" fmla="*/ 9462 h 10946"/>
                    <a:gd name="connsiteX31" fmla="*/ 2970 w 11786"/>
                    <a:gd name="connsiteY31" fmla="*/ 10204 h 10946"/>
                    <a:gd name="connsiteX32" fmla="*/ 2773 w 11786"/>
                    <a:gd name="connsiteY32" fmla="*/ 10668 h 10946"/>
                    <a:gd name="connsiteX33" fmla="*/ 1838 w 11786"/>
                    <a:gd name="connsiteY33" fmla="*/ 10946 h 10946"/>
                    <a:gd name="connsiteX34" fmla="*/ 0 w 11786"/>
                    <a:gd name="connsiteY34" fmla="*/ 10023 h 10946"/>
                    <a:gd name="connsiteX35" fmla="*/ 1249 w 11786"/>
                    <a:gd name="connsiteY35" fmla="*/ 9107 h 10946"/>
                    <a:gd name="connsiteX0" fmla="*/ 1249 w 11786"/>
                    <a:gd name="connsiteY0" fmla="*/ 9107 h 10946"/>
                    <a:gd name="connsiteX1" fmla="*/ 2036 w 11786"/>
                    <a:gd name="connsiteY1" fmla="*/ 7189 h 10946"/>
                    <a:gd name="connsiteX2" fmla="*/ 4546 w 11786"/>
                    <a:gd name="connsiteY2" fmla="*/ 5473 h 10946"/>
                    <a:gd name="connsiteX3" fmla="*/ 3807 w 11786"/>
                    <a:gd name="connsiteY3" fmla="*/ 5264 h 10946"/>
                    <a:gd name="connsiteX4" fmla="*/ 4350 w 11786"/>
                    <a:gd name="connsiteY4" fmla="*/ 4708 h 10946"/>
                    <a:gd name="connsiteX5" fmla="*/ 5089 w 11786"/>
                    <a:gd name="connsiteY5" fmla="*/ 4801 h 10946"/>
                    <a:gd name="connsiteX6" fmla="*/ 5925 w 11786"/>
                    <a:gd name="connsiteY6" fmla="*/ 3966 h 10946"/>
                    <a:gd name="connsiteX7" fmla="*/ 4939 w 11786"/>
                    <a:gd name="connsiteY7" fmla="*/ 3247 h 10946"/>
                    <a:gd name="connsiteX8" fmla="*/ 4398 w 11786"/>
                    <a:gd name="connsiteY8" fmla="*/ 3061 h 10946"/>
                    <a:gd name="connsiteX9" fmla="*/ 3463 w 11786"/>
                    <a:gd name="connsiteY9" fmla="*/ 2969 h 10946"/>
                    <a:gd name="connsiteX10" fmla="*/ 2871 w 11786"/>
                    <a:gd name="connsiteY10" fmla="*/ 2435 h 10946"/>
                    <a:gd name="connsiteX11" fmla="*/ 5433 w 11786"/>
                    <a:gd name="connsiteY11" fmla="*/ 1832 h 10946"/>
                    <a:gd name="connsiteX12" fmla="*/ 5037 w 11786"/>
                    <a:gd name="connsiteY12" fmla="*/ 1647 h 10946"/>
                    <a:gd name="connsiteX13" fmla="*/ 5283 w 11786"/>
                    <a:gd name="connsiteY13" fmla="*/ 1160 h 10946"/>
                    <a:gd name="connsiteX14" fmla="*/ 6220 w 11786"/>
                    <a:gd name="connsiteY14" fmla="*/ 1067 h 10946"/>
                    <a:gd name="connsiteX15" fmla="*/ 7844 w 11786"/>
                    <a:gd name="connsiteY15" fmla="*/ 348 h 10946"/>
                    <a:gd name="connsiteX16" fmla="*/ 7549 w 11786"/>
                    <a:gd name="connsiteY16" fmla="*/ 186 h 10946"/>
                    <a:gd name="connsiteX17" fmla="*/ 8090 w 11786"/>
                    <a:gd name="connsiteY17" fmla="*/ 0 h 10946"/>
                    <a:gd name="connsiteX18" fmla="*/ 8387 w 11786"/>
                    <a:gd name="connsiteY18" fmla="*/ 209 h 10946"/>
                    <a:gd name="connsiteX19" fmla="*/ 8585 w 11786"/>
                    <a:gd name="connsiteY19" fmla="*/ 116 h 10946"/>
                    <a:gd name="connsiteX20" fmla="*/ 9044 w 11786"/>
                    <a:gd name="connsiteY20" fmla="*/ 298 h 10946"/>
                    <a:gd name="connsiteX21" fmla="*/ 11773 w 11786"/>
                    <a:gd name="connsiteY21" fmla="*/ 2697 h 10946"/>
                    <a:gd name="connsiteX22" fmla="*/ 8386 w 11786"/>
                    <a:gd name="connsiteY22" fmla="*/ 5357 h 10946"/>
                    <a:gd name="connsiteX23" fmla="*/ 7204 w 11786"/>
                    <a:gd name="connsiteY23" fmla="*/ 5913 h 10946"/>
                    <a:gd name="connsiteX24" fmla="*/ 5974 w 11786"/>
                    <a:gd name="connsiteY24" fmla="*/ 5937 h 10946"/>
                    <a:gd name="connsiteX25" fmla="*/ 5727 w 11786"/>
                    <a:gd name="connsiteY25" fmla="*/ 7931 h 10946"/>
                    <a:gd name="connsiteX26" fmla="*/ 5334 w 11786"/>
                    <a:gd name="connsiteY26" fmla="*/ 7815 h 10946"/>
                    <a:gd name="connsiteX27" fmla="*/ 4300 w 11786"/>
                    <a:gd name="connsiteY27" fmla="*/ 8511 h 10946"/>
                    <a:gd name="connsiteX28" fmla="*/ 2626 w 11786"/>
                    <a:gd name="connsiteY28" fmla="*/ 7862 h 10946"/>
                    <a:gd name="connsiteX29" fmla="*/ 2035 w 11786"/>
                    <a:gd name="connsiteY29" fmla="*/ 9485 h 10946"/>
                    <a:gd name="connsiteX30" fmla="*/ 2675 w 11786"/>
                    <a:gd name="connsiteY30" fmla="*/ 9462 h 10946"/>
                    <a:gd name="connsiteX31" fmla="*/ 2970 w 11786"/>
                    <a:gd name="connsiteY31" fmla="*/ 10204 h 10946"/>
                    <a:gd name="connsiteX32" fmla="*/ 2773 w 11786"/>
                    <a:gd name="connsiteY32" fmla="*/ 10668 h 10946"/>
                    <a:gd name="connsiteX33" fmla="*/ 1838 w 11786"/>
                    <a:gd name="connsiteY33" fmla="*/ 10946 h 10946"/>
                    <a:gd name="connsiteX34" fmla="*/ 0 w 11786"/>
                    <a:gd name="connsiteY34" fmla="*/ 10023 h 10946"/>
                    <a:gd name="connsiteX35" fmla="*/ 1249 w 11786"/>
                    <a:gd name="connsiteY35" fmla="*/ 9107 h 10946"/>
                    <a:gd name="connsiteX0" fmla="*/ 1249 w 9075"/>
                    <a:gd name="connsiteY0" fmla="*/ 9107 h 10946"/>
                    <a:gd name="connsiteX1" fmla="*/ 2036 w 9075"/>
                    <a:gd name="connsiteY1" fmla="*/ 7189 h 10946"/>
                    <a:gd name="connsiteX2" fmla="*/ 4546 w 9075"/>
                    <a:gd name="connsiteY2" fmla="*/ 5473 h 10946"/>
                    <a:gd name="connsiteX3" fmla="*/ 3807 w 9075"/>
                    <a:gd name="connsiteY3" fmla="*/ 5264 h 10946"/>
                    <a:gd name="connsiteX4" fmla="*/ 4350 w 9075"/>
                    <a:gd name="connsiteY4" fmla="*/ 4708 h 10946"/>
                    <a:gd name="connsiteX5" fmla="*/ 5089 w 9075"/>
                    <a:gd name="connsiteY5" fmla="*/ 4801 h 10946"/>
                    <a:gd name="connsiteX6" fmla="*/ 5925 w 9075"/>
                    <a:gd name="connsiteY6" fmla="*/ 3966 h 10946"/>
                    <a:gd name="connsiteX7" fmla="*/ 4939 w 9075"/>
                    <a:gd name="connsiteY7" fmla="*/ 3247 h 10946"/>
                    <a:gd name="connsiteX8" fmla="*/ 4398 w 9075"/>
                    <a:gd name="connsiteY8" fmla="*/ 3061 h 10946"/>
                    <a:gd name="connsiteX9" fmla="*/ 3463 w 9075"/>
                    <a:gd name="connsiteY9" fmla="*/ 2969 h 10946"/>
                    <a:gd name="connsiteX10" fmla="*/ 2871 w 9075"/>
                    <a:gd name="connsiteY10" fmla="*/ 2435 h 10946"/>
                    <a:gd name="connsiteX11" fmla="*/ 5433 w 9075"/>
                    <a:gd name="connsiteY11" fmla="*/ 1832 h 10946"/>
                    <a:gd name="connsiteX12" fmla="*/ 5037 w 9075"/>
                    <a:gd name="connsiteY12" fmla="*/ 1647 h 10946"/>
                    <a:gd name="connsiteX13" fmla="*/ 5283 w 9075"/>
                    <a:gd name="connsiteY13" fmla="*/ 1160 h 10946"/>
                    <a:gd name="connsiteX14" fmla="*/ 6220 w 9075"/>
                    <a:gd name="connsiteY14" fmla="*/ 1067 h 10946"/>
                    <a:gd name="connsiteX15" fmla="*/ 7844 w 9075"/>
                    <a:gd name="connsiteY15" fmla="*/ 348 h 10946"/>
                    <a:gd name="connsiteX16" fmla="*/ 7549 w 9075"/>
                    <a:gd name="connsiteY16" fmla="*/ 186 h 10946"/>
                    <a:gd name="connsiteX17" fmla="*/ 8090 w 9075"/>
                    <a:gd name="connsiteY17" fmla="*/ 0 h 10946"/>
                    <a:gd name="connsiteX18" fmla="*/ 8387 w 9075"/>
                    <a:gd name="connsiteY18" fmla="*/ 209 h 10946"/>
                    <a:gd name="connsiteX19" fmla="*/ 8585 w 9075"/>
                    <a:gd name="connsiteY19" fmla="*/ 116 h 10946"/>
                    <a:gd name="connsiteX20" fmla="*/ 9044 w 9075"/>
                    <a:gd name="connsiteY20" fmla="*/ 298 h 10946"/>
                    <a:gd name="connsiteX21" fmla="*/ 7441 w 9075"/>
                    <a:gd name="connsiteY21" fmla="*/ 3671 h 10946"/>
                    <a:gd name="connsiteX22" fmla="*/ 8386 w 9075"/>
                    <a:gd name="connsiteY22" fmla="*/ 5357 h 10946"/>
                    <a:gd name="connsiteX23" fmla="*/ 7204 w 9075"/>
                    <a:gd name="connsiteY23" fmla="*/ 5913 h 10946"/>
                    <a:gd name="connsiteX24" fmla="*/ 5974 w 9075"/>
                    <a:gd name="connsiteY24" fmla="*/ 5937 h 10946"/>
                    <a:gd name="connsiteX25" fmla="*/ 5727 w 9075"/>
                    <a:gd name="connsiteY25" fmla="*/ 7931 h 10946"/>
                    <a:gd name="connsiteX26" fmla="*/ 5334 w 9075"/>
                    <a:gd name="connsiteY26" fmla="*/ 7815 h 10946"/>
                    <a:gd name="connsiteX27" fmla="*/ 4300 w 9075"/>
                    <a:gd name="connsiteY27" fmla="*/ 8511 h 10946"/>
                    <a:gd name="connsiteX28" fmla="*/ 2626 w 9075"/>
                    <a:gd name="connsiteY28" fmla="*/ 7862 h 10946"/>
                    <a:gd name="connsiteX29" fmla="*/ 2035 w 9075"/>
                    <a:gd name="connsiteY29" fmla="*/ 9485 h 10946"/>
                    <a:gd name="connsiteX30" fmla="*/ 2675 w 9075"/>
                    <a:gd name="connsiteY30" fmla="*/ 9462 h 10946"/>
                    <a:gd name="connsiteX31" fmla="*/ 2970 w 9075"/>
                    <a:gd name="connsiteY31" fmla="*/ 10204 h 10946"/>
                    <a:gd name="connsiteX32" fmla="*/ 2773 w 9075"/>
                    <a:gd name="connsiteY32" fmla="*/ 10668 h 10946"/>
                    <a:gd name="connsiteX33" fmla="*/ 1838 w 9075"/>
                    <a:gd name="connsiteY33" fmla="*/ 10946 h 10946"/>
                    <a:gd name="connsiteX34" fmla="*/ 0 w 9075"/>
                    <a:gd name="connsiteY34" fmla="*/ 10023 h 10946"/>
                    <a:gd name="connsiteX35" fmla="*/ 1249 w 9075"/>
                    <a:gd name="connsiteY35" fmla="*/ 9107 h 10946"/>
                    <a:gd name="connsiteX0" fmla="*/ 1376 w 10000"/>
                    <a:gd name="connsiteY0" fmla="*/ 8320 h 10000"/>
                    <a:gd name="connsiteX1" fmla="*/ 2244 w 10000"/>
                    <a:gd name="connsiteY1" fmla="*/ 6568 h 10000"/>
                    <a:gd name="connsiteX2" fmla="*/ 5009 w 10000"/>
                    <a:gd name="connsiteY2" fmla="*/ 5000 h 10000"/>
                    <a:gd name="connsiteX3" fmla="*/ 4195 w 10000"/>
                    <a:gd name="connsiteY3" fmla="*/ 4809 h 10000"/>
                    <a:gd name="connsiteX4" fmla="*/ 4793 w 10000"/>
                    <a:gd name="connsiteY4" fmla="*/ 4301 h 10000"/>
                    <a:gd name="connsiteX5" fmla="*/ 5608 w 10000"/>
                    <a:gd name="connsiteY5" fmla="*/ 4386 h 10000"/>
                    <a:gd name="connsiteX6" fmla="*/ 6529 w 10000"/>
                    <a:gd name="connsiteY6" fmla="*/ 3623 h 10000"/>
                    <a:gd name="connsiteX7" fmla="*/ 5442 w 10000"/>
                    <a:gd name="connsiteY7" fmla="*/ 2966 h 10000"/>
                    <a:gd name="connsiteX8" fmla="*/ 4846 w 10000"/>
                    <a:gd name="connsiteY8" fmla="*/ 2796 h 10000"/>
                    <a:gd name="connsiteX9" fmla="*/ 3816 w 10000"/>
                    <a:gd name="connsiteY9" fmla="*/ 2712 h 10000"/>
                    <a:gd name="connsiteX10" fmla="*/ 3164 w 10000"/>
                    <a:gd name="connsiteY10" fmla="*/ 2225 h 10000"/>
                    <a:gd name="connsiteX11" fmla="*/ 5987 w 10000"/>
                    <a:gd name="connsiteY11" fmla="*/ 1674 h 10000"/>
                    <a:gd name="connsiteX12" fmla="*/ 5550 w 10000"/>
                    <a:gd name="connsiteY12" fmla="*/ 1505 h 10000"/>
                    <a:gd name="connsiteX13" fmla="*/ 5821 w 10000"/>
                    <a:gd name="connsiteY13" fmla="*/ 1060 h 10000"/>
                    <a:gd name="connsiteX14" fmla="*/ 6854 w 10000"/>
                    <a:gd name="connsiteY14" fmla="*/ 975 h 10000"/>
                    <a:gd name="connsiteX15" fmla="*/ 8644 w 10000"/>
                    <a:gd name="connsiteY15" fmla="*/ 318 h 10000"/>
                    <a:gd name="connsiteX16" fmla="*/ 8318 w 10000"/>
                    <a:gd name="connsiteY16" fmla="*/ 170 h 10000"/>
                    <a:gd name="connsiteX17" fmla="*/ 8915 w 10000"/>
                    <a:gd name="connsiteY17" fmla="*/ 0 h 10000"/>
                    <a:gd name="connsiteX18" fmla="*/ 9242 w 10000"/>
                    <a:gd name="connsiteY18" fmla="*/ 191 h 10000"/>
                    <a:gd name="connsiteX19" fmla="*/ 9460 w 10000"/>
                    <a:gd name="connsiteY19" fmla="*/ 106 h 10000"/>
                    <a:gd name="connsiteX20" fmla="*/ 9966 w 10000"/>
                    <a:gd name="connsiteY20" fmla="*/ 272 h 10000"/>
                    <a:gd name="connsiteX21" fmla="*/ 8199 w 10000"/>
                    <a:gd name="connsiteY21" fmla="*/ 3354 h 10000"/>
                    <a:gd name="connsiteX22" fmla="*/ 9241 w 10000"/>
                    <a:gd name="connsiteY22" fmla="*/ 4894 h 10000"/>
                    <a:gd name="connsiteX23" fmla="*/ 7938 w 10000"/>
                    <a:gd name="connsiteY23" fmla="*/ 5402 h 10000"/>
                    <a:gd name="connsiteX24" fmla="*/ 6583 w 10000"/>
                    <a:gd name="connsiteY24" fmla="*/ 5424 h 10000"/>
                    <a:gd name="connsiteX25" fmla="*/ 6311 w 10000"/>
                    <a:gd name="connsiteY25" fmla="*/ 7246 h 10000"/>
                    <a:gd name="connsiteX26" fmla="*/ 5878 w 10000"/>
                    <a:gd name="connsiteY26" fmla="*/ 7140 h 10000"/>
                    <a:gd name="connsiteX27" fmla="*/ 4738 w 10000"/>
                    <a:gd name="connsiteY27" fmla="*/ 7775 h 10000"/>
                    <a:gd name="connsiteX28" fmla="*/ 2894 w 10000"/>
                    <a:gd name="connsiteY28" fmla="*/ 7183 h 10000"/>
                    <a:gd name="connsiteX29" fmla="*/ 2242 w 10000"/>
                    <a:gd name="connsiteY29" fmla="*/ 8665 h 10000"/>
                    <a:gd name="connsiteX30" fmla="*/ 2948 w 10000"/>
                    <a:gd name="connsiteY30" fmla="*/ 8644 h 10000"/>
                    <a:gd name="connsiteX31" fmla="*/ 3273 w 10000"/>
                    <a:gd name="connsiteY31" fmla="*/ 9322 h 10000"/>
                    <a:gd name="connsiteX32" fmla="*/ 3056 w 10000"/>
                    <a:gd name="connsiteY32" fmla="*/ 9746 h 10000"/>
                    <a:gd name="connsiteX33" fmla="*/ 2025 w 10000"/>
                    <a:gd name="connsiteY33" fmla="*/ 10000 h 10000"/>
                    <a:gd name="connsiteX34" fmla="*/ 0 w 10000"/>
                    <a:gd name="connsiteY34" fmla="*/ 9157 h 10000"/>
                    <a:gd name="connsiteX35" fmla="*/ 1376 w 10000"/>
                    <a:gd name="connsiteY35" fmla="*/ 8320 h 10000"/>
                    <a:gd name="connsiteX0" fmla="*/ 1376 w 10000"/>
                    <a:gd name="connsiteY0" fmla="*/ 8320 h 10000"/>
                    <a:gd name="connsiteX1" fmla="*/ 2244 w 10000"/>
                    <a:gd name="connsiteY1" fmla="*/ 6568 h 10000"/>
                    <a:gd name="connsiteX2" fmla="*/ 5009 w 10000"/>
                    <a:gd name="connsiteY2" fmla="*/ 5000 h 10000"/>
                    <a:gd name="connsiteX3" fmla="*/ 4195 w 10000"/>
                    <a:gd name="connsiteY3" fmla="*/ 4809 h 10000"/>
                    <a:gd name="connsiteX4" fmla="*/ 4793 w 10000"/>
                    <a:gd name="connsiteY4" fmla="*/ 4301 h 10000"/>
                    <a:gd name="connsiteX5" fmla="*/ 5608 w 10000"/>
                    <a:gd name="connsiteY5" fmla="*/ 4386 h 10000"/>
                    <a:gd name="connsiteX6" fmla="*/ 6529 w 10000"/>
                    <a:gd name="connsiteY6" fmla="*/ 3623 h 10000"/>
                    <a:gd name="connsiteX7" fmla="*/ 5442 w 10000"/>
                    <a:gd name="connsiteY7" fmla="*/ 2966 h 10000"/>
                    <a:gd name="connsiteX8" fmla="*/ 4846 w 10000"/>
                    <a:gd name="connsiteY8" fmla="*/ 2796 h 10000"/>
                    <a:gd name="connsiteX9" fmla="*/ 3816 w 10000"/>
                    <a:gd name="connsiteY9" fmla="*/ 2712 h 10000"/>
                    <a:gd name="connsiteX10" fmla="*/ 3164 w 10000"/>
                    <a:gd name="connsiteY10" fmla="*/ 2225 h 10000"/>
                    <a:gd name="connsiteX11" fmla="*/ 5987 w 10000"/>
                    <a:gd name="connsiteY11" fmla="*/ 1674 h 10000"/>
                    <a:gd name="connsiteX12" fmla="*/ 5550 w 10000"/>
                    <a:gd name="connsiteY12" fmla="*/ 1505 h 10000"/>
                    <a:gd name="connsiteX13" fmla="*/ 5821 w 10000"/>
                    <a:gd name="connsiteY13" fmla="*/ 1060 h 10000"/>
                    <a:gd name="connsiteX14" fmla="*/ 6854 w 10000"/>
                    <a:gd name="connsiteY14" fmla="*/ 975 h 10000"/>
                    <a:gd name="connsiteX15" fmla="*/ 8644 w 10000"/>
                    <a:gd name="connsiteY15" fmla="*/ 318 h 10000"/>
                    <a:gd name="connsiteX16" fmla="*/ 8318 w 10000"/>
                    <a:gd name="connsiteY16" fmla="*/ 170 h 10000"/>
                    <a:gd name="connsiteX17" fmla="*/ 8915 w 10000"/>
                    <a:gd name="connsiteY17" fmla="*/ 0 h 10000"/>
                    <a:gd name="connsiteX18" fmla="*/ 9242 w 10000"/>
                    <a:gd name="connsiteY18" fmla="*/ 191 h 10000"/>
                    <a:gd name="connsiteX19" fmla="*/ 9460 w 10000"/>
                    <a:gd name="connsiteY19" fmla="*/ 106 h 10000"/>
                    <a:gd name="connsiteX20" fmla="*/ 9966 w 10000"/>
                    <a:gd name="connsiteY20" fmla="*/ 272 h 10000"/>
                    <a:gd name="connsiteX21" fmla="*/ 8199 w 10000"/>
                    <a:gd name="connsiteY21" fmla="*/ 3354 h 10000"/>
                    <a:gd name="connsiteX22" fmla="*/ 9241 w 10000"/>
                    <a:gd name="connsiteY22" fmla="*/ 4894 h 10000"/>
                    <a:gd name="connsiteX23" fmla="*/ 7938 w 10000"/>
                    <a:gd name="connsiteY23" fmla="*/ 5402 h 10000"/>
                    <a:gd name="connsiteX24" fmla="*/ 6583 w 10000"/>
                    <a:gd name="connsiteY24" fmla="*/ 5424 h 10000"/>
                    <a:gd name="connsiteX25" fmla="*/ 6311 w 10000"/>
                    <a:gd name="connsiteY25" fmla="*/ 7246 h 10000"/>
                    <a:gd name="connsiteX26" fmla="*/ 5878 w 10000"/>
                    <a:gd name="connsiteY26" fmla="*/ 7140 h 10000"/>
                    <a:gd name="connsiteX27" fmla="*/ 4738 w 10000"/>
                    <a:gd name="connsiteY27" fmla="*/ 7775 h 10000"/>
                    <a:gd name="connsiteX28" fmla="*/ 2894 w 10000"/>
                    <a:gd name="connsiteY28" fmla="*/ 7183 h 10000"/>
                    <a:gd name="connsiteX29" fmla="*/ 2242 w 10000"/>
                    <a:gd name="connsiteY29" fmla="*/ 8665 h 10000"/>
                    <a:gd name="connsiteX30" fmla="*/ 2948 w 10000"/>
                    <a:gd name="connsiteY30" fmla="*/ 8644 h 10000"/>
                    <a:gd name="connsiteX31" fmla="*/ 3273 w 10000"/>
                    <a:gd name="connsiteY31" fmla="*/ 9322 h 10000"/>
                    <a:gd name="connsiteX32" fmla="*/ 3056 w 10000"/>
                    <a:gd name="connsiteY32" fmla="*/ 9746 h 10000"/>
                    <a:gd name="connsiteX33" fmla="*/ 2025 w 10000"/>
                    <a:gd name="connsiteY33" fmla="*/ 10000 h 10000"/>
                    <a:gd name="connsiteX34" fmla="*/ 0 w 10000"/>
                    <a:gd name="connsiteY34" fmla="*/ 9157 h 10000"/>
                    <a:gd name="connsiteX35" fmla="*/ 1376 w 10000"/>
                    <a:gd name="connsiteY35" fmla="*/ 8320 h 10000"/>
                    <a:gd name="connsiteX0" fmla="*/ 1376 w 9966"/>
                    <a:gd name="connsiteY0" fmla="*/ 8320 h 10000"/>
                    <a:gd name="connsiteX1" fmla="*/ 2244 w 9966"/>
                    <a:gd name="connsiteY1" fmla="*/ 6568 h 10000"/>
                    <a:gd name="connsiteX2" fmla="*/ 5009 w 9966"/>
                    <a:gd name="connsiteY2" fmla="*/ 5000 h 10000"/>
                    <a:gd name="connsiteX3" fmla="*/ 4195 w 9966"/>
                    <a:gd name="connsiteY3" fmla="*/ 4809 h 10000"/>
                    <a:gd name="connsiteX4" fmla="*/ 4793 w 9966"/>
                    <a:gd name="connsiteY4" fmla="*/ 4301 h 10000"/>
                    <a:gd name="connsiteX5" fmla="*/ 5608 w 9966"/>
                    <a:gd name="connsiteY5" fmla="*/ 4386 h 10000"/>
                    <a:gd name="connsiteX6" fmla="*/ 6529 w 9966"/>
                    <a:gd name="connsiteY6" fmla="*/ 3623 h 10000"/>
                    <a:gd name="connsiteX7" fmla="*/ 5442 w 9966"/>
                    <a:gd name="connsiteY7" fmla="*/ 2966 h 10000"/>
                    <a:gd name="connsiteX8" fmla="*/ 4846 w 9966"/>
                    <a:gd name="connsiteY8" fmla="*/ 2796 h 10000"/>
                    <a:gd name="connsiteX9" fmla="*/ 3816 w 9966"/>
                    <a:gd name="connsiteY9" fmla="*/ 2712 h 10000"/>
                    <a:gd name="connsiteX10" fmla="*/ 3164 w 9966"/>
                    <a:gd name="connsiteY10" fmla="*/ 2225 h 10000"/>
                    <a:gd name="connsiteX11" fmla="*/ 5987 w 9966"/>
                    <a:gd name="connsiteY11" fmla="*/ 1674 h 10000"/>
                    <a:gd name="connsiteX12" fmla="*/ 5550 w 9966"/>
                    <a:gd name="connsiteY12" fmla="*/ 1505 h 10000"/>
                    <a:gd name="connsiteX13" fmla="*/ 5821 w 9966"/>
                    <a:gd name="connsiteY13" fmla="*/ 1060 h 10000"/>
                    <a:gd name="connsiteX14" fmla="*/ 6854 w 9966"/>
                    <a:gd name="connsiteY14" fmla="*/ 975 h 10000"/>
                    <a:gd name="connsiteX15" fmla="*/ 8644 w 9966"/>
                    <a:gd name="connsiteY15" fmla="*/ 318 h 10000"/>
                    <a:gd name="connsiteX16" fmla="*/ 8318 w 9966"/>
                    <a:gd name="connsiteY16" fmla="*/ 170 h 10000"/>
                    <a:gd name="connsiteX17" fmla="*/ 8915 w 9966"/>
                    <a:gd name="connsiteY17" fmla="*/ 0 h 10000"/>
                    <a:gd name="connsiteX18" fmla="*/ 9242 w 9966"/>
                    <a:gd name="connsiteY18" fmla="*/ 191 h 10000"/>
                    <a:gd name="connsiteX19" fmla="*/ 9460 w 9966"/>
                    <a:gd name="connsiteY19" fmla="*/ 106 h 10000"/>
                    <a:gd name="connsiteX20" fmla="*/ 9966 w 9966"/>
                    <a:gd name="connsiteY20" fmla="*/ 272 h 10000"/>
                    <a:gd name="connsiteX21" fmla="*/ 7396 w 9966"/>
                    <a:gd name="connsiteY21" fmla="*/ 3305 h 10000"/>
                    <a:gd name="connsiteX22" fmla="*/ 8199 w 9966"/>
                    <a:gd name="connsiteY22" fmla="*/ 3354 h 10000"/>
                    <a:gd name="connsiteX23" fmla="*/ 9241 w 9966"/>
                    <a:gd name="connsiteY23" fmla="*/ 4894 h 10000"/>
                    <a:gd name="connsiteX24" fmla="*/ 7938 w 9966"/>
                    <a:gd name="connsiteY24" fmla="*/ 5402 h 10000"/>
                    <a:gd name="connsiteX25" fmla="*/ 6583 w 9966"/>
                    <a:gd name="connsiteY25" fmla="*/ 5424 h 10000"/>
                    <a:gd name="connsiteX26" fmla="*/ 6311 w 9966"/>
                    <a:gd name="connsiteY26" fmla="*/ 7246 h 10000"/>
                    <a:gd name="connsiteX27" fmla="*/ 5878 w 9966"/>
                    <a:gd name="connsiteY27" fmla="*/ 7140 h 10000"/>
                    <a:gd name="connsiteX28" fmla="*/ 4738 w 9966"/>
                    <a:gd name="connsiteY28" fmla="*/ 7775 h 10000"/>
                    <a:gd name="connsiteX29" fmla="*/ 2894 w 9966"/>
                    <a:gd name="connsiteY29" fmla="*/ 7183 h 10000"/>
                    <a:gd name="connsiteX30" fmla="*/ 2242 w 9966"/>
                    <a:gd name="connsiteY30" fmla="*/ 8665 h 10000"/>
                    <a:gd name="connsiteX31" fmla="*/ 2948 w 9966"/>
                    <a:gd name="connsiteY31" fmla="*/ 8644 h 10000"/>
                    <a:gd name="connsiteX32" fmla="*/ 3273 w 9966"/>
                    <a:gd name="connsiteY32" fmla="*/ 9322 h 10000"/>
                    <a:gd name="connsiteX33" fmla="*/ 3056 w 9966"/>
                    <a:gd name="connsiteY33" fmla="*/ 9746 h 10000"/>
                    <a:gd name="connsiteX34" fmla="*/ 2025 w 9966"/>
                    <a:gd name="connsiteY34" fmla="*/ 10000 h 10000"/>
                    <a:gd name="connsiteX35" fmla="*/ 0 w 9966"/>
                    <a:gd name="connsiteY35" fmla="*/ 9157 h 10000"/>
                    <a:gd name="connsiteX36" fmla="*/ 1376 w 9966"/>
                    <a:gd name="connsiteY36" fmla="*/ 8320 h 10000"/>
                    <a:gd name="connsiteX0" fmla="*/ 1381 w 10000"/>
                    <a:gd name="connsiteY0" fmla="*/ 8320 h 10000"/>
                    <a:gd name="connsiteX1" fmla="*/ 2252 w 10000"/>
                    <a:gd name="connsiteY1" fmla="*/ 6568 h 10000"/>
                    <a:gd name="connsiteX2" fmla="*/ 5026 w 10000"/>
                    <a:gd name="connsiteY2" fmla="*/ 5000 h 10000"/>
                    <a:gd name="connsiteX3" fmla="*/ 4209 w 10000"/>
                    <a:gd name="connsiteY3" fmla="*/ 4809 h 10000"/>
                    <a:gd name="connsiteX4" fmla="*/ 4809 w 10000"/>
                    <a:gd name="connsiteY4" fmla="*/ 4301 h 10000"/>
                    <a:gd name="connsiteX5" fmla="*/ 5627 w 10000"/>
                    <a:gd name="connsiteY5" fmla="*/ 4386 h 10000"/>
                    <a:gd name="connsiteX6" fmla="*/ 6551 w 10000"/>
                    <a:gd name="connsiteY6" fmla="*/ 3623 h 10000"/>
                    <a:gd name="connsiteX7" fmla="*/ 5461 w 10000"/>
                    <a:gd name="connsiteY7" fmla="*/ 2966 h 10000"/>
                    <a:gd name="connsiteX8" fmla="*/ 4863 w 10000"/>
                    <a:gd name="connsiteY8" fmla="*/ 2796 h 10000"/>
                    <a:gd name="connsiteX9" fmla="*/ 3829 w 10000"/>
                    <a:gd name="connsiteY9" fmla="*/ 2712 h 10000"/>
                    <a:gd name="connsiteX10" fmla="*/ 3175 w 10000"/>
                    <a:gd name="connsiteY10" fmla="*/ 2225 h 10000"/>
                    <a:gd name="connsiteX11" fmla="*/ 6007 w 10000"/>
                    <a:gd name="connsiteY11" fmla="*/ 1674 h 10000"/>
                    <a:gd name="connsiteX12" fmla="*/ 5569 w 10000"/>
                    <a:gd name="connsiteY12" fmla="*/ 1505 h 10000"/>
                    <a:gd name="connsiteX13" fmla="*/ 5841 w 10000"/>
                    <a:gd name="connsiteY13" fmla="*/ 1060 h 10000"/>
                    <a:gd name="connsiteX14" fmla="*/ 6877 w 10000"/>
                    <a:gd name="connsiteY14" fmla="*/ 975 h 10000"/>
                    <a:gd name="connsiteX15" fmla="*/ 8673 w 10000"/>
                    <a:gd name="connsiteY15" fmla="*/ 318 h 10000"/>
                    <a:gd name="connsiteX16" fmla="*/ 8346 w 10000"/>
                    <a:gd name="connsiteY16" fmla="*/ 170 h 10000"/>
                    <a:gd name="connsiteX17" fmla="*/ 8945 w 10000"/>
                    <a:gd name="connsiteY17" fmla="*/ 0 h 10000"/>
                    <a:gd name="connsiteX18" fmla="*/ 9274 w 10000"/>
                    <a:gd name="connsiteY18" fmla="*/ 191 h 10000"/>
                    <a:gd name="connsiteX19" fmla="*/ 9492 w 10000"/>
                    <a:gd name="connsiteY19" fmla="*/ 106 h 10000"/>
                    <a:gd name="connsiteX20" fmla="*/ 10000 w 10000"/>
                    <a:gd name="connsiteY20" fmla="*/ 272 h 10000"/>
                    <a:gd name="connsiteX21" fmla="*/ 7421 w 10000"/>
                    <a:gd name="connsiteY21" fmla="*/ 3305 h 10000"/>
                    <a:gd name="connsiteX22" fmla="*/ 8227 w 10000"/>
                    <a:gd name="connsiteY22" fmla="*/ 3354 h 10000"/>
                    <a:gd name="connsiteX23" fmla="*/ 9273 w 10000"/>
                    <a:gd name="connsiteY23" fmla="*/ 4894 h 10000"/>
                    <a:gd name="connsiteX24" fmla="*/ 7965 w 10000"/>
                    <a:gd name="connsiteY24" fmla="*/ 5402 h 10000"/>
                    <a:gd name="connsiteX25" fmla="*/ 6605 w 10000"/>
                    <a:gd name="connsiteY25" fmla="*/ 5424 h 10000"/>
                    <a:gd name="connsiteX26" fmla="*/ 6333 w 10000"/>
                    <a:gd name="connsiteY26" fmla="*/ 7246 h 10000"/>
                    <a:gd name="connsiteX27" fmla="*/ 5898 w 10000"/>
                    <a:gd name="connsiteY27" fmla="*/ 7140 h 10000"/>
                    <a:gd name="connsiteX28" fmla="*/ 4754 w 10000"/>
                    <a:gd name="connsiteY28" fmla="*/ 7775 h 10000"/>
                    <a:gd name="connsiteX29" fmla="*/ 2904 w 10000"/>
                    <a:gd name="connsiteY29" fmla="*/ 7183 h 10000"/>
                    <a:gd name="connsiteX30" fmla="*/ 2250 w 10000"/>
                    <a:gd name="connsiteY30" fmla="*/ 8665 h 10000"/>
                    <a:gd name="connsiteX31" fmla="*/ 2958 w 10000"/>
                    <a:gd name="connsiteY31" fmla="*/ 8644 h 10000"/>
                    <a:gd name="connsiteX32" fmla="*/ 3284 w 10000"/>
                    <a:gd name="connsiteY32" fmla="*/ 9322 h 10000"/>
                    <a:gd name="connsiteX33" fmla="*/ 3066 w 10000"/>
                    <a:gd name="connsiteY33" fmla="*/ 9746 h 10000"/>
                    <a:gd name="connsiteX34" fmla="*/ 2032 w 10000"/>
                    <a:gd name="connsiteY34" fmla="*/ 10000 h 10000"/>
                    <a:gd name="connsiteX35" fmla="*/ 0 w 10000"/>
                    <a:gd name="connsiteY35" fmla="*/ 9157 h 10000"/>
                    <a:gd name="connsiteX36" fmla="*/ 1381 w 10000"/>
                    <a:gd name="connsiteY36" fmla="*/ 8320 h 10000"/>
                    <a:gd name="connsiteX0" fmla="*/ 1381 w 10000"/>
                    <a:gd name="connsiteY0" fmla="*/ 8320 h 10000"/>
                    <a:gd name="connsiteX1" fmla="*/ 2252 w 10000"/>
                    <a:gd name="connsiteY1" fmla="*/ 6568 h 10000"/>
                    <a:gd name="connsiteX2" fmla="*/ 5026 w 10000"/>
                    <a:gd name="connsiteY2" fmla="*/ 5000 h 10000"/>
                    <a:gd name="connsiteX3" fmla="*/ 4209 w 10000"/>
                    <a:gd name="connsiteY3" fmla="*/ 4809 h 10000"/>
                    <a:gd name="connsiteX4" fmla="*/ 4809 w 10000"/>
                    <a:gd name="connsiteY4" fmla="*/ 4301 h 10000"/>
                    <a:gd name="connsiteX5" fmla="*/ 5627 w 10000"/>
                    <a:gd name="connsiteY5" fmla="*/ 4386 h 10000"/>
                    <a:gd name="connsiteX6" fmla="*/ 6551 w 10000"/>
                    <a:gd name="connsiteY6" fmla="*/ 3623 h 10000"/>
                    <a:gd name="connsiteX7" fmla="*/ 5461 w 10000"/>
                    <a:gd name="connsiteY7" fmla="*/ 2966 h 10000"/>
                    <a:gd name="connsiteX8" fmla="*/ 4863 w 10000"/>
                    <a:gd name="connsiteY8" fmla="*/ 2796 h 10000"/>
                    <a:gd name="connsiteX9" fmla="*/ 3829 w 10000"/>
                    <a:gd name="connsiteY9" fmla="*/ 2712 h 10000"/>
                    <a:gd name="connsiteX10" fmla="*/ 3175 w 10000"/>
                    <a:gd name="connsiteY10" fmla="*/ 2225 h 10000"/>
                    <a:gd name="connsiteX11" fmla="*/ 6007 w 10000"/>
                    <a:gd name="connsiteY11" fmla="*/ 1674 h 10000"/>
                    <a:gd name="connsiteX12" fmla="*/ 5569 w 10000"/>
                    <a:gd name="connsiteY12" fmla="*/ 1505 h 10000"/>
                    <a:gd name="connsiteX13" fmla="*/ 5841 w 10000"/>
                    <a:gd name="connsiteY13" fmla="*/ 1060 h 10000"/>
                    <a:gd name="connsiteX14" fmla="*/ 6877 w 10000"/>
                    <a:gd name="connsiteY14" fmla="*/ 975 h 10000"/>
                    <a:gd name="connsiteX15" fmla="*/ 8673 w 10000"/>
                    <a:gd name="connsiteY15" fmla="*/ 318 h 10000"/>
                    <a:gd name="connsiteX16" fmla="*/ 8346 w 10000"/>
                    <a:gd name="connsiteY16" fmla="*/ 170 h 10000"/>
                    <a:gd name="connsiteX17" fmla="*/ 8945 w 10000"/>
                    <a:gd name="connsiteY17" fmla="*/ 0 h 10000"/>
                    <a:gd name="connsiteX18" fmla="*/ 9274 w 10000"/>
                    <a:gd name="connsiteY18" fmla="*/ 191 h 10000"/>
                    <a:gd name="connsiteX19" fmla="*/ 9492 w 10000"/>
                    <a:gd name="connsiteY19" fmla="*/ 106 h 10000"/>
                    <a:gd name="connsiteX20" fmla="*/ 10000 w 10000"/>
                    <a:gd name="connsiteY20" fmla="*/ 272 h 10000"/>
                    <a:gd name="connsiteX21" fmla="*/ 7748 w 10000"/>
                    <a:gd name="connsiteY21" fmla="*/ 2924 h 10000"/>
                    <a:gd name="connsiteX22" fmla="*/ 7421 w 10000"/>
                    <a:gd name="connsiteY22" fmla="*/ 3305 h 10000"/>
                    <a:gd name="connsiteX23" fmla="*/ 8227 w 10000"/>
                    <a:gd name="connsiteY23" fmla="*/ 3354 h 10000"/>
                    <a:gd name="connsiteX24" fmla="*/ 9273 w 10000"/>
                    <a:gd name="connsiteY24" fmla="*/ 4894 h 10000"/>
                    <a:gd name="connsiteX25" fmla="*/ 7965 w 10000"/>
                    <a:gd name="connsiteY25" fmla="*/ 5402 h 10000"/>
                    <a:gd name="connsiteX26" fmla="*/ 6605 w 10000"/>
                    <a:gd name="connsiteY26" fmla="*/ 5424 h 10000"/>
                    <a:gd name="connsiteX27" fmla="*/ 6333 w 10000"/>
                    <a:gd name="connsiteY27" fmla="*/ 7246 h 10000"/>
                    <a:gd name="connsiteX28" fmla="*/ 5898 w 10000"/>
                    <a:gd name="connsiteY28" fmla="*/ 7140 h 10000"/>
                    <a:gd name="connsiteX29" fmla="*/ 4754 w 10000"/>
                    <a:gd name="connsiteY29" fmla="*/ 7775 h 10000"/>
                    <a:gd name="connsiteX30" fmla="*/ 2904 w 10000"/>
                    <a:gd name="connsiteY30" fmla="*/ 7183 h 10000"/>
                    <a:gd name="connsiteX31" fmla="*/ 2250 w 10000"/>
                    <a:gd name="connsiteY31" fmla="*/ 8665 h 10000"/>
                    <a:gd name="connsiteX32" fmla="*/ 2958 w 10000"/>
                    <a:gd name="connsiteY32" fmla="*/ 8644 h 10000"/>
                    <a:gd name="connsiteX33" fmla="*/ 3284 w 10000"/>
                    <a:gd name="connsiteY33" fmla="*/ 9322 h 10000"/>
                    <a:gd name="connsiteX34" fmla="*/ 3066 w 10000"/>
                    <a:gd name="connsiteY34" fmla="*/ 9746 h 10000"/>
                    <a:gd name="connsiteX35" fmla="*/ 2032 w 10000"/>
                    <a:gd name="connsiteY35" fmla="*/ 10000 h 10000"/>
                    <a:gd name="connsiteX36" fmla="*/ 0 w 10000"/>
                    <a:gd name="connsiteY36" fmla="*/ 9157 h 10000"/>
                    <a:gd name="connsiteX37" fmla="*/ 1381 w 10000"/>
                    <a:gd name="connsiteY37" fmla="*/ 8320 h 10000"/>
                    <a:gd name="connsiteX0" fmla="*/ 1381 w 10000"/>
                    <a:gd name="connsiteY0" fmla="*/ 8320 h 10000"/>
                    <a:gd name="connsiteX1" fmla="*/ 2252 w 10000"/>
                    <a:gd name="connsiteY1" fmla="*/ 6568 h 10000"/>
                    <a:gd name="connsiteX2" fmla="*/ 5026 w 10000"/>
                    <a:gd name="connsiteY2" fmla="*/ 5000 h 10000"/>
                    <a:gd name="connsiteX3" fmla="*/ 4209 w 10000"/>
                    <a:gd name="connsiteY3" fmla="*/ 4809 h 10000"/>
                    <a:gd name="connsiteX4" fmla="*/ 4809 w 10000"/>
                    <a:gd name="connsiteY4" fmla="*/ 4301 h 10000"/>
                    <a:gd name="connsiteX5" fmla="*/ 5627 w 10000"/>
                    <a:gd name="connsiteY5" fmla="*/ 4386 h 10000"/>
                    <a:gd name="connsiteX6" fmla="*/ 6551 w 10000"/>
                    <a:gd name="connsiteY6" fmla="*/ 3623 h 10000"/>
                    <a:gd name="connsiteX7" fmla="*/ 5461 w 10000"/>
                    <a:gd name="connsiteY7" fmla="*/ 2966 h 10000"/>
                    <a:gd name="connsiteX8" fmla="*/ 4863 w 10000"/>
                    <a:gd name="connsiteY8" fmla="*/ 2796 h 10000"/>
                    <a:gd name="connsiteX9" fmla="*/ 3829 w 10000"/>
                    <a:gd name="connsiteY9" fmla="*/ 2712 h 10000"/>
                    <a:gd name="connsiteX10" fmla="*/ 3175 w 10000"/>
                    <a:gd name="connsiteY10" fmla="*/ 2225 h 10000"/>
                    <a:gd name="connsiteX11" fmla="*/ 6007 w 10000"/>
                    <a:gd name="connsiteY11" fmla="*/ 1674 h 10000"/>
                    <a:gd name="connsiteX12" fmla="*/ 5569 w 10000"/>
                    <a:gd name="connsiteY12" fmla="*/ 1505 h 10000"/>
                    <a:gd name="connsiteX13" fmla="*/ 5841 w 10000"/>
                    <a:gd name="connsiteY13" fmla="*/ 1060 h 10000"/>
                    <a:gd name="connsiteX14" fmla="*/ 6877 w 10000"/>
                    <a:gd name="connsiteY14" fmla="*/ 975 h 10000"/>
                    <a:gd name="connsiteX15" fmla="*/ 8673 w 10000"/>
                    <a:gd name="connsiteY15" fmla="*/ 318 h 10000"/>
                    <a:gd name="connsiteX16" fmla="*/ 8346 w 10000"/>
                    <a:gd name="connsiteY16" fmla="*/ 170 h 10000"/>
                    <a:gd name="connsiteX17" fmla="*/ 8945 w 10000"/>
                    <a:gd name="connsiteY17" fmla="*/ 0 h 10000"/>
                    <a:gd name="connsiteX18" fmla="*/ 9274 w 10000"/>
                    <a:gd name="connsiteY18" fmla="*/ 191 h 10000"/>
                    <a:gd name="connsiteX19" fmla="*/ 9492 w 10000"/>
                    <a:gd name="connsiteY19" fmla="*/ 106 h 10000"/>
                    <a:gd name="connsiteX20" fmla="*/ 10000 w 10000"/>
                    <a:gd name="connsiteY20" fmla="*/ 272 h 10000"/>
                    <a:gd name="connsiteX21" fmla="*/ 7748 w 10000"/>
                    <a:gd name="connsiteY21" fmla="*/ 2924 h 10000"/>
                    <a:gd name="connsiteX22" fmla="*/ 7421 w 10000"/>
                    <a:gd name="connsiteY22" fmla="*/ 3305 h 10000"/>
                    <a:gd name="connsiteX23" fmla="*/ 8227 w 10000"/>
                    <a:gd name="connsiteY23" fmla="*/ 3354 h 10000"/>
                    <a:gd name="connsiteX24" fmla="*/ 9273 w 10000"/>
                    <a:gd name="connsiteY24" fmla="*/ 4894 h 10000"/>
                    <a:gd name="connsiteX25" fmla="*/ 7965 w 10000"/>
                    <a:gd name="connsiteY25" fmla="*/ 5402 h 10000"/>
                    <a:gd name="connsiteX26" fmla="*/ 6605 w 10000"/>
                    <a:gd name="connsiteY26" fmla="*/ 5424 h 10000"/>
                    <a:gd name="connsiteX27" fmla="*/ 6333 w 10000"/>
                    <a:gd name="connsiteY27" fmla="*/ 7246 h 10000"/>
                    <a:gd name="connsiteX28" fmla="*/ 5898 w 10000"/>
                    <a:gd name="connsiteY28" fmla="*/ 7140 h 10000"/>
                    <a:gd name="connsiteX29" fmla="*/ 4754 w 10000"/>
                    <a:gd name="connsiteY29" fmla="*/ 7775 h 10000"/>
                    <a:gd name="connsiteX30" fmla="*/ 2904 w 10000"/>
                    <a:gd name="connsiteY30" fmla="*/ 7183 h 10000"/>
                    <a:gd name="connsiteX31" fmla="*/ 2250 w 10000"/>
                    <a:gd name="connsiteY31" fmla="*/ 8665 h 10000"/>
                    <a:gd name="connsiteX32" fmla="*/ 2958 w 10000"/>
                    <a:gd name="connsiteY32" fmla="*/ 8644 h 10000"/>
                    <a:gd name="connsiteX33" fmla="*/ 3284 w 10000"/>
                    <a:gd name="connsiteY33" fmla="*/ 9322 h 10000"/>
                    <a:gd name="connsiteX34" fmla="*/ 3066 w 10000"/>
                    <a:gd name="connsiteY34" fmla="*/ 9746 h 10000"/>
                    <a:gd name="connsiteX35" fmla="*/ 2032 w 10000"/>
                    <a:gd name="connsiteY35" fmla="*/ 10000 h 10000"/>
                    <a:gd name="connsiteX36" fmla="*/ 0 w 10000"/>
                    <a:gd name="connsiteY36" fmla="*/ 9157 h 10000"/>
                    <a:gd name="connsiteX37" fmla="*/ 1381 w 10000"/>
                    <a:gd name="connsiteY37" fmla="*/ 8320 h 10000"/>
                    <a:gd name="connsiteX0" fmla="*/ 1381 w 11872"/>
                    <a:gd name="connsiteY0" fmla="*/ 8320 h 10000"/>
                    <a:gd name="connsiteX1" fmla="*/ 2252 w 11872"/>
                    <a:gd name="connsiteY1" fmla="*/ 6568 h 10000"/>
                    <a:gd name="connsiteX2" fmla="*/ 5026 w 11872"/>
                    <a:gd name="connsiteY2" fmla="*/ 5000 h 10000"/>
                    <a:gd name="connsiteX3" fmla="*/ 4209 w 11872"/>
                    <a:gd name="connsiteY3" fmla="*/ 4809 h 10000"/>
                    <a:gd name="connsiteX4" fmla="*/ 4809 w 11872"/>
                    <a:gd name="connsiteY4" fmla="*/ 4301 h 10000"/>
                    <a:gd name="connsiteX5" fmla="*/ 5627 w 11872"/>
                    <a:gd name="connsiteY5" fmla="*/ 4386 h 10000"/>
                    <a:gd name="connsiteX6" fmla="*/ 6551 w 11872"/>
                    <a:gd name="connsiteY6" fmla="*/ 3623 h 10000"/>
                    <a:gd name="connsiteX7" fmla="*/ 5461 w 11872"/>
                    <a:gd name="connsiteY7" fmla="*/ 2966 h 10000"/>
                    <a:gd name="connsiteX8" fmla="*/ 4863 w 11872"/>
                    <a:gd name="connsiteY8" fmla="*/ 2796 h 10000"/>
                    <a:gd name="connsiteX9" fmla="*/ 3829 w 11872"/>
                    <a:gd name="connsiteY9" fmla="*/ 2712 h 10000"/>
                    <a:gd name="connsiteX10" fmla="*/ 3175 w 11872"/>
                    <a:gd name="connsiteY10" fmla="*/ 2225 h 10000"/>
                    <a:gd name="connsiteX11" fmla="*/ 6007 w 11872"/>
                    <a:gd name="connsiteY11" fmla="*/ 1674 h 10000"/>
                    <a:gd name="connsiteX12" fmla="*/ 5569 w 11872"/>
                    <a:gd name="connsiteY12" fmla="*/ 1505 h 10000"/>
                    <a:gd name="connsiteX13" fmla="*/ 5841 w 11872"/>
                    <a:gd name="connsiteY13" fmla="*/ 1060 h 10000"/>
                    <a:gd name="connsiteX14" fmla="*/ 6877 w 11872"/>
                    <a:gd name="connsiteY14" fmla="*/ 975 h 10000"/>
                    <a:gd name="connsiteX15" fmla="*/ 8673 w 11872"/>
                    <a:gd name="connsiteY15" fmla="*/ 318 h 10000"/>
                    <a:gd name="connsiteX16" fmla="*/ 8346 w 11872"/>
                    <a:gd name="connsiteY16" fmla="*/ 170 h 10000"/>
                    <a:gd name="connsiteX17" fmla="*/ 8945 w 11872"/>
                    <a:gd name="connsiteY17" fmla="*/ 0 h 10000"/>
                    <a:gd name="connsiteX18" fmla="*/ 9274 w 11872"/>
                    <a:gd name="connsiteY18" fmla="*/ 191 h 10000"/>
                    <a:gd name="connsiteX19" fmla="*/ 9492 w 11872"/>
                    <a:gd name="connsiteY19" fmla="*/ 106 h 10000"/>
                    <a:gd name="connsiteX20" fmla="*/ 10000 w 11872"/>
                    <a:gd name="connsiteY20" fmla="*/ 272 h 10000"/>
                    <a:gd name="connsiteX21" fmla="*/ 11831 w 11872"/>
                    <a:gd name="connsiteY21" fmla="*/ 4216 h 10000"/>
                    <a:gd name="connsiteX22" fmla="*/ 7748 w 11872"/>
                    <a:gd name="connsiteY22" fmla="*/ 2924 h 10000"/>
                    <a:gd name="connsiteX23" fmla="*/ 7421 w 11872"/>
                    <a:gd name="connsiteY23" fmla="*/ 3305 h 10000"/>
                    <a:gd name="connsiteX24" fmla="*/ 8227 w 11872"/>
                    <a:gd name="connsiteY24" fmla="*/ 3354 h 10000"/>
                    <a:gd name="connsiteX25" fmla="*/ 9273 w 11872"/>
                    <a:gd name="connsiteY25" fmla="*/ 4894 h 10000"/>
                    <a:gd name="connsiteX26" fmla="*/ 7965 w 11872"/>
                    <a:gd name="connsiteY26" fmla="*/ 5402 h 10000"/>
                    <a:gd name="connsiteX27" fmla="*/ 6605 w 11872"/>
                    <a:gd name="connsiteY27" fmla="*/ 5424 h 10000"/>
                    <a:gd name="connsiteX28" fmla="*/ 6333 w 11872"/>
                    <a:gd name="connsiteY28" fmla="*/ 7246 h 10000"/>
                    <a:gd name="connsiteX29" fmla="*/ 5898 w 11872"/>
                    <a:gd name="connsiteY29" fmla="*/ 7140 h 10000"/>
                    <a:gd name="connsiteX30" fmla="*/ 4754 w 11872"/>
                    <a:gd name="connsiteY30" fmla="*/ 7775 h 10000"/>
                    <a:gd name="connsiteX31" fmla="*/ 2904 w 11872"/>
                    <a:gd name="connsiteY31" fmla="*/ 7183 h 10000"/>
                    <a:gd name="connsiteX32" fmla="*/ 2250 w 11872"/>
                    <a:gd name="connsiteY32" fmla="*/ 8665 h 10000"/>
                    <a:gd name="connsiteX33" fmla="*/ 2958 w 11872"/>
                    <a:gd name="connsiteY33" fmla="*/ 8644 h 10000"/>
                    <a:gd name="connsiteX34" fmla="*/ 3284 w 11872"/>
                    <a:gd name="connsiteY34" fmla="*/ 9322 h 10000"/>
                    <a:gd name="connsiteX35" fmla="*/ 3066 w 11872"/>
                    <a:gd name="connsiteY35" fmla="*/ 9746 h 10000"/>
                    <a:gd name="connsiteX36" fmla="*/ 2032 w 11872"/>
                    <a:gd name="connsiteY36" fmla="*/ 10000 h 10000"/>
                    <a:gd name="connsiteX37" fmla="*/ 0 w 11872"/>
                    <a:gd name="connsiteY37" fmla="*/ 9157 h 10000"/>
                    <a:gd name="connsiteX38" fmla="*/ 1381 w 11872"/>
                    <a:gd name="connsiteY38" fmla="*/ 8320 h 10000"/>
                    <a:gd name="connsiteX0" fmla="*/ 1381 w 11872"/>
                    <a:gd name="connsiteY0" fmla="*/ 8320 h 10000"/>
                    <a:gd name="connsiteX1" fmla="*/ 2252 w 11872"/>
                    <a:gd name="connsiteY1" fmla="*/ 6568 h 10000"/>
                    <a:gd name="connsiteX2" fmla="*/ 5026 w 11872"/>
                    <a:gd name="connsiteY2" fmla="*/ 5000 h 10000"/>
                    <a:gd name="connsiteX3" fmla="*/ 4209 w 11872"/>
                    <a:gd name="connsiteY3" fmla="*/ 4809 h 10000"/>
                    <a:gd name="connsiteX4" fmla="*/ 4809 w 11872"/>
                    <a:gd name="connsiteY4" fmla="*/ 4301 h 10000"/>
                    <a:gd name="connsiteX5" fmla="*/ 5627 w 11872"/>
                    <a:gd name="connsiteY5" fmla="*/ 4386 h 10000"/>
                    <a:gd name="connsiteX6" fmla="*/ 6551 w 11872"/>
                    <a:gd name="connsiteY6" fmla="*/ 3623 h 10000"/>
                    <a:gd name="connsiteX7" fmla="*/ 5461 w 11872"/>
                    <a:gd name="connsiteY7" fmla="*/ 2966 h 10000"/>
                    <a:gd name="connsiteX8" fmla="*/ 4863 w 11872"/>
                    <a:gd name="connsiteY8" fmla="*/ 2796 h 10000"/>
                    <a:gd name="connsiteX9" fmla="*/ 3829 w 11872"/>
                    <a:gd name="connsiteY9" fmla="*/ 2712 h 10000"/>
                    <a:gd name="connsiteX10" fmla="*/ 3175 w 11872"/>
                    <a:gd name="connsiteY10" fmla="*/ 2225 h 10000"/>
                    <a:gd name="connsiteX11" fmla="*/ 6007 w 11872"/>
                    <a:gd name="connsiteY11" fmla="*/ 1674 h 10000"/>
                    <a:gd name="connsiteX12" fmla="*/ 5569 w 11872"/>
                    <a:gd name="connsiteY12" fmla="*/ 1505 h 10000"/>
                    <a:gd name="connsiteX13" fmla="*/ 5841 w 11872"/>
                    <a:gd name="connsiteY13" fmla="*/ 1060 h 10000"/>
                    <a:gd name="connsiteX14" fmla="*/ 6877 w 11872"/>
                    <a:gd name="connsiteY14" fmla="*/ 975 h 10000"/>
                    <a:gd name="connsiteX15" fmla="*/ 8673 w 11872"/>
                    <a:gd name="connsiteY15" fmla="*/ 318 h 10000"/>
                    <a:gd name="connsiteX16" fmla="*/ 8346 w 11872"/>
                    <a:gd name="connsiteY16" fmla="*/ 170 h 10000"/>
                    <a:gd name="connsiteX17" fmla="*/ 8945 w 11872"/>
                    <a:gd name="connsiteY17" fmla="*/ 0 h 10000"/>
                    <a:gd name="connsiteX18" fmla="*/ 9274 w 11872"/>
                    <a:gd name="connsiteY18" fmla="*/ 191 h 10000"/>
                    <a:gd name="connsiteX19" fmla="*/ 9492 w 11872"/>
                    <a:gd name="connsiteY19" fmla="*/ 106 h 10000"/>
                    <a:gd name="connsiteX20" fmla="*/ 10000 w 11872"/>
                    <a:gd name="connsiteY20" fmla="*/ 272 h 10000"/>
                    <a:gd name="connsiteX21" fmla="*/ 11831 w 11872"/>
                    <a:gd name="connsiteY21" fmla="*/ 4216 h 10000"/>
                    <a:gd name="connsiteX22" fmla="*/ 7748 w 11872"/>
                    <a:gd name="connsiteY22" fmla="*/ 2924 h 10000"/>
                    <a:gd name="connsiteX23" fmla="*/ 7421 w 11872"/>
                    <a:gd name="connsiteY23" fmla="*/ 3305 h 10000"/>
                    <a:gd name="connsiteX24" fmla="*/ 8227 w 11872"/>
                    <a:gd name="connsiteY24" fmla="*/ 3354 h 10000"/>
                    <a:gd name="connsiteX25" fmla="*/ 9273 w 11872"/>
                    <a:gd name="connsiteY25" fmla="*/ 4894 h 10000"/>
                    <a:gd name="connsiteX26" fmla="*/ 7965 w 11872"/>
                    <a:gd name="connsiteY26" fmla="*/ 5402 h 10000"/>
                    <a:gd name="connsiteX27" fmla="*/ 6605 w 11872"/>
                    <a:gd name="connsiteY27" fmla="*/ 5424 h 10000"/>
                    <a:gd name="connsiteX28" fmla="*/ 6333 w 11872"/>
                    <a:gd name="connsiteY28" fmla="*/ 7246 h 10000"/>
                    <a:gd name="connsiteX29" fmla="*/ 5898 w 11872"/>
                    <a:gd name="connsiteY29" fmla="*/ 7140 h 10000"/>
                    <a:gd name="connsiteX30" fmla="*/ 4754 w 11872"/>
                    <a:gd name="connsiteY30" fmla="*/ 7775 h 10000"/>
                    <a:gd name="connsiteX31" fmla="*/ 2904 w 11872"/>
                    <a:gd name="connsiteY31" fmla="*/ 7183 h 10000"/>
                    <a:gd name="connsiteX32" fmla="*/ 2250 w 11872"/>
                    <a:gd name="connsiteY32" fmla="*/ 8665 h 10000"/>
                    <a:gd name="connsiteX33" fmla="*/ 2958 w 11872"/>
                    <a:gd name="connsiteY33" fmla="*/ 8644 h 10000"/>
                    <a:gd name="connsiteX34" fmla="*/ 3284 w 11872"/>
                    <a:gd name="connsiteY34" fmla="*/ 9322 h 10000"/>
                    <a:gd name="connsiteX35" fmla="*/ 3066 w 11872"/>
                    <a:gd name="connsiteY35" fmla="*/ 9746 h 10000"/>
                    <a:gd name="connsiteX36" fmla="*/ 2032 w 11872"/>
                    <a:gd name="connsiteY36" fmla="*/ 10000 h 10000"/>
                    <a:gd name="connsiteX37" fmla="*/ 0 w 11872"/>
                    <a:gd name="connsiteY37" fmla="*/ 9157 h 10000"/>
                    <a:gd name="connsiteX38" fmla="*/ 1381 w 11872"/>
                    <a:gd name="connsiteY38" fmla="*/ 8320 h 10000"/>
                    <a:gd name="connsiteX0" fmla="*/ 1381 w 11872"/>
                    <a:gd name="connsiteY0" fmla="*/ 8320 h 10000"/>
                    <a:gd name="connsiteX1" fmla="*/ 2252 w 11872"/>
                    <a:gd name="connsiteY1" fmla="*/ 6568 h 10000"/>
                    <a:gd name="connsiteX2" fmla="*/ 5026 w 11872"/>
                    <a:gd name="connsiteY2" fmla="*/ 5000 h 10000"/>
                    <a:gd name="connsiteX3" fmla="*/ 4209 w 11872"/>
                    <a:gd name="connsiteY3" fmla="*/ 4809 h 10000"/>
                    <a:gd name="connsiteX4" fmla="*/ 4809 w 11872"/>
                    <a:gd name="connsiteY4" fmla="*/ 4301 h 10000"/>
                    <a:gd name="connsiteX5" fmla="*/ 5627 w 11872"/>
                    <a:gd name="connsiteY5" fmla="*/ 4386 h 10000"/>
                    <a:gd name="connsiteX6" fmla="*/ 6551 w 11872"/>
                    <a:gd name="connsiteY6" fmla="*/ 3623 h 10000"/>
                    <a:gd name="connsiteX7" fmla="*/ 5461 w 11872"/>
                    <a:gd name="connsiteY7" fmla="*/ 2966 h 10000"/>
                    <a:gd name="connsiteX8" fmla="*/ 4863 w 11872"/>
                    <a:gd name="connsiteY8" fmla="*/ 2796 h 10000"/>
                    <a:gd name="connsiteX9" fmla="*/ 3829 w 11872"/>
                    <a:gd name="connsiteY9" fmla="*/ 2712 h 10000"/>
                    <a:gd name="connsiteX10" fmla="*/ 3175 w 11872"/>
                    <a:gd name="connsiteY10" fmla="*/ 2225 h 10000"/>
                    <a:gd name="connsiteX11" fmla="*/ 6007 w 11872"/>
                    <a:gd name="connsiteY11" fmla="*/ 1674 h 10000"/>
                    <a:gd name="connsiteX12" fmla="*/ 5569 w 11872"/>
                    <a:gd name="connsiteY12" fmla="*/ 1505 h 10000"/>
                    <a:gd name="connsiteX13" fmla="*/ 5841 w 11872"/>
                    <a:gd name="connsiteY13" fmla="*/ 1060 h 10000"/>
                    <a:gd name="connsiteX14" fmla="*/ 6877 w 11872"/>
                    <a:gd name="connsiteY14" fmla="*/ 975 h 10000"/>
                    <a:gd name="connsiteX15" fmla="*/ 8673 w 11872"/>
                    <a:gd name="connsiteY15" fmla="*/ 318 h 10000"/>
                    <a:gd name="connsiteX16" fmla="*/ 8346 w 11872"/>
                    <a:gd name="connsiteY16" fmla="*/ 170 h 10000"/>
                    <a:gd name="connsiteX17" fmla="*/ 8945 w 11872"/>
                    <a:gd name="connsiteY17" fmla="*/ 0 h 10000"/>
                    <a:gd name="connsiteX18" fmla="*/ 9274 w 11872"/>
                    <a:gd name="connsiteY18" fmla="*/ 191 h 10000"/>
                    <a:gd name="connsiteX19" fmla="*/ 9492 w 11872"/>
                    <a:gd name="connsiteY19" fmla="*/ 106 h 10000"/>
                    <a:gd name="connsiteX20" fmla="*/ 10000 w 11872"/>
                    <a:gd name="connsiteY20" fmla="*/ 272 h 10000"/>
                    <a:gd name="connsiteX21" fmla="*/ 11831 w 11872"/>
                    <a:gd name="connsiteY21" fmla="*/ 4216 h 10000"/>
                    <a:gd name="connsiteX22" fmla="*/ 8837 w 11872"/>
                    <a:gd name="connsiteY22" fmla="*/ 3220 h 10000"/>
                    <a:gd name="connsiteX23" fmla="*/ 7748 w 11872"/>
                    <a:gd name="connsiteY23" fmla="*/ 2924 h 10000"/>
                    <a:gd name="connsiteX24" fmla="*/ 7421 w 11872"/>
                    <a:gd name="connsiteY24" fmla="*/ 3305 h 10000"/>
                    <a:gd name="connsiteX25" fmla="*/ 8227 w 11872"/>
                    <a:gd name="connsiteY25" fmla="*/ 3354 h 10000"/>
                    <a:gd name="connsiteX26" fmla="*/ 9273 w 11872"/>
                    <a:gd name="connsiteY26" fmla="*/ 4894 h 10000"/>
                    <a:gd name="connsiteX27" fmla="*/ 7965 w 11872"/>
                    <a:gd name="connsiteY27" fmla="*/ 5402 h 10000"/>
                    <a:gd name="connsiteX28" fmla="*/ 6605 w 11872"/>
                    <a:gd name="connsiteY28" fmla="*/ 5424 h 10000"/>
                    <a:gd name="connsiteX29" fmla="*/ 6333 w 11872"/>
                    <a:gd name="connsiteY29" fmla="*/ 7246 h 10000"/>
                    <a:gd name="connsiteX30" fmla="*/ 5898 w 11872"/>
                    <a:gd name="connsiteY30" fmla="*/ 7140 h 10000"/>
                    <a:gd name="connsiteX31" fmla="*/ 4754 w 11872"/>
                    <a:gd name="connsiteY31" fmla="*/ 7775 h 10000"/>
                    <a:gd name="connsiteX32" fmla="*/ 2904 w 11872"/>
                    <a:gd name="connsiteY32" fmla="*/ 7183 h 10000"/>
                    <a:gd name="connsiteX33" fmla="*/ 2250 w 11872"/>
                    <a:gd name="connsiteY33" fmla="*/ 8665 h 10000"/>
                    <a:gd name="connsiteX34" fmla="*/ 2958 w 11872"/>
                    <a:gd name="connsiteY34" fmla="*/ 8644 h 10000"/>
                    <a:gd name="connsiteX35" fmla="*/ 3284 w 11872"/>
                    <a:gd name="connsiteY35" fmla="*/ 9322 h 10000"/>
                    <a:gd name="connsiteX36" fmla="*/ 3066 w 11872"/>
                    <a:gd name="connsiteY36" fmla="*/ 9746 h 10000"/>
                    <a:gd name="connsiteX37" fmla="*/ 2032 w 11872"/>
                    <a:gd name="connsiteY37" fmla="*/ 10000 h 10000"/>
                    <a:gd name="connsiteX38" fmla="*/ 0 w 11872"/>
                    <a:gd name="connsiteY38" fmla="*/ 9157 h 10000"/>
                    <a:gd name="connsiteX39" fmla="*/ 1381 w 11872"/>
                    <a:gd name="connsiteY39" fmla="*/ 8320 h 10000"/>
                    <a:gd name="connsiteX0" fmla="*/ 1381 w 14145"/>
                    <a:gd name="connsiteY0" fmla="*/ 8320 h 10000"/>
                    <a:gd name="connsiteX1" fmla="*/ 2252 w 14145"/>
                    <a:gd name="connsiteY1" fmla="*/ 6568 h 10000"/>
                    <a:gd name="connsiteX2" fmla="*/ 5026 w 14145"/>
                    <a:gd name="connsiteY2" fmla="*/ 5000 h 10000"/>
                    <a:gd name="connsiteX3" fmla="*/ 4209 w 14145"/>
                    <a:gd name="connsiteY3" fmla="*/ 4809 h 10000"/>
                    <a:gd name="connsiteX4" fmla="*/ 4809 w 14145"/>
                    <a:gd name="connsiteY4" fmla="*/ 4301 h 10000"/>
                    <a:gd name="connsiteX5" fmla="*/ 5627 w 14145"/>
                    <a:gd name="connsiteY5" fmla="*/ 4386 h 10000"/>
                    <a:gd name="connsiteX6" fmla="*/ 6551 w 14145"/>
                    <a:gd name="connsiteY6" fmla="*/ 3623 h 10000"/>
                    <a:gd name="connsiteX7" fmla="*/ 5461 w 14145"/>
                    <a:gd name="connsiteY7" fmla="*/ 2966 h 10000"/>
                    <a:gd name="connsiteX8" fmla="*/ 4863 w 14145"/>
                    <a:gd name="connsiteY8" fmla="*/ 2796 h 10000"/>
                    <a:gd name="connsiteX9" fmla="*/ 3829 w 14145"/>
                    <a:gd name="connsiteY9" fmla="*/ 2712 h 10000"/>
                    <a:gd name="connsiteX10" fmla="*/ 3175 w 14145"/>
                    <a:gd name="connsiteY10" fmla="*/ 2225 h 10000"/>
                    <a:gd name="connsiteX11" fmla="*/ 6007 w 14145"/>
                    <a:gd name="connsiteY11" fmla="*/ 1674 h 10000"/>
                    <a:gd name="connsiteX12" fmla="*/ 5569 w 14145"/>
                    <a:gd name="connsiteY12" fmla="*/ 1505 h 10000"/>
                    <a:gd name="connsiteX13" fmla="*/ 5841 w 14145"/>
                    <a:gd name="connsiteY13" fmla="*/ 1060 h 10000"/>
                    <a:gd name="connsiteX14" fmla="*/ 6877 w 14145"/>
                    <a:gd name="connsiteY14" fmla="*/ 975 h 10000"/>
                    <a:gd name="connsiteX15" fmla="*/ 8673 w 14145"/>
                    <a:gd name="connsiteY15" fmla="*/ 318 h 10000"/>
                    <a:gd name="connsiteX16" fmla="*/ 8346 w 14145"/>
                    <a:gd name="connsiteY16" fmla="*/ 170 h 10000"/>
                    <a:gd name="connsiteX17" fmla="*/ 8945 w 14145"/>
                    <a:gd name="connsiteY17" fmla="*/ 0 h 10000"/>
                    <a:gd name="connsiteX18" fmla="*/ 9274 w 14145"/>
                    <a:gd name="connsiteY18" fmla="*/ 191 h 10000"/>
                    <a:gd name="connsiteX19" fmla="*/ 9492 w 14145"/>
                    <a:gd name="connsiteY19" fmla="*/ 106 h 10000"/>
                    <a:gd name="connsiteX20" fmla="*/ 10000 w 14145"/>
                    <a:gd name="connsiteY20" fmla="*/ 272 h 10000"/>
                    <a:gd name="connsiteX21" fmla="*/ 14117 w 14145"/>
                    <a:gd name="connsiteY21" fmla="*/ 3114 h 10000"/>
                    <a:gd name="connsiteX22" fmla="*/ 11831 w 14145"/>
                    <a:gd name="connsiteY22" fmla="*/ 4216 h 10000"/>
                    <a:gd name="connsiteX23" fmla="*/ 8837 w 14145"/>
                    <a:gd name="connsiteY23" fmla="*/ 3220 h 10000"/>
                    <a:gd name="connsiteX24" fmla="*/ 7748 w 14145"/>
                    <a:gd name="connsiteY24" fmla="*/ 2924 h 10000"/>
                    <a:gd name="connsiteX25" fmla="*/ 7421 w 14145"/>
                    <a:gd name="connsiteY25" fmla="*/ 3305 h 10000"/>
                    <a:gd name="connsiteX26" fmla="*/ 8227 w 14145"/>
                    <a:gd name="connsiteY26" fmla="*/ 3354 h 10000"/>
                    <a:gd name="connsiteX27" fmla="*/ 9273 w 14145"/>
                    <a:gd name="connsiteY27" fmla="*/ 4894 h 10000"/>
                    <a:gd name="connsiteX28" fmla="*/ 7965 w 14145"/>
                    <a:gd name="connsiteY28" fmla="*/ 5402 h 10000"/>
                    <a:gd name="connsiteX29" fmla="*/ 6605 w 14145"/>
                    <a:gd name="connsiteY29" fmla="*/ 5424 h 10000"/>
                    <a:gd name="connsiteX30" fmla="*/ 6333 w 14145"/>
                    <a:gd name="connsiteY30" fmla="*/ 7246 h 10000"/>
                    <a:gd name="connsiteX31" fmla="*/ 5898 w 14145"/>
                    <a:gd name="connsiteY31" fmla="*/ 7140 h 10000"/>
                    <a:gd name="connsiteX32" fmla="*/ 4754 w 14145"/>
                    <a:gd name="connsiteY32" fmla="*/ 7775 h 10000"/>
                    <a:gd name="connsiteX33" fmla="*/ 2904 w 14145"/>
                    <a:gd name="connsiteY33" fmla="*/ 7183 h 10000"/>
                    <a:gd name="connsiteX34" fmla="*/ 2250 w 14145"/>
                    <a:gd name="connsiteY34" fmla="*/ 8665 h 10000"/>
                    <a:gd name="connsiteX35" fmla="*/ 2958 w 14145"/>
                    <a:gd name="connsiteY35" fmla="*/ 8644 h 10000"/>
                    <a:gd name="connsiteX36" fmla="*/ 3284 w 14145"/>
                    <a:gd name="connsiteY36" fmla="*/ 9322 h 10000"/>
                    <a:gd name="connsiteX37" fmla="*/ 3066 w 14145"/>
                    <a:gd name="connsiteY37" fmla="*/ 9746 h 10000"/>
                    <a:gd name="connsiteX38" fmla="*/ 2032 w 14145"/>
                    <a:gd name="connsiteY38" fmla="*/ 10000 h 10000"/>
                    <a:gd name="connsiteX39" fmla="*/ 0 w 14145"/>
                    <a:gd name="connsiteY39" fmla="*/ 9157 h 10000"/>
                    <a:gd name="connsiteX40" fmla="*/ 1381 w 14145"/>
                    <a:gd name="connsiteY40" fmla="*/ 8320 h 10000"/>
                    <a:gd name="connsiteX0" fmla="*/ 1381 w 14117"/>
                    <a:gd name="connsiteY0" fmla="*/ 8320 h 10000"/>
                    <a:gd name="connsiteX1" fmla="*/ 2252 w 14117"/>
                    <a:gd name="connsiteY1" fmla="*/ 6568 h 10000"/>
                    <a:gd name="connsiteX2" fmla="*/ 5026 w 14117"/>
                    <a:gd name="connsiteY2" fmla="*/ 5000 h 10000"/>
                    <a:gd name="connsiteX3" fmla="*/ 4209 w 14117"/>
                    <a:gd name="connsiteY3" fmla="*/ 4809 h 10000"/>
                    <a:gd name="connsiteX4" fmla="*/ 4809 w 14117"/>
                    <a:gd name="connsiteY4" fmla="*/ 4301 h 10000"/>
                    <a:gd name="connsiteX5" fmla="*/ 5627 w 14117"/>
                    <a:gd name="connsiteY5" fmla="*/ 4386 h 10000"/>
                    <a:gd name="connsiteX6" fmla="*/ 6551 w 14117"/>
                    <a:gd name="connsiteY6" fmla="*/ 3623 h 10000"/>
                    <a:gd name="connsiteX7" fmla="*/ 5461 w 14117"/>
                    <a:gd name="connsiteY7" fmla="*/ 2966 h 10000"/>
                    <a:gd name="connsiteX8" fmla="*/ 4863 w 14117"/>
                    <a:gd name="connsiteY8" fmla="*/ 2796 h 10000"/>
                    <a:gd name="connsiteX9" fmla="*/ 3829 w 14117"/>
                    <a:gd name="connsiteY9" fmla="*/ 2712 h 10000"/>
                    <a:gd name="connsiteX10" fmla="*/ 3175 w 14117"/>
                    <a:gd name="connsiteY10" fmla="*/ 2225 h 10000"/>
                    <a:gd name="connsiteX11" fmla="*/ 6007 w 14117"/>
                    <a:gd name="connsiteY11" fmla="*/ 1674 h 10000"/>
                    <a:gd name="connsiteX12" fmla="*/ 5569 w 14117"/>
                    <a:gd name="connsiteY12" fmla="*/ 1505 h 10000"/>
                    <a:gd name="connsiteX13" fmla="*/ 5841 w 14117"/>
                    <a:gd name="connsiteY13" fmla="*/ 1060 h 10000"/>
                    <a:gd name="connsiteX14" fmla="*/ 6877 w 14117"/>
                    <a:gd name="connsiteY14" fmla="*/ 975 h 10000"/>
                    <a:gd name="connsiteX15" fmla="*/ 8673 w 14117"/>
                    <a:gd name="connsiteY15" fmla="*/ 318 h 10000"/>
                    <a:gd name="connsiteX16" fmla="*/ 8346 w 14117"/>
                    <a:gd name="connsiteY16" fmla="*/ 170 h 10000"/>
                    <a:gd name="connsiteX17" fmla="*/ 8945 w 14117"/>
                    <a:gd name="connsiteY17" fmla="*/ 0 h 10000"/>
                    <a:gd name="connsiteX18" fmla="*/ 9274 w 14117"/>
                    <a:gd name="connsiteY18" fmla="*/ 191 h 10000"/>
                    <a:gd name="connsiteX19" fmla="*/ 9492 w 14117"/>
                    <a:gd name="connsiteY19" fmla="*/ 106 h 10000"/>
                    <a:gd name="connsiteX20" fmla="*/ 10000 w 14117"/>
                    <a:gd name="connsiteY20" fmla="*/ 272 h 10000"/>
                    <a:gd name="connsiteX21" fmla="*/ 14117 w 14117"/>
                    <a:gd name="connsiteY21" fmla="*/ 3114 h 10000"/>
                    <a:gd name="connsiteX22" fmla="*/ 11831 w 14117"/>
                    <a:gd name="connsiteY22" fmla="*/ 4216 h 10000"/>
                    <a:gd name="connsiteX23" fmla="*/ 8837 w 14117"/>
                    <a:gd name="connsiteY23" fmla="*/ 3220 h 10000"/>
                    <a:gd name="connsiteX24" fmla="*/ 7748 w 14117"/>
                    <a:gd name="connsiteY24" fmla="*/ 2924 h 10000"/>
                    <a:gd name="connsiteX25" fmla="*/ 7421 w 14117"/>
                    <a:gd name="connsiteY25" fmla="*/ 3305 h 10000"/>
                    <a:gd name="connsiteX26" fmla="*/ 8227 w 14117"/>
                    <a:gd name="connsiteY26" fmla="*/ 3354 h 10000"/>
                    <a:gd name="connsiteX27" fmla="*/ 9273 w 14117"/>
                    <a:gd name="connsiteY27" fmla="*/ 4894 h 10000"/>
                    <a:gd name="connsiteX28" fmla="*/ 7965 w 14117"/>
                    <a:gd name="connsiteY28" fmla="*/ 5402 h 10000"/>
                    <a:gd name="connsiteX29" fmla="*/ 6605 w 14117"/>
                    <a:gd name="connsiteY29" fmla="*/ 5424 h 10000"/>
                    <a:gd name="connsiteX30" fmla="*/ 6333 w 14117"/>
                    <a:gd name="connsiteY30" fmla="*/ 7246 h 10000"/>
                    <a:gd name="connsiteX31" fmla="*/ 5898 w 14117"/>
                    <a:gd name="connsiteY31" fmla="*/ 7140 h 10000"/>
                    <a:gd name="connsiteX32" fmla="*/ 4754 w 14117"/>
                    <a:gd name="connsiteY32" fmla="*/ 7775 h 10000"/>
                    <a:gd name="connsiteX33" fmla="*/ 2904 w 14117"/>
                    <a:gd name="connsiteY33" fmla="*/ 7183 h 10000"/>
                    <a:gd name="connsiteX34" fmla="*/ 2250 w 14117"/>
                    <a:gd name="connsiteY34" fmla="*/ 8665 h 10000"/>
                    <a:gd name="connsiteX35" fmla="*/ 2958 w 14117"/>
                    <a:gd name="connsiteY35" fmla="*/ 8644 h 10000"/>
                    <a:gd name="connsiteX36" fmla="*/ 3284 w 14117"/>
                    <a:gd name="connsiteY36" fmla="*/ 9322 h 10000"/>
                    <a:gd name="connsiteX37" fmla="*/ 3066 w 14117"/>
                    <a:gd name="connsiteY37" fmla="*/ 9746 h 10000"/>
                    <a:gd name="connsiteX38" fmla="*/ 2032 w 14117"/>
                    <a:gd name="connsiteY38" fmla="*/ 10000 h 10000"/>
                    <a:gd name="connsiteX39" fmla="*/ 0 w 14117"/>
                    <a:gd name="connsiteY39" fmla="*/ 9157 h 10000"/>
                    <a:gd name="connsiteX40" fmla="*/ 1381 w 14117"/>
                    <a:gd name="connsiteY40" fmla="*/ 8320 h 10000"/>
                    <a:gd name="connsiteX0" fmla="*/ 1381 w 14226"/>
                    <a:gd name="connsiteY0" fmla="*/ 8320 h 10000"/>
                    <a:gd name="connsiteX1" fmla="*/ 2252 w 14226"/>
                    <a:gd name="connsiteY1" fmla="*/ 6568 h 10000"/>
                    <a:gd name="connsiteX2" fmla="*/ 5026 w 14226"/>
                    <a:gd name="connsiteY2" fmla="*/ 5000 h 10000"/>
                    <a:gd name="connsiteX3" fmla="*/ 4209 w 14226"/>
                    <a:gd name="connsiteY3" fmla="*/ 4809 h 10000"/>
                    <a:gd name="connsiteX4" fmla="*/ 4809 w 14226"/>
                    <a:gd name="connsiteY4" fmla="*/ 4301 h 10000"/>
                    <a:gd name="connsiteX5" fmla="*/ 5627 w 14226"/>
                    <a:gd name="connsiteY5" fmla="*/ 4386 h 10000"/>
                    <a:gd name="connsiteX6" fmla="*/ 6551 w 14226"/>
                    <a:gd name="connsiteY6" fmla="*/ 3623 h 10000"/>
                    <a:gd name="connsiteX7" fmla="*/ 5461 w 14226"/>
                    <a:gd name="connsiteY7" fmla="*/ 2966 h 10000"/>
                    <a:gd name="connsiteX8" fmla="*/ 4863 w 14226"/>
                    <a:gd name="connsiteY8" fmla="*/ 2796 h 10000"/>
                    <a:gd name="connsiteX9" fmla="*/ 3829 w 14226"/>
                    <a:gd name="connsiteY9" fmla="*/ 2712 h 10000"/>
                    <a:gd name="connsiteX10" fmla="*/ 3175 w 14226"/>
                    <a:gd name="connsiteY10" fmla="*/ 2225 h 10000"/>
                    <a:gd name="connsiteX11" fmla="*/ 6007 w 14226"/>
                    <a:gd name="connsiteY11" fmla="*/ 1674 h 10000"/>
                    <a:gd name="connsiteX12" fmla="*/ 5569 w 14226"/>
                    <a:gd name="connsiteY12" fmla="*/ 1505 h 10000"/>
                    <a:gd name="connsiteX13" fmla="*/ 5841 w 14226"/>
                    <a:gd name="connsiteY13" fmla="*/ 1060 h 10000"/>
                    <a:gd name="connsiteX14" fmla="*/ 6877 w 14226"/>
                    <a:gd name="connsiteY14" fmla="*/ 975 h 10000"/>
                    <a:gd name="connsiteX15" fmla="*/ 8673 w 14226"/>
                    <a:gd name="connsiteY15" fmla="*/ 318 h 10000"/>
                    <a:gd name="connsiteX16" fmla="*/ 8346 w 14226"/>
                    <a:gd name="connsiteY16" fmla="*/ 170 h 10000"/>
                    <a:gd name="connsiteX17" fmla="*/ 8945 w 14226"/>
                    <a:gd name="connsiteY17" fmla="*/ 0 h 10000"/>
                    <a:gd name="connsiteX18" fmla="*/ 9274 w 14226"/>
                    <a:gd name="connsiteY18" fmla="*/ 191 h 10000"/>
                    <a:gd name="connsiteX19" fmla="*/ 9492 w 14226"/>
                    <a:gd name="connsiteY19" fmla="*/ 106 h 10000"/>
                    <a:gd name="connsiteX20" fmla="*/ 10000 w 14226"/>
                    <a:gd name="connsiteY20" fmla="*/ 272 h 10000"/>
                    <a:gd name="connsiteX21" fmla="*/ 14226 w 14226"/>
                    <a:gd name="connsiteY21" fmla="*/ 3178 h 10000"/>
                    <a:gd name="connsiteX22" fmla="*/ 11831 w 14226"/>
                    <a:gd name="connsiteY22" fmla="*/ 4216 h 10000"/>
                    <a:gd name="connsiteX23" fmla="*/ 8837 w 14226"/>
                    <a:gd name="connsiteY23" fmla="*/ 3220 h 10000"/>
                    <a:gd name="connsiteX24" fmla="*/ 7748 w 14226"/>
                    <a:gd name="connsiteY24" fmla="*/ 2924 h 10000"/>
                    <a:gd name="connsiteX25" fmla="*/ 7421 w 14226"/>
                    <a:gd name="connsiteY25" fmla="*/ 3305 h 10000"/>
                    <a:gd name="connsiteX26" fmla="*/ 8227 w 14226"/>
                    <a:gd name="connsiteY26" fmla="*/ 3354 h 10000"/>
                    <a:gd name="connsiteX27" fmla="*/ 9273 w 14226"/>
                    <a:gd name="connsiteY27" fmla="*/ 4894 h 10000"/>
                    <a:gd name="connsiteX28" fmla="*/ 7965 w 14226"/>
                    <a:gd name="connsiteY28" fmla="*/ 5402 h 10000"/>
                    <a:gd name="connsiteX29" fmla="*/ 6605 w 14226"/>
                    <a:gd name="connsiteY29" fmla="*/ 5424 h 10000"/>
                    <a:gd name="connsiteX30" fmla="*/ 6333 w 14226"/>
                    <a:gd name="connsiteY30" fmla="*/ 7246 h 10000"/>
                    <a:gd name="connsiteX31" fmla="*/ 5898 w 14226"/>
                    <a:gd name="connsiteY31" fmla="*/ 7140 h 10000"/>
                    <a:gd name="connsiteX32" fmla="*/ 4754 w 14226"/>
                    <a:gd name="connsiteY32" fmla="*/ 7775 h 10000"/>
                    <a:gd name="connsiteX33" fmla="*/ 2904 w 14226"/>
                    <a:gd name="connsiteY33" fmla="*/ 7183 h 10000"/>
                    <a:gd name="connsiteX34" fmla="*/ 2250 w 14226"/>
                    <a:gd name="connsiteY34" fmla="*/ 8665 h 10000"/>
                    <a:gd name="connsiteX35" fmla="*/ 2958 w 14226"/>
                    <a:gd name="connsiteY35" fmla="*/ 8644 h 10000"/>
                    <a:gd name="connsiteX36" fmla="*/ 3284 w 14226"/>
                    <a:gd name="connsiteY36" fmla="*/ 9322 h 10000"/>
                    <a:gd name="connsiteX37" fmla="*/ 3066 w 14226"/>
                    <a:gd name="connsiteY37" fmla="*/ 9746 h 10000"/>
                    <a:gd name="connsiteX38" fmla="*/ 2032 w 14226"/>
                    <a:gd name="connsiteY38" fmla="*/ 10000 h 10000"/>
                    <a:gd name="connsiteX39" fmla="*/ 0 w 14226"/>
                    <a:gd name="connsiteY39" fmla="*/ 9157 h 10000"/>
                    <a:gd name="connsiteX40" fmla="*/ 1381 w 14226"/>
                    <a:gd name="connsiteY40" fmla="*/ 8320 h 10000"/>
                    <a:gd name="connsiteX0" fmla="*/ 1381 w 14226"/>
                    <a:gd name="connsiteY0" fmla="*/ 8320 h 10000"/>
                    <a:gd name="connsiteX1" fmla="*/ 2252 w 14226"/>
                    <a:gd name="connsiteY1" fmla="*/ 6568 h 10000"/>
                    <a:gd name="connsiteX2" fmla="*/ 5026 w 14226"/>
                    <a:gd name="connsiteY2" fmla="*/ 5000 h 10000"/>
                    <a:gd name="connsiteX3" fmla="*/ 4209 w 14226"/>
                    <a:gd name="connsiteY3" fmla="*/ 4809 h 10000"/>
                    <a:gd name="connsiteX4" fmla="*/ 4809 w 14226"/>
                    <a:gd name="connsiteY4" fmla="*/ 4301 h 10000"/>
                    <a:gd name="connsiteX5" fmla="*/ 5627 w 14226"/>
                    <a:gd name="connsiteY5" fmla="*/ 4386 h 10000"/>
                    <a:gd name="connsiteX6" fmla="*/ 6551 w 14226"/>
                    <a:gd name="connsiteY6" fmla="*/ 3623 h 10000"/>
                    <a:gd name="connsiteX7" fmla="*/ 5461 w 14226"/>
                    <a:gd name="connsiteY7" fmla="*/ 2966 h 10000"/>
                    <a:gd name="connsiteX8" fmla="*/ 4863 w 14226"/>
                    <a:gd name="connsiteY8" fmla="*/ 2796 h 10000"/>
                    <a:gd name="connsiteX9" fmla="*/ 3829 w 14226"/>
                    <a:gd name="connsiteY9" fmla="*/ 2712 h 10000"/>
                    <a:gd name="connsiteX10" fmla="*/ 3175 w 14226"/>
                    <a:gd name="connsiteY10" fmla="*/ 2225 h 10000"/>
                    <a:gd name="connsiteX11" fmla="*/ 6007 w 14226"/>
                    <a:gd name="connsiteY11" fmla="*/ 1674 h 10000"/>
                    <a:gd name="connsiteX12" fmla="*/ 5569 w 14226"/>
                    <a:gd name="connsiteY12" fmla="*/ 1505 h 10000"/>
                    <a:gd name="connsiteX13" fmla="*/ 5841 w 14226"/>
                    <a:gd name="connsiteY13" fmla="*/ 1060 h 10000"/>
                    <a:gd name="connsiteX14" fmla="*/ 6877 w 14226"/>
                    <a:gd name="connsiteY14" fmla="*/ 975 h 10000"/>
                    <a:gd name="connsiteX15" fmla="*/ 8673 w 14226"/>
                    <a:gd name="connsiteY15" fmla="*/ 318 h 10000"/>
                    <a:gd name="connsiteX16" fmla="*/ 8346 w 14226"/>
                    <a:gd name="connsiteY16" fmla="*/ 170 h 10000"/>
                    <a:gd name="connsiteX17" fmla="*/ 8945 w 14226"/>
                    <a:gd name="connsiteY17" fmla="*/ 0 h 10000"/>
                    <a:gd name="connsiteX18" fmla="*/ 9274 w 14226"/>
                    <a:gd name="connsiteY18" fmla="*/ 191 h 10000"/>
                    <a:gd name="connsiteX19" fmla="*/ 9492 w 14226"/>
                    <a:gd name="connsiteY19" fmla="*/ 106 h 10000"/>
                    <a:gd name="connsiteX20" fmla="*/ 10000 w 14226"/>
                    <a:gd name="connsiteY20" fmla="*/ 272 h 10000"/>
                    <a:gd name="connsiteX21" fmla="*/ 9871 w 14226"/>
                    <a:gd name="connsiteY21" fmla="*/ 1483 h 10000"/>
                    <a:gd name="connsiteX22" fmla="*/ 14226 w 14226"/>
                    <a:gd name="connsiteY22" fmla="*/ 3178 h 10000"/>
                    <a:gd name="connsiteX23" fmla="*/ 11831 w 14226"/>
                    <a:gd name="connsiteY23" fmla="*/ 4216 h 10000"/>
                    <a:gd name="connsiteX24" fmla="*/ 8837 w 14226"/>
                    <a:gd name="connsiteY24" fmla="*/ 3220 h 10000"/>
                    <a:gd name="connsiteX25" fmla="*/ 7748 w 14226"/>
                    <a:gd name="connsiteY25" fmla="*/ 2924 h 10000"/>
                    <a:gd name="connsiteX26" fmla="*/ 7421 w 14226"/>
                    <a:gd name="connsiteY26" fmla="*/ 3305 h 10000"/>
                    <a:gd name="connsiteX27" fmla="*/ 8227 w 14226"/>
                    <a:gd name="connsiteY27" fmla="*/ 3354 h 10000"/>
                    <a:gd name="connsiteX28" fmla="*/ 9273 w 14226"/>
                    <a:gd name="connsiteY28" fmla="*/ 4894 h 10000"/>
                    <a:gd name="connsiteX29" fmla="*/ 7965 w 14226"/>
                    <a:gd name="connsiteY29" fmla="*/ 5402 h 10000"/>
                    <a:gd name="connsiteX30" fmla="*/ 6605 w 14226"/>
                    <a:gd name="connsiteY30" fmla="*/ 5424 h 10000"/>
                    <a:gd name="connsiteX31" fmla="*/ 6333 w 14226"/>
                    <a:gd name="connsiteY31" fmla="*/ 7246 h 10000"/>
                    <a:gd name="connsiteX32" fmla="*/ 5898 w 14226"/>
                    <a:gd name="connsiteY32" fmla="*/ 7140 h 10000"/>
                    <a:gd name="connsiteX33" fmla="*/ 4754 w 14226"/>
                    <a:gd name="connsiteY33" fmla="*/ 7775 h 10000"/>
                    <a:gd name="connsiteX34" fmla="*/ 2904 w 14226"/>
                    <a:gd name="connsiteY34" fmla="*/ 7183 h 10000"/>
                    <a:gd name="connsiteX35" fmla="*/ 2250 w 14226"/>
                    <a:gd name="connsiteY35" fmla="*/ 8665 h 10000"/>
                    <a:gd name="connsiteX36" fmla="*/ 2958 w 14226"/>
                    <a:gd name="connsiteY36" fmla="*/ 8644 h 10000"/>
                    <a:gd name="connsiteX37" fmla="*/ 3284 w 14226"/>
                    <a:gd name="connsiteY37" fmla="*/ 9322 h 10000"/>
                    <a:gd name="connsiteX38" fmla="*/ 3066 w 14226"/>
                    <a:gd name="connsiteY38" fmla="*/ 9746 h 10000"/>
                    <a:gd name="connsiteX39" fmla="*/ 2032 w 14226"/>
                    <a:gd name="connsiteY39" fmla="*/ 10000 h 10000"/>
                    <a:gd name="connsiteX40" fmla="*/ 0 w 14226"/>
                    <a:gd name="connsiteY40" fmla="*/ 9157 h 10000"/>
                    <a:gd name="connsiteX41" fmla="*/ 1381 w 14226"/>
                    <a:gd name="connsiteY41" fmla="*/ 8320 h 10000"/>
                    <a:gd name="connsiteX0" fmla="*/ 1381 w 14226"/>
                    <a:gd name="connsiteY0" fmla="*/ 8320 h 10000"/>
                    <a:gd name="connsiteX1" fmla="*/ 2252 w 14226"/>
                    <a:gd name="connsiteY1" fmla="*/ 6568 h 10000"/>
                    <a:gd name="connsiteX2" fmla="*/ 5026 w 14226"/>
                    <a:gd name="connsiteY2" fmla="*/ 5000 h 10000"/>
                    <a:gd name="connsiteX3" fmla="*/ 4209 w 14226"/>
                    <a:gd name="connsiteY3" fmla="*/ 4809 h 10000"/>
                    <a:gd name="connsiteX4" fmla="*/ 4809 w 14226"/>
                    <a:gd name="connsiteY4" fmla="*/ 4301 h 10000"/>
                    <a:gd name="connsiteX5" fmla="*/ 5627 w 14226"/>
                    <a:gd name="connsiteY5" fmla="*/ 4386 h 10000"/>
                    <a:gd name="connsiteX6" fmla="*/ 6551 w 14226"/>
                    <a:gd name="connsiteY6" fmla="*/ 3623 h 10000"/>
                    <a:gd name="connsiteX7" fmla="*/ 5461 w 14226"/>
                    <a:gd name="connsiteY7" fmla="*/ 2966 h 10000"/>
                    <a:gd name="connsiteX8" fmla="*/ 4863 w 14226"/>
                    <a:gd name="connsiteY8" fmla="*/ 2796 h 10000"/>
                    <a:gd name="connsiteX9" fmla="*/ 3829 w 14226"/>
                    <a:gd name="connsiteY9" fmla="*/ 2712 h 10000"/>
                    <a:gd name="connsiteX10" fmla="*/ 3175 w 14226"/>
                    <a:gd name="connsiteY10" fmla="*/ 2225 h 10000"/>
                    <a:gd name="connsiteX11" fmla="*/ 6007 w 14226"/>
                    <a:gd name="connsiteY11" fmla="*/ 1674 h 10000"/>
                    <a:gd name="connsiteX12" fmla="*/ 5569 w 14226"/>
                    <a:gd name="connsiteY12" fmla="*/ 1505 h 10000"/>
                    <a:gd name="connsiteX13" fmla="*/ 5841 w 14226"/>
                    <a:gd name="connsiteY13" fmla="*/ 1060 h 10000"/>
                    <a:gd name="connsiteX14" fmla="*/ 6877 w 14226"/>
                    <a:gd name="connsiteY14" fmla="*/ 975 h 10000"/>
                    <a:gd name="connsiteX15" fmla="*/ 8673 w 14226"/>
                    <a:gd name="connsiteY15" fmla="*/ 318 h 10000"/>
                    <a:gd name="connsiteX16" fmla="*/ 8346 w 14226"/>
                    <a:gd name="connsiteY16" fmla="*/ 170 h 10000"/>
                    <a:gd name="connsiteX17" fmla="*/ 8945 w 14226"/>
                    <a:gd name="connsiteY17" fmla="*/ 0 h 10000"/>
                    <a:gd name="connsiteX18" fmla="*/ 9274 w 14226"/>
                    <a:gd name="connsiteY18" fmla="*/ 191 h 10000"/>
                    <a:gd name="connsiteX19" fmla="*/ 9492 w 14226"/>
                    <a:gd name="connsiteY19" fmla="*/ 106 h 10000"/>
                    <a:gd name="connsiteX20" fmla="*/ 10000 w 14226"/>
                    <a:gd name="connsiteY20" fmla="*/ 272 h 10000"/>
                    <a:gd name="connsiteX21" fmla="*/ 9871 w 14226"/>
                    <a:gd name="connsiteY21" fmla="*/ 1483 h 10000"/>
                    <a:gd name="connsiteX22" fmla="*/ 14226 w 14226"/>
                    <a:gd name="connsiteY22" fmla="*/ 3178 h 10000"/>
                    <a:gd name="connsiteX23" fmla="*/ 11831 w 14226"/>
                    <a:gd name="connsiteY23" fmla="*/ 4216 h 10000"/>
                    <a:gd name="connsiteX24" fmla="*/ 8837 w 14226"/>
                    <a:gd name="connsiteY24" fmla="*/ 3220 h 10000"/>
                    <a:gd name="connsiteX25" fmla="*/ 7748 w 14226"/>
                    <a:gd name="connsiteY25" fmla="*/ 2924 h 10000"/>
                    <a:gd name="connsiteX26" fmla="*/ 7421 w 14226"/>
                    <a:gd name="connsiteY26" fmla="*/ 3305 h 10000"/>
                    <a:gd name="connsiteX27" fmla="*/ 8227 w 14226"/>
                    <a:gd name="connsiteY27" fmla="*/ 3354 h 10000"/>
                    <a:gd name="connsiteX28" fmla="*/ 9273 w 14226"/>
                    <a:gd name="connsiteY28" fmla="*/ 4894 h 10000"/>
                    <a:gd name="connsiteX29" fmla="*/ 7965 w 14226"/>
                    <a:gd name="connsiteY29" fmla="*/ 5402 h 10000"/>
                    <a:gd name="connsiteX30" fmla="*/ 6605 w 14226"/>
                    <a:gd name="connsiteY30" fmla="*/ 5424 h 10000"/>
                    <a:gd name="connsiteX31" fmla="*/ 6333 w 14226"/>
                    <a:gd name="connsiteY31" fmla="*/ 7246 h 10000"/>
                    <a:gd name="connsiteX32" fmla="*/ 5898 w 14226"/>
                    <a:gd name="connsiteY32" fmla="*/ 7140 h 10000"/>
                    <a:gd name="connsiteX33" fmla="*/ 4754 w 14226"/>
                    <a:gd name="connsiteY33" fmla="*/ 7775 h 10000"/>
                    <a:gd name="connsiteX34" fmla="*/ 2904 w 14226"/>
                    <a:gd name="connsiteY34" fmla="*/ 7183 h 10000"/>
                    <a:gd name="connsiteX35" fmla="*/ 2250 w 14226"/>
                    <a:gd name="connsiteY35" fmla="*/ 8665 h 10000"/>
                    <a:gd name="connsiteX36" fmla="*/ 2958 w 14226"/>
                    <a:gd name="connsiteY36" fmla="*/ 8644 h 10000"/>
                    <a:gd name="connsiteX37" fmla="*/ 3284 w 14226"/>
                    <a:gd name="connsiteY37" fmla="*/ 9322 h 10000"/>
                    <a:gd name="connsiteX38" fmla="*/ 3066 w 14226"/>
                    <a:gd name="connsiteY38" fmla="*/ 9746 h 10000"/>
                    <a:gd name="connsiteX39" fmla="*/ 2032 w 14226"/>
                    <a:gd name="connsiteY39" fmla="*/ 10000 h 10000"/>
                    <a:gd name="connsiteX40" fmla="*/ 0 w 14226"/>
                    <a:gd name="connsiteY40" fmla="*/ 9157 h 10000"/>
                    <a:gd name="connsiteX41" fmla="*/ 1381 w 14226"/>
                    <a:gd name="connsiteY41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871 w 14280"/>
                    <a:gd name="connsiteY21" fmla="*/ 1483 h 10000"/>
                    <a:gd name="connsiteX22" fmla="*/ 14280 w 14280"/>
                    <a:gd name="connsiteY22" fmla="*/ 3157 h 10000"/>
                    <a:gd name="connsiteX23" fmla="*/ 11831 w 14280"/>
                    <a:gd name="connsiteY23" fmla="*/ 4216 h 10000"/>
                    <a:gd name="connsiteX24" fmla="*/ 8837 w 14280"/>
                    <a:gd name="connsiteY24" fmla="*/ 3220 h 10000"/>
                    <a:gd name="connsiteX25" fmla="*/ 7748 w 14280"/>
                    <a:gd name="connsiteY25" fmla="*/ 2924 h 10000"/>
                    <a:gd name="connsiteX26" fmla="*/ 7421 w 14280"/>
                    <a:gd name="connsiteY26" fmla="*/ 3305 h 10000"/>
                    <a:gd name="connsiteX27" fmla="*/ 8227 w 14280"/>
                    <a:gd name="connsiteY27" fmla="*/ 3354 h 10000"/>
                    <a:gd name="connsiteX28" fmla="*/ 9273 w 14280"/>
                    <a:gd name="connsiteY28" fmla="*/ 4894 h 10000"/>
                    <a:gd name="connsiteX29" fmla="*/ 7965 w 14280"/>
                    <a:gd name="connsiteY29" fmla="*/ 5402 h 10000"/>
                    <a:gd name="connsiteX30" fmla="*/ 6605 w 14280"/>
                    <a:gd name="connsiteY30" fmla="*/ 5424 h 10000"/>
                    <a:gd name="connsiteX31" fmla="*/ 6333 w 14280"/>
                    <a:gd name="connsiteY31" fmla="*/ 7246 h 10000"/>
                    <a:gd name="connsiteX32" fmla="*/ 5898 w 14280"/>
                    <a:gd name="connsiteY32" fmla="*/ 7140 h 10000"/>
                    <a:gd name="connsiteX33" fmla="*/ 4754 w 14280"/>
                    <a:gd name="connsiteY33" fmla="*/ 7775 h 10000"/>
                    <a:gd name="connsiteX34" fmla="*/ 2904 w 14280"/>
                    <a:gd name="connsiteY34" fmla="*/ 7183 h 10000"/>
                    <a:gd name="connsiteX35" fmla="*/ 2250 w 14280"/>
                    <a:gd name="connsiteY35" fmla="*/ 8665 h 10000"/>
                    <a:gd name="connsiteX36" fmla="*/ 2958 w 14280"/>
                    <a:gd name="connsiteY36" fmla="*/ 8644 h 10000"/>
                    <a:gd name="connsiteX37" fmla="*/ 3284 w 14280"/>
                    <a:gd name="connsiteY37" fmla="*/ 9322 h 10000"/>
                    <a:gd name="connsiteX38" fmla="*/ 3066 w 14280"/>
                    <a:gd name="connsiteY38" fmla="*/ 9746 h 10000"/>
                    <a:gd name="connsiteX39" fmla="*/ 2032 w 14280"/>
                    <a:gd name="connsiteY39" fmla="*/ 10000 h 10000"/>
                    <a:gd name="connsiteX40" fmla="*/ 0 w 14280"/>
                    <a:gd name="connsiteY40" fmla="*/ 9157 h 10000"/>
                    <a:gd name="connsiteX41" fmla="*/ 1381 w 14280"/>
                    <a:gd name="connsiteY41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055 w 14280"/>
                    <a:gd name="connsiteY21" fmla="*/ 635 h 10000"/>
                    <a:gd name="connsiteX22" fmla="*/ 9871 w 14280"/>
                    <a:gd name="connsiteY22" fmla="*/ 1483 h 10000"/>
                    <a:gd name="connsiteX23" fmla="*/ 14280 w 14280"/>
                    <a:gd name="connsiteY23" fmla="*/ 3157 h 10000"/>
                    <a:gd name="connsiteX24" fmla="*/ 11831 w 14280"/>
                    <a:gd name="connsiteY24" fmla="*/ 4216 h 10000"/>
                    <a:gd name="connsiteX25" fmla="*/ 8837 w 14280"/>
                    <a:gd name="connsiteY25" fmla="*/ 3220 h 10000"/>
                    <a:gd name="connsiteX26" fmla="*/ 7748 w 14280"/>
                    <a:gd name="connsiteY26" fmla="*/ 2924 h 10000"/>
                    <a:gd name="connsiteX27" fmla="*/ 7421 w 14280"/>
                    <a:gd name="connsiteY27" fmla="*/ 3305 h 10000"/>
                    <a:gd name="connsiteX28" fmla="*/ 8227 w 14280"/>
                    <a:gd name="connsiteY28" fmla="*/ 3354 h 10000"/>
                    <a:gd name="connsiteX29" fmla="*/ 9273 w 14280"/>
                    <a:gd name="connsiteY29" fmla="*/ 4894 h 10000"/>
                    <a:gd name="connsiteX30" fmla="*/ 7965 w 14280"/>
                    <a:gd name="connsiteY30" fmla="*/ 5402 h 10000"/>
                    <a:gd name="connsiteX31" fmla="*/ 6605 w 14280"/>
                    <a:gd name="connsiteY31" fmla="*/ 5424 h 10000"/>
                    <a:gd name="connsiteX32" fmla="*/ 6333 w 14280"/>
                    <a:gd name="connsiteY32" fmla="*/ 7246 h 10000"/>
                    <a:gd name="connsiteX33" fmla="*/ 5898 w 14280"/>
                    <a:gd name="connsiteY33" fmla="*/ 7140 h 10000"/>
                    <a:gd name="connsiteX34" fmla="*/ 4754 w 14280"/>
                    <a:gd name="connsiteY34" fmla="*/ 7775 h 10000"/>
                    <a:gd name="connsiteX35" fmla="*/ 2904 w 14280"/>
                    <a:gd name="connsiteY35" fmla="*/ 7183 h 10000"/>
                    <a:gd name="connsiteX36" fmla="*/ 2250 w 14280"/>
                    <a:gd name="connsiteY36" fmla="*/ 8665 h 10000"/>
                    <a:gd name="connsiteX37" fmla="*/ 2958 w 14280"/>
                    <a:gd name="connsiteY37" fmla="*/ 8644 h 10000"/>
                    <a:gd name="connsiteX38" fmla="*/ 3284 w 14280"/>
                    <a:gd name="connsiteY38" fmla="*/ 9322 h 10000"/>
                    <a:gd name="connsiteX39" fmla="*/ 3066 w 14280"/>
                    <a:gd name="connsiteY39" fmla="*/ 9746 h 10000"/>
                    <a:gd name="connsiteX40" fmla="*/ 2032 w 14280"/>
                    <a:gd name="connsiteY40" fmla="*/ 10000 h 10000"/>
                    <a:gd name="connsiteX41" fmla="*/ 0 w 14280"/>
                    <a:gd name="connsiteY41" fmla="*/ 9157 h 10000"/>
                    <a:gd name="connsiteX42" fmla="*/ 1381 w 14280"/>
                    <a:gd name="connsiteY42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055 w 14280"/>
                    <a:gd name="connsiteY21" fmla="*/ 635 h 10000"/>
                    <a:gd name="connsiteX22" fmla="*/ 10742 w 14280"/>
                    <a:gd name="connsiteY22" fmla="*/ 1165 h 10000"/>
                    <a:gd name="connsiteX23" fmla="*/ 9871 w 14280"/>
                    <a:gd name="connsiteY23" fmla="*/ 1483 h 10000"/>
                    <a:gd name="connsiteX24" fmla="*/ 14280 w 14280"/>
                    <a:gd name="connsiteY24" fmla="*/ 3157 h 10000"/>
                    <a:gd name="connsiteX25" fmla="*/ 11831 w 14280"/>
                    <a:gd name="connsiteY25" fmla="*/ 4216 h 10000"/>
                    <a:gd name="connsiteX26" fmla="*/ 8837 w 14280"/>
                    <a:gd name="connsiteY26" fmla="*/ 3220 h 10000"/>
                    <a:gd name="connsiteX27" fmla="*/ 7748 w 14280"/>
                    <a:gd name="connsiteY27" fmla="*/ 2924 h 10000"/>
                    <a:gd name="connsiteX28" fmla="*/ 7421 w 14280"/>
                    <a:gd name="connsiteY28" fmla="*/ 3305 h 10000"/>
                    <a:gd name="connsiteX29" fmla="*/ 8227 w 14280"/>
                    <a:gd name="connsiteY29" fmla="*/ 3354 h 10000"/>
                    <a:gd name="connsiteX30" fmla="*/ 9273 w 14280"/>
                    <a:gd name="connsiteY30" fmla="*/ 4894 h 10000"/>
                    <a:gd name="connsiteX31" fmla="*/ 7965 w 14280"/>
                    <a:gd name="connsiteY31" fmla="*/ 5402 h 10000"/>
                    <a:gd name="connsiteX32" fmla="*/ 6605 w 14280"/>
                    <a:gd name="connsiteY32" fmla="*/ 5424 h 10000"/>
                    <a:gd name="connsiteX33" fmla="*/ 6333 w 14280"/>
                    <a:gd name="connsiteY33" fmla="*/ 7246 h 10000"/>
                    <a:gd name="connsiteX34" fmla="*/ 5898 w 14280"/>
                    <a:gd name="connsiteY34" fmla="*/ 7140 h 10000"/>
                    <a:gd name="connsiteX35" fmla="*/ 4754 w 14280"/>
                    <a:gd name="connsiteY35" fmla="*/ 7775 h 10000"/>
                    <a:gd name="connsiteX36" fmla="*/ 2904 w 14280"/>
                    <a:gd name="connsiteY36" fmla="*/ 7183 h 10000"/>
                    <a:gd name="connsiteX37" fmla="*/ 2250 w 14280"/>
                    <a:gd name="connsiteY37" fmla="*/ 8665 h 10000"/>
                    <a:gd name="connsiteX38" fmla="*/ 2958 w 14280"/>
                    <a:gd name="connsiteY38" fmla="*/ 8644 h 10000"/>
                    <a:gd name="connsiteX39" fmla="*/ 3284 w 14280"/>
                    <a:gd name="connsiteY39" fmla="*/ 9322 h 10000"/>
                    <a:gd name="connsiteX40" fmla="*/ 3066 w 14280"/>
                    <a:gd name="connsiteY40" fmla="*/ 9746 h 10000"/>
                    <a:gd name="connsiteX41" fmla="*/ 2032 w 14280"/>
                    <a:gd name="connsiteY41" fmla="*/ 10000 h 10000"/>
                    <a:gd name="connsiteX42" fmla="*/ 0 w 14280"/>
                    <a:gd name="connsiteY42" fmla="*/ 9157 h 10000"/>
                    <a:gd name="connsiteX43" fmla="*/ 1381 w 14280"/>
                    <a:gd name="connsiteY43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055 w 14280"/>
                    <a:gd name="connsiteY21" fmla="*/ 635 h 10000"/>
                    <a:gd name="connsiteX22" fmla="*/ 10742 w 14280"/>
                    <a:gd name="connsiteY22" fmla="*/ 1165 h 10000"/>
                    <a:gd name="connsiteX23" fmla="*/ 9871 w 14280"/>
                    <a:gd name="connsiteY23" fmla="*/ 1483 h 10000"/>
                    <a:gd name="connsiteX24" fmla="*/ 14280 w 14280"/>
                    <a:gd name="connsiteY24" fmla="*/ 3157 h 10000"/>
                    <a:gd name="connsiteX25" fmla="*/ 11831 w 14280"/>
                    <a:gd name="connsiteY25" fmla="*/ 4216 h 10000"/>
                    <a:gd name="connsiteX26" fmla="*/ 8837 w 14280"/>
                    <a:gd name="connsiteY26" fmla="*/ 3220 h 10000"/>
                    <a:gd name="connsiteX27" fmla="*/ 7748 w 14280"/>
                    <a:gd name="connsiteY27" fmla="*/ 2924 h 10000"/>
                    <a:gd name="connsiteX28" fmla="*/ 7421 w 14280"/>
                    <a:gd name="connsiteY28" fmla="*/ 3305 h 10000"/>
                    <a:gd name="connsiteX29" fmla="*/ 8227 w 14280"/>
                    <a:gd name="connsiteY29" fmla="*/ 3354 h 10000"/>
                    <a:gd name="connsiteX30" fmla="*/ 9273 w 14280"/>
                    <a:gd name="connsiteY30" fmla="*/ 4894 h 10000"/>
                    <a:gd name="connsiteX31" fmla="*/ 7965 w 14280"/>
                    <a:gd name="connsiteY31" fmla="*/ 5402 h 10000"/>
                    <a:gd name="connsiteX32" fmla="*/ 6605 w 14280"/>
                    <a:gd name="connsiteY32" fmla="*/ 5424 h 10000"/>
                    <a:gd name="connsiteX33" fmla="*/ 6333 w 14280"/>
                    <a:gd name="connsiteY33" fmla="*/ 7246 h 10000"/>
                    <a:gd name="connsiteX34" fmla="*/ 5898 w 14280"/>
                    <a:gd name="connsiteY34" fmla="*/ 7140 h 10000"/>
                    <a:gd name="connsiteX35" fmla="*/ 4754 w 14280"/>
                    <a:gd name="connsiteY35" fmla="*/ 7775 h 10000"/>
                    <a:gd name="connsiteX36" fmla="*/ 2904 w 14280"/>
                    <a:gd name="connsiteY36" fmla="*/ 7183 h 10000"/>
                    <a:gd name="connsiteX37" fmla="*/ 2250 w 14280"/>
                    <a:gd name="connsiteY37" fmla="*/ 8665 h 10000"/>
                    <a:gd name="connsiteX38" fmla="*/ 2958 w 14280"/>
                    <a:gd name="connsiteY38" fmla="*/ 8644 h 10000"/>
                    <a:gd name="connsiteX39" fmla="*/ 3284 w 14280"/>
                    <a:gd name="connsiteY39" fmla="*/ 9322 h 10000"/>
                    <a:gd name="connsiteX40" fmla="*/ 3066 w 14280"/>
                    <a:gd name="connsiteY40" fmla="*/ 9746 h 10000"/>
                    <a:gd name="connsiteX41" fmla="*/ 2032 w 14280"/>
                    <a:gd name="connsiteY41" fmla="*/ 10000 h 10000"/>
                    <a:gd name="connsiteX42" fmla="*/ 0 w 14280"/>
                    <a:gd name="connsiteY42" fmla="*/ 9157 h 10000"/>
                    <a:gd name="connsiteX43" fmla="*/ 1381 w 14280"/>
                    <a:gd name="connsiteY43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055 w 14280"/>
                    <a:gd name="connsiteY21" fmla="*/ 635 h 10000"/>
                    <a:gd name="connsiteX22" fmla="*/ 10742 w 14280"/>
                    <a:gd name="connsiteY22" fmla="*/ 1165 h 10000"/>
                    <a:gd name="connsiteX23" fmla="*/ 9871 w 14280"/>
                    <a:gd name="connsiteY23" fmla="*/ 1483 h 10000"/>
                    <a:gd name="connsiteX24" fmla="*/ 14280 w 14280"/>
                    <a:gd name="connsiteY24" fmla="*/ 3157 h 10000"/>
                    <a:gd name="connsiteX25" fmla="*/ 11831 w 14280"/>
                    <a:gd name="connsiteY25" fmla="*/ 4216 h 10000"/>
                    <a:gd name="connsiteX26" fmla="*/ 8837 w 14280"/>
                    <a:gd name="connsiteY26" fmla="*/ 3220 h 10000"/>
                    <a:gd name="connsiteX27" fmla="*/ 7748 w 14280"/>
                    <a:gd name="connsiteY27" fmla="*/ 2924 h 10000"/>
                    <a:gd name="connsiteX28" fmla="*/ 7421 w 14280"/>
                    <a:gd name="connsiteY28" fmla="*/ 3305 h 10000"/>
                    <a:gd name="connsiteX29" fmla="*/ 8227 w 14280"/>
                    <a:gd name="connsiteY29" fmla="*/ 3354 h 10000"/>
                    <a:gd name="connsiteX30" fmla="*/ 9273 w 14280"/>
                    <a:gd name="connsiteY30" fmla="*/ 4894 h 10000"/>
                    <a:gd name="connsiteX31" fmla="*/ 7965 w 14280"/>
                    <a:gd name="connsiteY31" fmla="*/ 5402 h 10000"/>
                    <a:gd name="connsiteX32" fmla="*/ 6605 w 14280"/>
                    <a:gd name="connsiteY32" fmla="*/ 5424 h 10000"/>
                    <a:gd name="connsiteX33" fmla="*/ 6333 w 14280"/>
                    <a:gd name="connsiteY33" fmla="*/ 7246 h 10000"/>
                    <a:gd name="connsiteX34" fmla="*/ 5898 w 14280"/>
                    <a:gd name="connsiteY34" fmla="*/ 7140 h 10000"/>
                    <a:gd name="connsiteX35" fmla="*/ 4754 w 14280"/>
                    <a:gd name="connsiteY35" fmla="*/ 7775 h 10000"/>
                    <a:gd name="connsiteX36" fmla="*/ 2904 w 14280"/>
                    <a:gd name="connsiteY36" fmla="*/ 7183 h 10000"/>
                    <a:gd name="connsiteX37" fmla="*/ 2250 w 14280"/>
                    <a:gd name="connsiteY37" fmla="*/ 8665 h 10000"/>
                    <a:gd name="connsiteX38" fmla="*/ 2958 w 14280"/>
                    <a:gd name="connsiteY38" fmla="*/ 8644 h 10000"/>
                    <a:gd name="connsiteX39" fmla="*/ 3284 w 14280"/>
                    <a:gd name="connsiteY39" fmla="*/ 9322 h 10000"/>
                    <a:gd name="connsiteX40" fmla="*/ 3066 w 14280"/>
                    <a:gd name="connsiteY40" fmla="*/ 9746 h 10000"/>
                    <a:gd name="connsiteX41" fmla="*/ 2032 w 14280"/>
                    <a:gd name="connsiteY41" fmla="*/ 10000 h 10000"/>
                    <a:gd name="connsiteX42" fmla="*/ 0 w 14280"/>
                    <a:gd name="connsiteY42" fmla="*/ 9157 h 10000"/>
                    <a:gd name="connsiteX43" fmla="*/ 1381 w 14280"/>
                    <a:gd name="connsiteY43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055 w 14280"/>
                    <a:gd name="connsiteY21" fmla="*/ 635 h 10000"/>
                    <a:gd name="connsiteX22" fmla="*/ 10742 w 14280"/>
                    <a:gd name="connsiteY22" fmla="*/ 1165 h 10000"/>
                    <a:gd name="connsiteX23" fmla="*/ 9871 w 14280"/>
                    <a:gd name="connsiteY23" fmla="*/ 1483 h 10000"/>
                    <a:gd name="connsiteX24" fmla="*/ 14280 w 14280"/>
                    <a:gd name="connsiteY24" fmla="*/ 3157 h 10000"/>
                    <a:gd name="connsiteX25" fmla="*/ 11831 w 14280"/>
                    <a:gd name="connsiteY25" fmla="*/ 4216 h 10000"/>
                    <a:gd name="connsiteX26" fmla="*/ 8837 w 14280"/>
                    <a:gd name="connsiteY26" fmla="*/ 3220 h 10000"/>
                    <a:gd name="connsiteX27" fmla="*/ 7748 w 14280"/>
                    <a:gd name="connsiteY27" fmla="*/ 2924 h 10000"/>
                    <a:gd name="connsiteX28" fmla="*/ 7421 w 14280"/>
                    <a:gd name="connsiteY28" fmla="*/ 3305 h 10000"/>
                    <a:gd name="connsiteX29" fmla="*/ 8227 w 14280"/>
                    <a:gd name="connsiteY29" fmla="*/ 3354 h 10000"/>
                    <a:gd name="connsiteX30" fmla="*/ 9273 w 14280"/>
                    <a:gd name="connsiteY30" fmla="*/ 4894 h 10000"/>
                    <a:gd name="connsiteX31" fmla="*/ 7965 w 14280"/>
                    <a:gd name="connsiteY31" fmla="*/ 5402 h 10000"/>
                    <a:gd name="connsiteX32" fmla="*/ 6605 w 14280"/>
                    <a:gd name="connsiteY32" fmla="*/ 5424 h 10000"/>
                    <a:gd name="connsiteX33" fmla="*/ 6333 w 14280"/>
                    <a:gd name="connsiteY33" fmla="*/ 7246 h 10000"/>
                    <a:gd name="connsiteX34" fmla="*/ 5898 w 14280"/>
                    <a:gd name="connsiteY34" fmla="*/ 7140 h 10000"/>
                    <a:gd name="connsiteX35" fmla="*/ 4754 w 14280"/>
                    <a:gd name="connsiteY35" fmla="*/ 7775 h 10000"/>
                    <a:gd name="connsiteX36" fmla="*/ 2904 w 14280"/>
                    <a:gd name="connsiteY36" fmla="*/ 7183 h 10000"/>
                    <a:gd name="connsiteX37" fmla="*/ 2250 w 14280"/>
                    <a:gd name="connsiteY37" fmla="*/ 8665 h 10000"/>
                    <a:gd name="connsiteX38" fmla="*/ 2958 w 14280"/>
                    <a:gd name="connsiteY38" fmla="*/ 8644 h 10000"/>
                    <a:gd name="connsiteX39" fmla="*/ 3284 w 14280"/>
                    <a:gd name="connsiteY39" fmla="*/ 9322 h 10000"/>
                    <a:gd name="connsiteX40" fmla="*/ 3066 w 14280"/>
                    <a:gd name="connsiteY40" fmla="*/ 9746 h 10000"/>
                    <a:gd name="connsiteX41" fmla="*/ 2032 w 14280"/>
                    <a:gd name="connsiteY41" fmla="*/ 10000 h 10000"/>
                    <a:gd name="connsiteX42" fmla="*/ 0 w 14280"/>
                    <a:gd name="connsiteY42" fmla="*/ 9157 h 10000"/>
                    <a:gd name="connsiteX43" fmla="*/ 1381 w 14280"/>
                    <a:gd name="connsiteY43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055 w 14280"/>
                    <a:gd name="connsiteY21" fmla="*/ 635 h 10000"/>
                    <a:gd name="connsiteX22" fmla="*/ 10742 w 14280"/>
                    <a:gd name="connsiteY22" fmla="*/ 1165 h 10000"/>
                    <a:gd name="connsiteX23" fmla="*/ 9871 w 14280"/>
                    <a:gd name="connsiteY23" fmla="*/ 1483 h 10000"/>
                    <a:gd name="connsiteX24" fmla="*/ 14280 w 14280"/>
                    <a:gd name="connsiteY24" fmla="*/ 3157 h 10000"/>
                    <a:gd name="connsiteX25" fmla="*/ 11831 w 14280"/>
                    <a:gd name="connsiteY25" fmla="*/ 4216 h 10000"/>
                    <a:gd name="connsiteX26" fmla="*/ 8837 w 14280"/>
                    <a:gd name="connsiteY26" fmla="*/ 3220 h 10000"/>
                    <a:gd name="connsiteX27" fmla="*/ 7748 w 14280"/>
                    <a:gd name="connsiteY27" fmla="*/ 2924 h 10000"/>
                    <a:gd name="connsiteX28" fmla="*/ 7421 w 14280"/>
                    <a:gd name="connsiteY28" fmla="*/ 3305 h 10000"/>
                    <a:gd name="connsiteX29" fmla="*/ 8227 w 14280"/>
                    <a:gd name="connsiteY29" fmla="*/ 3354 h 10000"/>
                    <a:gd name="connsiteX30" fmla="*/ 9273 w 14280"/>
                    <a:gd name="connsiteY30" fmla="*/ 4894 h 10000"/>
                    <a:gd name="connsiteX31" fmla="*/ 7802 w 14280"/>
                    <a:gd name="connsiteY31" fmla="*/ 5466 h 10000"/>
                    <a:gd name="connsiteX32" fmla="*/ 6605 w 14280"/>
                    <a:gd name="connsiteY32" fmla="*/ 5424 h 10000"/>
                    <a:gd name="connsiteX33" fmla="*/ 6333 w 14280"/>
                    <a:gd name="connsiteY33" fmla="*/ 7246 h 10000"/>
                    <a:gd name="connsiteX34" fmla="*/ 5898 w 14280"/>
                    <a:gd name="connsiteY34" fmla="*/ 7140 h 10000"/>
                    <a:gd name="connsiteX35" fmla="*/ 4754 w 14280"/>
                    <a:gd name="connsiteY35" fmla="*/ 7775 h 10000"/>
                    <a:gd name="connsiteX36" fmla="*/ 2904 w 14280"/>
                    <a:gd name="connsiteY36" fmla="*/ 7183 h 10000"/>
                    <a:gd name="connsiteX37" fmla="*/ 2250 w 14280"/>
                    <a:gd name="connsiteY37" fmla="*/ 8665 h 10000"/>
                    <a:gd name="connsiteX38" fmla="*/ 2958 w 14280"/>
                    <a:gd name="connsiteY38" fmla="*/ 8644 h 10000"/>
                    <a:gd name="connsiteX39" fmla="*/ 3284 w 14280"/>
                    <a:gd name="connsiteY39" fmla="*/ 9322 h 10000"/>
                    <a:gd name="connsiteX40" fmla="*/ 3066 w 14280"/>
                    <a:gd name="connsiteY40" fmla="*/ 9746 h 10000"/>
                    <a:gd name="connsiteX41" fmla="*/ 2032 w 14280"/>
                    <a:gd name="connsiteY41" fmla="*/ 10000 h 10000"/>
                    <a:gd name="connsiteX42" fmla="*/ 0 w 14280"/>
                    <a:gd name="connsiteY42" fmla="*/ 9157 h 10000"/>
                    <a:gd name="connsiteX43" fmla="*/ 1381 w 14280"/>
                    <a:gd name="connsiteY43" fmla="*/ 8320 h 10000"/>
                    <a:gd name="connsiteX0" fmla="*/ 1381 w 14280"/>
                    <a:gd name="connsiteY0" fmla="*/ 8320 h 10000"/>
                    <a:gd name="connsiteX1" fmla="*/ 2252 w 14280"/>
                    <a:gd name="connsiteY1" fmla="*/ 6568 h 10000"/>
                    <a:gd name="connsiteX2" fmla="*/ 5026 w 14280"/>
                    <a:gd name="connsiteY2" fmla="*/ 5000 h 10000"/>
                    <a:gd name="connsiteX3" fmla="*/ 4209 w 14280"/>
                    <a:gd name="connsiteY3" fmla="*/ 4809 h 10000"/>
                    <a:gd name="connsiteX4" fmla="*/ 4809 w 14280"/>
                    <a:gd name="connsiteY4" fmla="*/ 4301 h 10000"/>
                    <a:gd name="connsiteX5" fmla="*/ 5627 w 14280"/>
                    <a:gd name="connsiteY5" fmla="*/ 4386 h 10000"/>
                    <a:gd name="connsiteX6" fmla="*/ 6551 w 14280"/>
                    <a:gd name="connsiteY6" fmla="*/ 3623 h 10000"/>
                    <a:gd name="connsiteX7" fmla="*/ 5461 w 14280"/>
                    <a:gd name="connsiteY7" fmla="*/ 2966 h 10000"/>
                    <a:gd name="connsiteX8" fmla="*/ 4863 w 14280"/>
                    <a:gd name="connsiteY8" fmla="*/ 2796 h 10000"/>
                    <a:gd name="connsiteX9" fmla="*/ 3829 w 14280"/>
                    <a:gd name="connsiteY9" fmla="*/ 2712 h 10000"/>
                    <a:gd name="connsiteX10" fmla="*/ 3175 w 14280"/>
                    <a:gd name="connsiteY10" fmla="*/ 2225 h 10000"/>
                    <a:gd name="connsiteX11" fmla="*/ 6007 w 14280"/>
                    <a:gd name="connsiteY11" fmla="*/ 1674 h 10000"/>
                    <a:gd name="connsiteX12" fmla="*/ 5569 w 14280"/>
                    <a:gd name="connsiteY12" fmla="*/ 1505 h 10000"/>
                    <a:gd name="connsiteX13" fmla="*/ 5841 w 14280"/>
                    <a:gd name="connsiteY13" fmla="*/ 1060 h 10000"/>
                    <a:gd name="connsiteX14" fmla="*/ 6877 w 14280"/>
                    <a:gd name="connsiteY14" fmla="*/ 975 h 10000"/>
                    <a:gd name="connsiteX15" fmla="*/ 8673 w 14280"/>
                    <a:gd name="connsiteY15" fmla="*/ 318 h 10000"/>
                    <a:gd name="connsiteX16" fmla="*/ 8346 w 14280"/>
                    <a:gd name="connsiteY16" fmla="*/ 170 h 10000"/>
                    <a:gd name="connsiteX17" fmla="*/ 8945 w 14280"/>
                    <a:gd name="connsiteY17" fmla="*/ 0 h 10000"/>
                    <a:gd name="connsiteX18" fmla="*/ 9274 w 14280"/>
                    <a:gd name="connsiteY18" fmla="*/ 191 h 10000"/>
                    <a:gd name="connsiteX19" fmla="*/ 9492 w 14280"/>
                    <a:gd name="connsiteY19" fmla="*/ 106 h 10000"/>
                    <a:gd name="connsiteX20" fmla="*/ 10000 w 14280"/>
                    <a:gd name="connsiteY20" fmla="*/ 272 h 10000"/>
                    <a:gd name="connsiteX21" fmla="*/ 9055 w 14280"/>
                    <a:gd name="connsiteY21" fmla="*/ 635 h 10000"/>
                    <a:gd name="connsiteX22" fmla="*/ 10742 w 14280"/>
                    <a:gd name="connsiteY22" fmla="*/ 1165 h 10000"/>
                    <a:gd name="connsiteX23" fmla="*/ 9871 w 14280"/>
                    <a:gd name="connsiteY23" fmla="*/ 1483 h 10000"/>
                    <a:gd name="connsiteX24" fmla="*/ 14280 w 14280"/>
                    <a:gd name="connsiteY24" fmla="*/ 3157 h 10000"/>
                    <a:gd name="connsiteX25" fmla="*/ 11831 w 14280"/>
                    <a:gd name="connsiteY25" fmla="*/ 4216 h 10000"/>
                    <a:gd name="connsiteX26" fmla="*/ 8837 w 14280"/>
                    <a:gd name="connsiteY26" fmla="*/ 3220 h 10000"/>
                    <a:gd name="connsiteX27" fmla="*/ 7748 w 14280"/>
                    <a:gd name="connsiteY27" fmla="*/ 2924 h 10000"/>
                    <a:gd name="connsiteX28" fmla="*/ 7421 w 14280"/>
                    <a:gd name="connsiteY28" fmla="*/ 3305 h 10000"/>
                    <a:gd name="connsiteX29" fmla="*/ 8227 w 14280"/>
                    <a:gd name="connsiteY29" fmla="*/ 3354 h 10000"/>
                    <a:gd name="connsiteX30" fmla="*/ 9273 w 14280"/>
                    <a:gd name="connsiteY30" fmla="*/ 4894 h 10000"/>
                    <a:gd name="connsiteX31" fmla="*/ 7965 w 14280"/>
                    <a:gd name="connsiteY31" fmla="*/ 5424 h 10000"/>
                    <a:gd name="connsiteX32" fmla="*/ 6605 w 14280"/>
                    <a:gd name="connsiteY32" fmla="*/ 5424 h 10000"/>
                    <a:gd name="connsiteX33" fmla="*/ 6333 w 14280"/>
                    <a:gd name="connsiteY33" fmla="*/ 7246 h 10000"/>
                    <a:gd name="connsiteX34" fmla="*/ 5898 w 14280"/>
                    <a:gd name="connsiteY34" fmla="*/ 7140 h 10000"/>
                    <a:gd name="connsiteX35" fmla="*/ 4754 w 14280"/>
                    <a:gd name="connsiteY35" fmla="*/ 7775 h 10000"/>
                    <a:gd name="connsiteX36" fmla="*/ 2904 w 14280"/>
                    <a:gd name="connsiteY36" fmla="*/ 7183 h 10000"/>
                    <a:gd name="connsiteX37" fmla="*/ 2250 w 14280"/>
                    <a:gd name="connsiteY37" fmla="*/ 8665 h 10000"/>
                    <a:gd name="connsiteX38" fmla="*/ 2958 w 14280"/>
                    <a:gd name="connsiteY38" fmla="*/ 8644 h 10000"/>
                    <a:gd name="connsiteX39" fmla="*/ 3284 w 14280"/>
                    <a:gd name="connsiteY39" fmla="*/ 9322 h 10000"/>
                    <a:gd name="connsiteX40" fmla="*/ 3066 w 14280"/>
                    <a:gd name="connsiteY40" fmla="*/ 9746 h 10000"/>
                    <a:gd name="connsiteX41" fmla="*/ 2032 w 14280"/>
                    <a:gd name="connsiteY41" fmla="*/ 10000 h 10000"/>
                    <a:gd name="connsiteX42" fmla="*/ 0 w 14280"/>
                    <a:gd name="connsiteY42" fmla="*/ 9157 h 10000"/>
                    <a:gd name="connsiteX43" fmla="*/ 1381 w 14280"/>
                    <a:gd name="connsiteY43" fmla="*/ 832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4280" h="10000">
                      <a:moveTo>
                        <a:pt x="1381" y="8320"/>
                      </a:moveTo>
                      <a:lnTo>
                        <a:pt x="2252" y="6568"/>
                      </a:lnTo>
                      <a:lnTo>
                        <a:pt x="5026" y="5000"/>
                      </a:lnTo>
                      <a:lnTo>
                        <a:pt x="4209" y="4809"/>
                      </a:lnTo>
                      <a:lnTo>
                        <a:pt x="4809" y="4301"/>
                      </a:lnTo>
                      <a:lnTo>
                        <a:pt x="5627" y="4386"/>
                      </a:lnTo>
                      <a:lnTo>
                        <a:pt x="6551" y="3623"/>
                      </a:lnTo>
                      <a:lnTo>
                        <a:pt x="5461" y="2966"/>
                      </a:lnTo>
                      <a:cubicBezTo>
                        <a:pt x="5225" y="2923"/>
                        <a:pt x="5098" y="2839"/>
                        <a:pt x="4863" y="2796"/>
                      </a:cubicBezTo>
                      <a:lnTo>
                        <a:pt x="3829" y="2712"/>
                      </a:lnTo>
                      <a:lnTo>
                        <a:pt x="3175" y="2225"/>
                      </a:lnTo>
                      <a:lnTo>
                        <a:pt x="6007" y="1674"/>
                      </a:lnTo>
                      <a:lnTo>
                        <a:pt x="5569" y="1505"/>
                      </a:lnTo>
                      <a:cubicBezTo>
                        <a:pt x="5661" y="1356"/>
                        <a:pt x="5750" y="1208"/>
                        <a:pt x="5841" y="1060"/>
                      </a:cubicBezTo>
                      <a:lnTo>
                        <a:pt x="6877" y="975"/>
                      </a:lnTo>
                      <a:cubicBezTo>
                        <a:pt x="7557" y="763"/>
                        <a:pt x="8355" y="445"/>
                        <a:pt x="8673" y="318"/>
                      </a:cubicBezTo>
                      <a:lnTo>
                        <a:pt x="8346" y="170"/>
                      </a:lnTo>
                      <a:lnTo>
                        <a:pt x="8945" y="0"/>
                      </a:lnTo>
                      <a:lnTo>
                        <a:pt x="9274" y="191"/>
                      </a:lnTo>
                      <a:lnTo>
                        <a:pt x="9492" y="106"/>
                      </a:lnTo>
                      <a:lnTo>
                        <a:pt x="10000" y="272"/>
                      </a:lnTo>
                      <a:lnTo>
                        <a:pt x="9055" y="635"/>
                      </a:lnTo>
                      <a:lnTo>
                        <a:pt x="10742" y="1165"/>
                      </a:lnTo>
                      <a:lnTo>
                        <a:pt x="9871" y="1483"/>
                      </a:lnTo>
                      <a:lnTo>
                        <a:pt x="14280" y="3157"/>
                      </a:lnTo>
                      <a:lnTo>
                        <a:pt x="11831" y="4216"/>
                      </a:lnTo>
                      <a:cubicBezTo>
                        <a:pt x="10797" y="3891"/>
                        <a:pt x="9871" y="3545"/>
                        <a:pt x="8837" y="3220"/>
                      </a:cubicBezTo>
                      <a:lnTo>
                        <a:pt x="7748" y="2924"/>
                      </a:lnTo>
                      <a:lnTo>
                        <a:pt x="7421" y="3305"/>
                      </a:lnTo>
                      <a:lnTo>
                        <a:pt x="8227" y="3354"/>
                      </a:lnTo>
                      <a:lnTo>
                        <a:pt x="9273" y="4894"/>
                      </a:lnTo>
                      <a:lnTo>
                        <a:pt x="7965" y="5424"/>
                      </a:lnTo>
                      <a:lnTo>
                        <a:pt x="6605" y="5424"/>
                      </a:lnTo>
                      <a:cubicBezTo>
                        <a:pt x="6515" y="6031"/>
                        <a:pt x="6423" y="6638"/>
                        <a:pt x="6333" y="7246"/>
                      </a:cubicBezTo>
                      <a:lnTo>
                        <a:pt x="5898" y="7140"/>
                      </a:lnTo>
                      <a:lnTo>
                        <a:pt x="4754" y="7775"/>
                      </a:lnTo>
                      <a:lnTo>
                        <a:pt x="2904" y="7183"/>
                      </a:lnTo>
                      <a:lnTo>
                        <a:pt x="2250" y="8665"/>
                      </a:lnTo>
                      <a:lnTo>
                        <a:pt x="2958" y="8644"/>
                      </a:lnTo>
                      <a:lnTo>
                        <a:pt x="3284" y="9322"/>
                      </a:lnTo>
                      <a:cubicBezTo>
                        <a:pt x="3211" y="9463"/>
                        <a:pt x="3139" y="9605"/>
                        <a:pt x="3066" y="9746"/>
                      </a:cubicBezTo>
                      <a:lnTo>
                        <a:pt x="2032" y="10000"/>
                      </a:lnTo>
                      <a:lnTo>
                        <a:pt x="0" y="9157"/>
                      </a:lnTo>
                      <a:lnTo>
                        <a:pt x="1381" y="8320"/>
                      </a:lnTo>
                      <a:close/>
                    </a:path>
                  </a:pathLst>
                </a:custGeom>
                <a:solidFill>
                  <a:srgbClr val="FF00FF">
                    <a:alpha val="5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sp>
              <p:nvSpPr>
                <p:cNvPr id="127" name="Freeform 234">
                  <a:extLst>
                    <a:ext uri="{FF2B5EF4-FFF2-40B4-BE49-F238E27FC236}">
                      <a16:creationId xmlns:a16="http://schemas.microsoft.com/office/drawing/2014/main" id="{53440711-5421-7A6C-1747-4A40F8AB49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0701" y="5735762"/>
                  <a:ext cx="987563" cy="785187"/>
                </a:xfrm>
                <a:custGeom>
                  <a:avLst/>
                  <a:gdLst>
                    <a:gd name="T0" fmla="*/ 2147483647 w 2400"/>
                    <a:gd name="T1" fmla="*/ 2147483647 h 2700"/>
                    <a:gd name="T2" fmla="*/ 2147483647 w 2400"/>
                    <a:gd name="T3" fmla="*/ 2147483647 h 2700"/>
                    <a:gd name="T4" fmla="*/ 2147483647 w 2400"/>
                    <a:gd name="T5" fmla="*/ 2147483647 h 2700"/>
                    <a:gd name="T6" fmla="*/ 2147483647 w 2400"/>
                    <a:gd name="T7" fmla="*/ 2147483647 h 2700"/>
                    <a:gd name="T8" fmla="*/ 2147483647 w 2400"/>
                    <a:gd name="T9" fmla="*/ 2147483647 h 2700"/>
                    <a:gd name="T10" fmla="*/ 2147483647 w 2400"/>
                    <a:gd name="T11" fmla="*/ 2147483647 h 2700"/>
                    <a:gd name="T12" fmla="*/ 2147483647 w 2400"/>
                    <a:gd name="T13" fmla="*/ 2147483647 h 2700"/>
                    <a:gd name="T14" fmla="*/ 2147483647 w 2400"/>
                    <a:gd name="T15" fmla="*/ 2147483647 h 2700"/>
                    <a:gd name="T16" fmla="*/ 2147483647 w 2400"/>
                    <a:gd name="T17" fmla="*/ 2147483647 h 2700"/>
                    <a:gd name="T18" fmla="*/ 2147483647 w 2400"/>
                    <a:gd name="T19" fmla="*/ 2147483647 h 2700"/>
                    <a:gd name="T20" fmla="*/ 2147483647 w 2400"/>
                    <a:gd name="T21" fmla="*/ 2147483647 h 2700"/>
                    <a:gd name="T22" fmla="*/ 2147483647 w 2400"/>
                    <a:gd name="T23" fmla="*/ 2147483647 h 2700"/>
                    <a:gd name="T24" fmla="*/ 2147483647 w 2400"/>
                    <a:gd name="T25" fmla="*/ 2147483647 h 2700"/>
                    <a:gd name="T26" fmla="*/ 2147483647 w 2400"/>
                    <a:gd name="T27" fmla="*/ 2147483647 h 2700"/>
                    <a:gd name="T28" fmla="*/ 2147483647 w 2400"/>
                    <a:gd name="T29" fmla="*/ 2147483647 h 2700"/>
                    <a:gd name="T30" fmla="*/ 2147483647 w 2400"/>
                    <a:gd name="T31" fmla="*/ 2147483647 h 2700"/>
                    <a:gd name="T32" fmla="*/ 2147483647 w 2400"/>
                    <a:gd name="T33" fmla="*/ 2147483647 h 2700"/>
                    <a:gd name="T34" fmla="*/ 2147483647 w 2400"/>
                    <a:gd name="T35" fmla="*/ 2147483647 h 2700"/>
                    <a:gd name="T36" fmla="*/ 2147483647 w 2400"/>
                    <a:gd name="T37" fmla="*/ 2147483647 h 2700"/>
                    <a:gd name="T38" fmla="*/ 2147483647 w 2400"/>
                    <a:gd name="T39" fmla="*/ 2147483647 h 2700"/>
                    <a:gd name="T40" fmla="*/ 2147483647 w 2400"/>
                    <a:gd name="T41" fmla="*/ 2147483647 h 2700"/>
                    <a:gd name="T42" fmla="*/ 2147483647 w 2400"/>
                    <a:gd name="T43" fmla="*/ 2147483647 h 2700"/>
                    <a:gd name="T44" fmla="*/ 2147483647 w 2400"/>
                    <a:gd name="T45" fmla="*/ 2147483647 h 2700"/>
                    <a:gd name="T46" fmla="*/ 2147483647 w 2400"/>
                    <a:gd name="T47" fmla="*/ 2147483647 h 2700"/>
                    <a:gd name="T48" fmla="*/ 2147483647 w 2400"/>
                    <a:gd name="T49" fmla="*/ 2147483647 h 2700"/>
                    <a:gd name="T50" fmla="*/ 2147483647 w 2400"/>
                    <a:gd name="T51" fmla="*/ 2147483647 h 2700"/>
                    <a:gd name="T52" fmla="*/ 2147483647 w 2400"/>
                    <a:gd name="T53" fmla="*/ 2147483647 h 2700"/>
                    <a:gd name="T54" fmla="*/ 2147483647 w 2400"/>
                    <a:gd name="T55" fmla="*/ 2147483647 h 2700"/>
                    <a:gd name="T56" fmla="*/ 2147483647 w 2400"/>
                    <a:gd name="T57" fmla="*/ 2147483647 h 2700"/>
                    <a:gd name="T58" fmla="*/ 2147483647 w 2400"/>
                    <a:gd name="T59" fmla="*/ 2147483647 h 2700"/>
                    <a:gd name="T60" fmla="*/ 2147483647 w 2400"/>
                    <a:gd name="T61" fmla="*/ 2147483647 h 2700"/>
                    <a:gd name="T62" fmla="*/ 2147483647 w 2400"/>
                    <a:gd name="T63" fmla="*/ 2147483647 h 2700"/>
                    <a:gd name="T64" fmla="*/ 2147483647 w 2400"/>
                    <a:gd name="T65" fmla="*/ 2147483647 h 2700"/>
                    <a:gd name="T66" fmla="*/ 2147483647 w 2400"/>
                    <a:gd name="T67" fmla="*/ 2147483647 h 2700"/>
                    <a:gd name="T68" fmla="*/ 2147483647 w 2400"/>
                    <a:gd name="T69" fmla="*/ 2147483647 h 2700"/>
                    <a:gd name="T70" fmla="*/ 2147483647 w 2400"/>
                    <a:gd name="T71" fmla="*/ 2147483647 h 2700"/>
                    <a:gd name="T72" fmla="*/ 2147483647 w 2400"/>
                    <a:gd name="T73" fmla="*/ 2147483647 h 2700"/>
                    <a:gd name="T74" fmla="*/ 2147483647 w 2400"/>
                    <a:gd name="T75" fmla="*/ 2147483647 h 27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connsiteX0" fmla="*/ 2941 w 9808"/>
                    <a:gd name="connsiteY0" fmla="*/ 304 h 10000"/>
                    <a:gd name="connsiteX1" fmla="*/ 3454 w 9808"/>
                    <a:gd name="connsiteY1" fmla="*/ 185 h 10000"/>
                    <a:gd name="connsiteX2" fmla="*/ 4162 w 9808"/>
                    <a:gd name="connsiteY2" fmla="*/ 78 h 10000"/>
                    <a:gd name="connsiteX3" fmla="*/ 4937 w 9808"/>
                    <a:gd name="connsiteY3" fmla="*/ 33 h 10000"/>
                    <a:gd name="connsiteX4" fmla="*/ 5516 w 9808"/>
                    <a:gd name="connsiteY4" fmla="*/ 0 h 10000"/>
                    <a:gd name="connsiteX5" fmla="*/ 6066 w 9808"/>
                    <a:gd name="connsiteY5" fmla="*/ 156 h 10000"/>
                    <a:gd name="connsiteX6" fmla="*/ 6325 w 9808"/>
                    <a:gd name="connsiteY6" fmla="*/ 178 h 10000"/>
                    <a:gd name="connsiteX7" fmla="*/ 6533 w 9808"/>
                    <a:gd name="connsiteY7" fmla="*/ 126 h 10000"/>
                    <a:gd name="connsiteX8" fmla="*/ 6650 w 9808"/>
                    <a:gd name="connsiteY8" fmla="*/ 437 h 10000"/>
                    <a:gd name="connsiteX9" fmla="*/ 6916 w 9808"/>
                    <a:gd name="connsiteY9" fmla="*/ 415 h 10000"/>
                    <a:gd name="connsiteX10" fmla="*/ 6941 w 9808"/>
                    <a:gd name="connsiteY10" fmla="*/ 541 h 10000"/>
                    <a:gd name="connsiteX11" fmla="*/ 7233 w 9808"/>
                    <a:gd name="connsiteY11" fmla="*/ 459 h 10000"/>
                    <a:gd name="connsiteX12" fmla="*/ 7116 w 9808"/>
                    <a:gd name="connsiteY12" fmla="*/ 756 h 10000"/>
                    <a:gd name="connsiteX13" fmla="*/ 7225 w 9808"/>
                    <a:gd name="connsiteY13" fmla="*/ 800 h 10000"/>
                    <a:gd name="connsiteX14" fmla="*/ 7125 w 9808"/>
                    <a:gd name="connsiteY14" fmla="*/ 896 h 10000"/>
                    <a:gd name="connsiteX15" fmla="*/ 7225 w 9808"/>
                    <a:gd name="connsiteY15" fmla="*/ 963 h 10000"/>
                    <a:gd name="connsiteX16" fmla="*/ 7533 w 9808"/>
                    <a:gd name="connsiteY16" fmla="*/ 711 h 10000"/>
                    <a:gd name="connsiteX17" fmla="*/ 8116 w 9808"/>
                    <a:gd name="connsiteY17" fmla="*/ 370 h 10000"/>
                    <a:gd name="connsiteX18" fmla="*/ 8416 w 9808"/>
                    <a:gd name="connsiteY18" fmla="*/ 296 h 10000"/>
                    <a:gd name="connsiteX19" fmla="*/ 8900 w 9808"/>
                    <a:gd name="connsiteY19" fmla="*/ 600 h 10000"/>
                    <a:gd name="connsiteX20" fmla="*/ 9275 w 9808"/>
                    <a:gd name="connsiteY20" fmla="*/ 1074 h 10000"/>
                    <a:gd name="connsiteX21" fmla="*/ 9541 w 9808"/>
                    <a:gd name="connsiteY21" fmla="*/ 1015 h 10000"/>
                    <a:gd name="connsiteX22" fmla="*/ 9808 w 9808"/>
                    <a:gd name="connsiteY22" fmla="*/ 1526 h 10000"/>
                    <a:gd name="connsiteX23" fmla="*/ 9275 w 9808"/>
                    <a:gd name="connsiteY23" fmla="*/ 1393 h 10000"/>
                    <a:gd name="connsiteX24" fmla="*/ 9050 w 9808"/>
                    <a:gd name="connsiteY24" fmla="*/ 1237 h 10000"/>
                    <a:gd name="connsiteX25" fmla="*/ 8575 w 9808"/>
                    <a:gd name="connsiteY25" fmla="*/ 815 h 10000"/>
                    <a:gd name="connsiteX26" fmla="*/ 8358 w 9808"/>
                    <a:gd name="connsiteY26" fmla="*/ 696 h 10000"/>
                    <a:gd name="connsiteX27" fmla="*/ 7275 w 9808"/>
                    <a:gd name="connsiteY27" fmla="*/ 1274 h 10000"/>
                    <a:gd name="connsiteX28" fmla="*/ 6975 w 9808"/>
                    <a:gd name="connsiteY28" fmla="*/ 1126 h 10000"/>
                    <a:gd name="connsiteX29" fmla="*/ 6691 w 9808"/>
                    <a:gd name="connsiteY29" fmla="*/ 1385 h 10000"/>
                    <a:gd name="connsiteX30" fmla="*/ 6608 w 9808"/>
                    <a:gd name="connsiteY30" fmla="*/ 1556 h 10000"/>
                    <a:gd name="connsiteX31" fmla="*/ 6500 w 9808"/>
                    <a:gd name="connsiteY31" fmla="*/ 1659 h 10000"/>
                    <a:gd name="connsiteX32" fmla="*/ 6341 w 9808"/>
                    <a:gd name="connsiteY32" fmla="*/ 1970 h 10000"/>
                    <a:gd name="connsiteX33" fmla="*/ 6266 w 9808"/>
                    <a:gd name="connsiteY33" fmla="*/ 2267 h 10000"/>
                    <a:gd name="connsiteX34" fmla="*/ 6075 w 9808"/>
                    <a:gd name="connsiteY34" fmla="*/ 2541 h 10000"/>
                    <a:gd name="connsiteX35" fmla="*/ 5900 w 9808"/>
                    <a:gd name="connsiteY35" fmla="*/ 2830 h 10000"/>
                    <a:gd name="connsiteX36" fmla="*/ 5241 w 9808"/>
                    <a:gd name="connsiteY36" fmla="*/ 3341 h 10000"/>
                    <a:gd name="connsiteX37" fmla="*/ 5008 w 9808"/>
                    <a:gd name="connsiteY37" fmla="*/ 4200 h 10000"/>
                    <a:gd name="connsiteX38" fmla="*/ 4683 w 9808"/>
                    <a:gd name="connsiteY38" fmla="*/ 4726 h 10000"/>
                    <a:gd name="connsiteX39" fmla="*/ 4425 w 9808"/>
                    <a:gd name="connsiteY39" fmla="*/ 5000 h 10000"/>
                    <a:gd name="connsiteX40" fmla="*/ 4191 w 9808"/>
                    <a:gd name="connsiteY40" fmla="*/ 5319 h 10000"/>
                    <a:gd name="connsiteX41" fmla="*/ 4075 w 9808"/>
                    <a:gd name="connsiteY41" fmla="*/ 5556 h 10000"/>
                    <a:gd name="connsiteX42" fmla="*/ 4025 w 9808"/>
                    <a:gd name="connsiteY42" fmla="*/ 6185 h 10000"/>
                    <a:gd name="connsiteX43" fmla="*/ 4166 w 9808"/>
                    <a:gd name="connsiteY43" fmla="*/ 6541 h 10000"/>
                    <a:gd name="connsiteX44" fmla="*/ 4100 w 9808"/>
                    <a:gd name="connsiteY44" fmla="*/ 6852 h 10000"/>
                    <a:gd name="connsiteX45" fmla="*/ 4066 w 9808"/>
                    <a:gd name="connsiteY45" fmla="*/ 7178 h 10000"/>
                    <a:gd name="connsiteX46" fmla="*/ 3883 w 9808"/>
                    <a:gd name="connsiteY46" fmla="*/ 7437 h 10000"/>
                    <a:gd name="connsiteX47" fmla="*/ 3275 w 9808"/>
                    <a:gd name="connsiteY47" fmla="*/ 8830 h 10000"/>
                    <a:gd name="connsiteX48" fmla="*/ 2066 w 9808"/>
                    <a:gd name="connsiteY48" fmla="*/ 9126 h 10000"/>
                    <a:gd name="connsiteX49" fmla="*/ 1741 w 9808"/>
                    <a:gd name="connsiteY49" fmla="*/ 9207 h 10000"/>
                    <a:gd name="connsiteX50" fmla="*/ 1500 w 9808"/>
                    <a:gd name="connsiteY50" fmla="*/ 9474 h 10000"/>
                    <a:gd name="connsiteX51" fmla="*/ 1241 w 9808"/>
                    <a:gd name="connsiteY51" fmla="*/ 10000 h 10000"/>
                    <a:gd name="connsiteX52" fmla="*/ 1050 w 9808"/>
                    <a:gd name="connsiteY52" fmla="*/ 9770 h 10000"/>
                    <a:gd name="connsiteX53" fmla="*/ 791 w 9808"/>
                    <a:gd name="connsiteY53" fmla="*/ 9630 h 10000"/>
                    <a:gd name="connsiteX54" fmla="*/ 266 w 9808"/>
                    <a:gd name="connsiteY54" fmla="*/ 9748 h 10000"/>
                    <a:gd name="connsiteX55" fmla="*/ 0 w 9808"/>
                    <a:gd name="connsiteY55" fmla="*/ 9889 h 10000"/>
                    <a:gd name="connsiteX56" fmla="*/ 175 w 9808"/>
                    <a:gd name="connsiteY56" fmla="*/ 9326 h 10000"/>
                    <a:gd name="connsiteX57" fmla="*/ 1750 w 9808"/>
                    <a:gd name="connsiteY57" fmla="*/ 7867 h 10000"/>
                    <a:gd name="connsiteX58" fmla="*/ 2266 w 9808"/>
                    <a:gd name="connsiteY58" fmla="*/ 7348 h 10000"/>
                    <a:gd name="connsiteX59" fmla="*/ 2441 w 9808"/>
                    <a:gd name="connsiteY59" fmla="*/ 6563 h 10000"/>
                    <a:gd name="connsiteX60" fmla="*/ 2675 w 9808"/>
                    <a:gd name="connsiteY60" fmla="*/ 5985 h 10000"/>
                    <a:gd name="connsiteX61" fmla="*/ 2150 w 9808"/>
                    <a:gd name="connsiteY61" fmla="*/ 5733 h 10000"/>
                    <a:gd name="connsiteX62" fmla="*/ 2783 w 9808"/>
                    <a:gd name="connsiteY62" fmla="*/ 4859 h 10000"/>
                    <a:gd name="connsiteX63" fmla="*/ 2925 w 9808"/>
                    <a:gd name="connsiteY63" fmla="*/ 4741 h 10000"/>
                    <a:gd name="connsiteX64" fmla="*/ 3075 w 9808"/>
                    <a:gd name="connsiteY64" fmla="*/ 4548 h 10000"/>
                    <a:gd name="connsiteX65" fmla="*/ 3225 w 9808"/>
                    <a:gd name="connsiteY65" fmla="*/ 4356 h 10000"/>
                    <a:gd name="connsiteX66" fmla="*/ 3225 w 9808"/>
                    <a:gd name="connsiteY66" fmla="*/ 4015 h 10000"/>
                    <a:gd name="connsiteX67" fmla="*/ 3033 w 9808"/>
                    <a:gd name="connsiteY67" fmla="*/ 3993 h 10000"/>
                    <a:gd name="connsiteX68" fmla="*/ 3175 w 9808"/>
                    <a:gd name="connsiteY68" fmla="*/ 3193 h 10000"/>
                    <a:gd name="connsiteX69" fmla="*/ 3121 w 9808"/>
                    <a:gd name="connsiteY69" fmla="*/ 2656 h 10000"/>
                    <a:gd name="connsiteX70" fmla="*/ 2987 w 9808"/>
                    <a:gd name="connsiteY70" fmla="*/ 2678 h 10000"/>
                    <a:gd name="connsiteX71" fmla="*/ 1875 w 9808"/>
                    <a:gd name="connsiteY71" fmla="*/ 2670 h 10000"/>
                    <a:gd name="connsiteX72" fmla="*/ 1996 w 9808"/>
                    <a:gd name="connsiteY72" fmla="*/ 2374 h 10000"/>
                    <a:gd name="connsiteX73" fmla="*/ 2066 w 9808"/>
                    <a:gd name="connsiteY73" fmla="*/ 1867 h 10000"/>
                    <a:gd name="connsiteX74" fmla="*/ 2187 w 9808"/>
                    <a:gd name="connsiteY74" fmla="*/ 1530 h 10000"/>
                    <a:gd name="connsiteX75" fmla="*/ 2941 w 9808"/>
                    <a:gd name="connsiteY75" fmla="*/ 304 h 10000"/>
                    <a:gd name="connsiteX0" fmla="*/ 2821 w 9822"/>
                    <a:gd name="connsiteY0" fmla="*/ 304 h 10000"/>
                    <a:gd name="connsiteX1" fmla="*/ 3344 w 9822"/>
                    <a:gd name="connsiteY1" fmla="*/ 185 h 10000"/>
                    <a:gd name="connsiteX2" fmla="*/ 4065 w 9822"/>
                    <a:gd name="connsiteY2" fmla="*/ 78 h 10000"/>
                    <a:gd name="connsiteX3" fmla="*/ 4856 w 9822"/>
                    <a:gd name="connsiteY3" fmla="*/ 33 h 10000"/>
                    <a:gd name="connsiteX4" fmla="*/ 5446 w 9822"/>
                    <a:gd name="connsiteY4" fmla="*/ 0 h 10000"/>
                    <a:gd name="connsiteX5" fmla="*/ 6007 w 9822"/>
                    <a:gd name="connsiteY5" fmla="*/ 156 h 10000"/>
                    <a:gd name="connsiteX6" fmla="*/ 6271 w 9822"/>
                    <a:gd name="connsiteY6" fmla="*/ 178 h 10000"/>
                    <a:gd name="connsiteX7" fmla="*/ 6483 w 9822"/>
                    <a:gd name="connsiteY7" fmla="*/ 126 h 10000"/>
                    <a:gd name="connsiteX8" fmla="*/ 6602 w 9822"/>
                    <a:gd name="connsiteY8" fmla="*/ 437 h 10000"/>
                    <a:gd name="connsiteX9" fmla="*/ 6873 w 9822"/>
                    <a:gd name="connsiteY9" fmla="*/ 415 h 10000"/>
                    <a:gd name="connsiteX10" fmla="*/ 6899 w 9822"/>
                    <a:gd name="connsiteY10" fmla="*/ 541 h 10000"/>
                    <a:gd name="connsiteX11" fmla="*/ 7197 w 9822"/>
                    <a:gd name="connsiteY11" fmla="*/ 459 h 10000"/>
                    <a:gd name="connsiteX12" fmla="*/ 7077 w 9822"/>
                    <a:gd name="connsiteY12" fmla="*/ 756 h 10000"/>
                    <a:gd name="connsiteX13" fmla="*/ 7188 w 9822"/>
                    <a:gd name="connsiteY13" fmla="*/ 800 h 10000"/>
                    <a:gd name="connsiteX14" fmla="*/ 7086 w 9822"/>
                    <a:gd name="connsiteY14" fmla="*/ 896 h 10000"/>
                    <a:gd name="connsiteX15" fmla="*/ 7188 w 9822"/>
                    <a:gd name="connsiteY15" fmla="*/ 963 h 10000"/>
                    <a:gd name="connsiteX16" fmla="*/ 7502 w 9822"/>
                    <a:gd name="connsiteY16" fmla="*/ 711 h 10000"/>
                    <a:gd name="connsiteX17" fmla="*/ 8097 w 9822"/>
                    <a:gd name="connsiteY17" fmla="*/ 370 h 10000"/>
                    <a:gd name="connsiteX18" fmla="*/ 8403 w 9822"/>
                    <a:gd name="connsiteY18" fmla="*/ 296 h 10000"/>
                    <a:gd name="connsiteX19" fmla="*/ 8896 w 9822"/>
                    <a:gd name="connsiteY19" fmla="*/ 600 h 10000"/>
                    <a:gd name="connsiteX20" fmla="*/ 9279 w 9822"/>
                    <a:gd name="connsiteY20" fmla="*/ 1074 h 10000"/>
                    <a:gd name="connsiteX21" fmla="*/ 9550 w 9822"/>
                    <a:gd name="connsiteY21" fmla="*/ 1015 h 10000"/>
                    <a:gd name="connsiteX22" fmla="*/ 9822 w 9822"/>
                    <a:gd name="connsiteY22" fmla="*/ 1526 h 10000"/>
                    <a:gd name="connsiteX23" fmla="*/ 9279 w 9822"/>
                    <a:gd name="connsiteY23" fmla="*/ 1393 h 10000"/>
                    <a:gd name="connsiteX24" fmla="*/ 9049 w 9822"/>
                    <a:gd name="connsiteY24" fmla="*/ 1237 h 10000"/>
                    <a:gd name="connsiteX25" fmla="*/ 8565 w 9822"/>
                    <a:gd name="connsiteY25" fmla="*/ 815 h 10000"/>
                    <a:gd name="connsiteX26" fmla="*/ 8344 w 9822"/>
                    <a:gd name="connsiteY26" fmla="*/ 696 h 10000"/>
                    <a:gd name="connsiteX27" fmla="*/ 7239 w 9822"/>
                    <a:gd name="connsiteY27" fmla="*/ 1274 h 10000"/>
                    <a:gd name="connsiteX28" fmla="*/ 6934 w 9822"/>
                    <a:gd name="connsiteY28" fmla="*/ 1126 h 10000"/>
                    <a:gd name="connsiteX29" fmla="*/ 6644 w 9822"/>
                    <a:gd name="connsiteY29" fmla="*/ 1385 h 10000"/>
                    <a:gd name="connsiteX30" fmla="*/ 6559 w 9822"/>
                    <a:gd name="connsiteY30" fmla="*/ 1556 h 10000"/>
                    <a:gd name="connsiteX31" fmla="*/ 6449 w 9822"/>
                    <a:gd name="connsiteY31" fmla="*/ 1659 h 10000"/>
                    <a:gd name="connsiteX32" fmla="*/ 6287 w 9822"/>
                    <a:gd name="connsiteY32" fmla="*/ 1970 h 10000"/>
                    <a:gd name="connsiteX33" fmla="*/ 6211 w 9822"/>
                    <a:gd name="connsiteY33" fmla="*/ 2267 h 10000"/>
                    <a:gd name="connsiteX34" fmla="*/ 6016 w 9822"/>
                    <a:gd name="connsiteY34" fmla="*/ 2541 h 10000"/>
                    <a:gd name="connsiteX35" fmla="*/ 5837 w 9822"/>
                    <a:gd name="connsiteY35" fmla="*/ 2830 h 10000"/>
                    <a:gd name="connsiteX36" fmla="*/ 5166 w 9822"/>
                    <a:gd name="connsiteY36" fmla="*/ 3341 h 10000"/>
                    <a:gd name="connsiteX37" fmla="*/ 4928 w 9822"/>
                    <a:gd name="connsiteY37" fmla="*/ 4200 h 10000"/>
                    <a:gd name="connsiteX38" fmla="*/ 4597 w 9822"/>
                    <a:gd name="connsiteY38" fmla="*/ 4726 h 10000"/>
                    <a:gd name="connsiteX39" fmla="*/ 4334 w 9822"/>
                    <a:gd name="connsiteY39" fmla="*/ 5000 h 10000"/>
                    <a:gd name="connsiteX40" fmla="*/ 4095 w 9822"/>
                    <a:gd name="connsiteY40" fmla="*/ 5319 h 10000"/>
                    <a:gd name="connsiteX41" fmla="*/ 3977 w 9822"/>
                    <a:gd name="connsiteY41" fmla="*/ 5556 h 10000"/>
                    <a:gd name="connsiteX42" fmla="*/ 3926 w 9822"/>
                    <a:gd name="connsiteY42" fmla="*/ 6185 h 10000"/>
                    <a:gd name="connsiteX43" fmla="*/ 4070 w 9822"/>
                    <a:gd name="connsiteY43" fmla="*/ 6541 h 10000"/>
                    <a:gd name="connsiteX44" fmla="*/ 4002 w 9822"/>
                    <a:gd name="connsiteY44" fmla="*/ 6852 h 10000"/>
                    <a:gd name="connsiteX45" fmla="*/ 3968 w 9822"/>
                    <a:gd name="connsiteY45" fmla="*/ 7178 h 10000"/>
                    <a:gd name="connsiteX46" fmla="*/ 3781 w 9822"/>
                    <a:gd name="connsiteY46" fmla="*/ 7437 h 10000"/>
                    <a:gd name="connsiteX47" fmla="*/ 3161 w 9822"/>
                    <a:gd name="connsiteY47" fmla="*/ 8830 h 10000"/>
                    <a:gd name="connsiteX48" fmla="*/ 1928 w 9822"/>
                    <a:gd name="connsiteY48" fmla="*/ 9126 h 10000"/>
                    <a:gd name="connsiteX49" fmla="*/ 1597 w 9822"/>
                    <a:gd name="connsiteY49" fmla="*/ 9207 h 10000"/>
                    <a:gd name="connsiteX50" fmla="*/ 1351 w 9822"/>
                    <a:gd name="connsiteY50" fmla="*/ 9474 h 10000"/>
                    <a:gd name="connsiteX51" fmla="*/ 1087 w 9822"/>
                    <a:gd name="connsiteY51" fmla="*/ 10000 h 10000"/>
                    <a:gd name="connsiteX52" fmla="*/ 893 w 9822"/>
                    <a:gd name="connsiteY52" fmla="*/ 9770 h 10000"/>
                    <a:gd name="connsiteX53" fmla="*/ 628 w 9822"/>
                    <a:gd name="connsiteY53" fmla="*/ 9630 h 10000"/>
                    <a:gd name="connsiteX54" fmla="*/ 93 w 9822"/>
                    <a:gd name="connsiteY54" fmla="*/ 9748 h 10000"/>
                    <a:gd name="connsiteX55" fmla="*/ 0 w 9822"/>
                    <a:gd name="connsiteY55" fmla="*/ 9326 h 10000"/>
                    <a:gd name="connsiteX56" fmla="*/ 1606 w 9822"/>
                    <a:gd name="connsiteY56" fmla="*/ 7867 h 10000"/>
                    <a:gd name="connsiteX57" fmla="*/ 2132 w 9822"/>
                    <a:gd name="connsiteY57" fmla="*/ 7348 h 10000"/>
                    <a:gd name="connsiteX58" fmla="*/ 2311 w 9822"/>
                    <a:gd name="connsiteY58" fmla="*/ 6563 h 10000"/>
                    <a:gd name="connsiteX59" fmla="*/ 2549 w 9822"/>
                    <a:gd name="connsiteY59" fmla="*/ 5985 h 10000"/>
                    <a:gd name="connsiteX60" fmla="*/ 2014 w 9822"/>
                    <a:gd name="connsiteY60" fmla="*/ 5733 h 10000"/>
                    <a:gd name="connsiteX61" fmla="*/ 2659 w 9822"/>
                    <a:gd name="connsiteY61" fmla="*/ 4859 h 10000"/>
                    <a:gd name="connsiteX62" fmla="*/ 2804 w 9822"/>
                    <a:gd name="connsiteY62" fmla="*/ 4741 h 10000"/>
                    <a:gd name="connsiteX63" fmla="*/ 2957 w 9822"/>
                    <a:gd name="connsiteY63" fmla="*/ 4548 h 10000"/>
                    <a:gd name="connsiteX64" fmla="*/ 3110 w 9822"/>
                    <a:gd name="connsiteY64" fmla="*/ 4356 h 10000"/>
                    <a:gd name="connsiteX65" fmla="*/ 3110 w 9822"/>
                    <a:gd name="connsiteY65" fmla="*/ 4015 h 10000"/>
                    <a:gd name="connsiteX66" fmla="*/ 2914 w 9822"/>
                    <a:gd name="connsiteY66" fmla="*/ 3993 h 10000"/>
                    <a:gd name="connsiteX67" fmla="*/ 3059 w 9822"/>
                    <a:gd name="connsiteY67" fmla="*/ 3193 h 10000"/>
                    <a:gd name="connsiteX68" fmla="*/ 3004 w 9822"/>
                    <a:gd name="connsiteY68" fmla="*/ 2656 h 10000"/>
                    <a:gd name="connsiteX69" fmla="*/ 2867 w 9822"/>
                    <a:gd name="connsiteY69" fmla="*/ 2678 h 10000"/>
                    <a:gd name="connsiteX70" fmla="*/ 1734 w 9822"/>
                    <a:gd name="connsiteY70" fmla="*/ 2670 h 10000"/>
                    <a:gd name="connsiteX71" fmla="*/ 1857 w 9822"/>
                    <a:gd name="connsiteY71" fmla="*/ 2374 h 10000"/>
                    <a:gd name="connsiteX72" fmla="*/ 1928 w 9822"/>
                    <a:gd name="connsiteY72" fmla="*/ 1867 h 10000"/>
                    <a:gd name="connsiteX73" fmla="*/ 2052 w 9822"/>
                    <a:gd name="connsiteY73" fmla="*/ 1530 h 10000"/>
                    <a:gd name="connsiteX74" fmla="*/ 2821 w 9822"/>
                    <a:gd name="connsiteY74" fmla="*/ 304 h 10000"/>
                    <a:gd name="connsiteX0" fmla="*/ 2872 w 10000"/>
                    <a:gd name="connsiteY0" fmla="*/ 304 h 10000"/>
                    <a:gd name="connsiteX1" fmla="*/ 3405 w 10000"/>
                    <a:gd name="connsiteY1" fmla="*/ 185 h 10000"/>
                    <a:gd name="connsiteX2" fmla="*/ 4139 w 10000"/>
                    <a:gd name="connsiteY2" fmla="*/ 78 h 10000"/>
                    <a:gd name="connsiteX3" fmla="*/ 4944 w 10000"/>
                    <a:gd name="connsiteY3" fmla="*/ 33 h 10000"/>
                    <a:gd name="connsiteX4" fmla="*/ 5545 w 10000"/>
                    <a:gd name="connsiteY4" fmla="*/ 0 h 10000"/>
                    <a:gd name="connsiteX5" fmla="*/ 6116 w 10000"/>
                    <a:gd name="connsiteY5" fmla="*/ 156 h 10000"/>
                    <a:gd name="connsiteX6" fmla="*/ 6385 w 10000"/>
                    <a:gd name="connsiteY6" fmla="*/ 178 h 10000"/>
                    <a:gd name="connsiteX7" fmla="*/ 6600 w 10000"/>
                    <a:gd name="connsiteY7" fmla="*/ 126 h 10000"/>
                    <a:gd name="connsiteX8" fmla="*/ 6722 w 10000"/>
                    <a:gd name="connsiteY8" fmla="*/ 437 h 10000"/>
                    <a:gd name="connsiteX9" fmla="*/ 6998 w 10000"/>
                    <a:gd name="connsiteY9" fmla="*/ 415 h 10000"/>
                    <a:gd name="connsiteX10" fmla="*/ 7024 w 10000"/>
                    <a:gd name="connsiteY10" fmla="*/ 541 h 10000"/>
                    <a:gd name="connsiteX11" fmla="*/ 7327 w 10000"/>
                    <a:gd name="connsiteY11" fmla="*/ 459 h 10000"/>
                    <a:gd name="connsiteX12" fmla="*/ 7205 w 10000"/>
                    <a:gd name="connsiteY12" fmla="*/ 756 h 10000"/>
                    <a:gd name="connsiteX13" fmla="*/ 7318 w 10000"/>
                    <a:gd name="connsiteY13" fmla="*/ 800 h 10000"/>
                    <a:gd name="connsiteX14" fmla="*/ 7214 w 10000"/>
                    <a:gd name="connsiteY14" fmla="*/ 896 h 10000"/>
                    <a:gd name="connsiteX15" fmla="*/ 7318 w 10000"/>
                    <a:gd name="connsiteY15" fmla="*/ 963 h 10000"/>
                    <a:gd name="connsiteX16" fmla="*/ 7638 w 10000"/>
                    <a:gd name="connsiteY16" fmla="*/ 711 h 10000"/>
                    <a:gd name="connsiteX17" fmla="*/ 8244 w 10000"/>
                    <a:gd name="connsiteY17" fmla="*/ 370 h 10000"/>
                    <a:gd name="connsiteX18" fmla="*/ 8555 w 10000"/>
                    <a:gd name="connsiteY18" fmla="*/ 296 h 10000"/>
                    <a:gd name="connsiteX19" fmla="*/ 9057 w 10000"/>
                    <a:gd name="connsiteY19" fmla="*/ 600 h 10000"/>
                    <a:gd name="connsiteX20" fmla="*/ 9447 w 10000"/>
                    <a:gd name="connsiteY20" fmla="*/ 1074 h 10000"/>
                    <a:gd name="connsiteX21" fmla="*/ 9723 w 10000"/>
                    <a:gd name="connsiteY21" fmla="*/ 1015 h 10000"/>
                    <a:gd name="connsiteX22" fmla="*/ 10000 w 10000"/>
                    <a:gd name="connsiteY22" fmla="*/ 1526 h 10000"/>
                    <a:gd name="connsiteX23" fmla="*/ 9447 w 10000"/>
                    <a:gd name="connsiteY23" fmla="*/ 1393 h 10000"/>
                    <a:gd name="connsiteX24" fmla="*/ 9213 w 10000"/>
                    <a:gd name="connsiteY24" fmla="*/ 1237 h 10000"/>
                    <a:gd name="connsiteX25" fmla="*/ 8720 w 10000"/>
                    <a:gd name="connsiteY25" fmla="*/ 815 h 10000"/>
                    <a:gd name="connsiteX26" fmla="*/ 8495 w 10000"/>
                    <a:gd name="connsiteY26" fmla="*/ 696 h 10000"/>
                    <a:gd name="connsiteX27" fmla="*/ 7370 w 10000"/>
                    <a:gd name="connsiteY27" fmla="*/ 1274 h 10000"/>
                    <a:gd name="connsiteX28" fmla="*/ 7060 w 10000"/>
                    <a:gd name="connsiteY28" fmla="*/ 1126 h 10000"/>
                    <a:gd name="connsiteX29" fmla="*/ 6764 w 10000"/>
                    <a:gd name="connsiteY29" fmla="*/ 1385 h 10000"/>
                    <a:gd name="connsiteX30" fmla="*/ 6678 w 10000"/>
                    <a:gd name="connsiteY30" fmla="*/ 1556 h 10000"/>
                    <a:gd name="connsiteX31" fmla="*/ 6566 w 10000"/>
                    <a:gd name="connsiteY31" fmla="*/ 1659 h 10000"/>
                    <a:gd name="connsiteX32" fmla="*/ 6401 w 10000"/>
                    <a:gd name="connsiteY32" fmla="*/ 1970 h 10000"/>
                    <a:gd name="connsiteX33" fmla="*/ 6324 w 10000"/>
                    <a:gd name="connsiteY33" fmla="*/ 2267 h 10000"/>
                    <a:gd name="connsiteX34" fmla="*/ 6125 w 10000"/>
                    <a:gd name="connsiteY34" fmla="*/ 2541 h 10000"/>
                    <a:gd name="connsiteX35" fmla="*/ 5943 w 10000"/>
                    <a:gd name="connsiteY35" fmla="*/ 2830 h 10000"/>
                    <a:gd name="connsiteX36" fmla="*/ 5260 w 10000"/>
                    <a:gd name="connsiteY36" fmla="*/ 3341 h 10000"/>
                    <a:gd name="connsiteX37" fmla="*/ 5017 w 10000"/>
                    <a:gd name="connsiteY37" fmla="*/ 4200 h 10000"/>
                    <a:gd name="connsiteX38" fmla="*/ 4680 w 10000"/>
                    <a:gd name="connsiteY38" fmla="*/ 4726 h 10000"/>
                    <a:gd name="connsiteX39" fmla="*/ 4413 w 10000"/>
                    <a:gd name="connsiteY39" fmla="*/ 5000 h 10000"/>
                    <a:gd name="connsiteX40" fmla="*/ 4169 w 10000"/>
                    <a:gd name="connsiteY40" fmla="*/ 5319 h 10000"/>
                    <a:gd name="connsiteX41" fmla="*/ 4049 w 10000"/>
                    <a:gd name="connsiteY41" fmla="*/ 5556 h 10000"/>
                    <a:gd name="connsiteX42" fmla="*/ 3997 w 10000"/>
                    <a:gd name="connsiteY42" fmla="*/ 6185 h 10000"/>
                    <a:gd name="connsiteX43" fmla="*/ 4144 w 10000"/>
                    <a:gd name="connsiteY43" fmla="*/ 6541 h 10000"/>
                    <a:gd name="connsiteX44" fmla="*/ 4075 w 10000"/>
                    <a:gd name="connsiteY44" fmla="*/ 6852 h 10000"/>
                    <a:gd name="connsiteX45" fmla="*/ 4040 w 10000"/>
                    <a:gd name="connsiteY45" fmla="*/ 7178 h 10000"/>
                    <a:gd name="connsiteX46" fmla="*/ 3850 w 10000"/>
                    <a:gd name="connsiteY46" fmla="*/ 7437 h 10000"/>
                    <a:gd name="connsiteX47" fmla="*/ 3218 w 10000"/>
                    <a:gd name="connsiteY47" fmla="*/ 8830 h 10000"/>
                    <a:gd name="connsiteX48" fmla="*/ 1963 w 10000"/>
                    <a:gd name="connsiteY48" fmla="*/ 9126 h 10000"/>
                    <a:gd name="connsiteX49" fmla="*/ 1626 w 10000"/>
                    <a:gd name="connsiteY49" fmla="*/ 9207 h 10000"/>
                    <a:gd name="connsiteX50" fmla="*/ 1375 w 10000"/>
                    <a:gd name="connsiteY50" fmla="*/ 9474 h 10000"/>
                    <a:gd name="connsiteX51" fmla="*/ 1107 w 10000"/>
                    <a:gd name="connsiteY51" fmla="*/ 10000 h 10000"/>
                    <a:gd name="connsiteX52" fmla="*/ 909 w 10000"/>
                    <a:gd name="connsiteY52" fmla="*/ 9770 h 10000"/>
                    <a:gd name="connsiteX53" fmla="*/ 639 w 10000"/>
                    <a:gd name="connsiteY53" fmla="*/ 9630 h 10000"/>
                    <a:gd name="connsiteX54" fmla="*/ 0 w 10000"/>
                    <a:gd name="connsiteY54" fmla="*/ 9326 h 10000"/>
                    <a:gd name="connsiteX55" fmla="*/ 1635 w 10000"/>
                    <a:gd name="connsiteY55" fmla="*/ 7867 h 10000"/>
                    <a:gd name="connsiteX56" fmla="*/ 2171 w 10000"/>
                    <a:gd name="connsiteY56" fmla="*/ 7348 h 10000"/>
                    <a:gd name="connsiteX57" fmla="*/ 2353 w 10000"/>
                    <a:gd name="connsiteY57" fmla="*/ 6563 h 10000"/>
                    <a:gd name="connsiteX58" fmla="*/ 2595 w 10000"/>
                    <a:gd name="connsiteY58" fmla="*/ 5985 h 10000"/>
                    <a:gd name="connsiteX59" fmla="*/ 2050 w 10000"/>
                    <a:gd name="connsiteY59" fmla="*/ 5733 h 10000"/>
                    <a:gd name="connsiteX60" fmla="*/ 2707 w 10000"/>
                    <a:gd name="connsiteY60" fmla="*/ 4859 h 10000"/>
                    <a:gd name="connsiteX61" fmla="*/ 2855 w 10000"/>
                    <a:gd name="connsiteY61" fmla="*/ 4741 h 10000"/>
                    <a:gd name="connsiteX62" fmla="*/ 3011 w 10000"/>
                    <a:gd name="connsiteY62" fmla="*/ 4548 h 10000"/>
                    <a:gd name="connsiteX63" fmla="*/ 3166 w 10000"/>
                    <a:gd name="connsiteY63" fmla="*/ 4356 h 10000"/>
                    <a:gd name="connsiteX64" fmla="*/ 3166 w 10000"/>
                    <a:gd name="connsiteY64" fmla="*/ 4015 h 10000"/>
                    <a:gd name="connsiteX65" fmla="*/ 2967 w 10000"/>
                    <a:gd name="connsiteY65" fmla="*/ 3993 h 10000"/>
                    <a:gd name="connsiteX66" fmla="*/ 3114 w 10000"/>
                    <a:gd name="connsiteY66" fmla="*/ 3193 h 10000"/>
                    <a:gd name="connsiteX67" fmla="*/ 3058 w 10000"/>
                    <a:gd name="connsiteY67" fmla="*/ 2656 h 10000"/>
                    <a:gd name="connsiteX68" fmla="*/ 2919 w 10000"/>
                    <a:gd name="connsiteY68" fmla="*/ 2678 h 10000"/>
                    <a:gd name="connsiteX69" fmla="*/ 1765 w 10000"/>
                    <a:gd name="connsiteY69" fmla="*/ 2670 h 10000"/>
                    <a:gd name="connsiteX70" fmla="*/ 1891 w 10000"/>
                    <a:gd name="connsiteY70" fmla="*/ 2374 h 10000"/>
                    <a:gd name="connsiteX71" fmla="*/ 1963 w 10000"/>
                    <a:gd name="connsiteY71" fmla="*/ 1867 h 10000"/>
                    <a:gd name="connsiteX72" fmla="*/ 2089 w 10000"/>
                    <a:gd name="connsiteY72" fmla="*/ 1530 h 10000"/>
                    <a:gd name="connsiteX73" fmla="*/ 2872 w 10000"/>
                    <a:gd name="connsiteY73" fmla="*/ 304 h 10000"/>
                    <a:gd name="connsiteX0" fmla="*/ 2233 w 9361"/>
                    <a:gd name="connsiteY0" fmla="*/ 304 h 10000"/>
                    <a:gd name="connsiteX1" fmla="*/ 2766 w 9361"/>
                    <a:gd name="connsiteY1" fmla="*/ 185 h 10000"/>
                    <a:gd name="connsiteX2" fmla="*/ 3500 w 9361"/>
                    <a:gd name="connsiteY2" fmla="*/ 78 h 10000"/>
                    <a:gd name="connsiteX3" fmla="*/ 4305 w 9361"/>
                    <a:gd name="connsiteY3" fmla="*/ 33 h 10000"/>
                    <a:gd name="connsiteX4" fmla="*/ 4906 w 9361"/>
                    <a:gd name="connsiteY4" fmla="*/ 0 h 10000"/>
                    <a:gd name="connsiteX5" fmla="*/ 5477 w 9361"/>
                    <a:gd name="connsiteY5" fmla="*/ 156 h 10000"/>
                    <a:gd name="connsiteX6" fmla="*/ 5746 w 9361"/>
                    <a:gd name="connsiteY6" fmla="*/ 178 h 10000"/>
                    <a:gd name="connsiteX7" fmla="*/ 5961 w 9361"/>
                    <a:gd name="connsiteY7" fmla="*/ 126 h 10000"/>
                    <a:gd name="connsiteX8" fmla="*/ 6083 w 9361"/>
                    <a:gd name="connsiteY8" fmla="*/ 437 h 10000"/>
                    <a:gd name="connsiteX9" fmla="*/ 6359 w 9361"/>
                    <a:gd name="connsiteY9" fmla="*/ 415 h 10000"/>
                    <a:gd name="connsiteX10" fmla="*/ 6385 w 9361"/>
                    <a:gd name="connsiteY10" fmla="*/ 541 h 10000"/>
                    <a:gd name="connsiteX11" fmla="*/ 6688 w 9361"/>
                    <a:gd name="connsiteY11" fmla="*/ 459 h 10000"/>
                    <a:gd name="connsiteX12" fmla="*/ 6566 w 9361"/>
                    <a:gd name="connsiteY12" fmla="*/ 756 h 10000"/>
                    <a:gd name="connsiteX13" fmla="*/ 6679 w 9361"/>
                    <a:gd name="connsiteY13" fmla="*/ 800 h 10000"/>
                    <a:gd name="connsiteX14" fmla="*/ 6575 w 9361"/>
                    <a:gd name="connsiteY14" fmla="*/ 896 h 10000"/>
                    <a:gd name="connsiteX15" fmla="*/ 6679 w 9361"/>
                    <a:gd name="connsiteY15" fmla="*/ 963 h 10000"/>
                    <a:gd name="connsiteX16" fmla="*/ 6999 w 9361"/>
                    <a:gd name="connsiteY16" fmla="*/ 711 h 10000"/>
                    <a:gd name="connsiteX17" fmla="*/ 7605 w 9361"/>
                    <a:gd name="connsiteY17" fmla="*/ 370 h 10000"/>
                    <a:gd name="connsiteX18" fmla="*/ 7916 w 9361"/>
                    <a:gd name="connsiteY18" fmla="*/ 296 h 10000"/>
                    <a:gd name="connsiteX19" fmla="*/ 8418 w 9361"/>
                    <a:gd name="connsiteY19" fmla="*/ 600 h 10000"/>
                    <a:gd name="connsiteX20" fmla="*/ 8808 w 9361"/>
                    <a:gd name="connsiteY20" fmla="*/ 1074 h 10000"/>
                    <a:gd name="connsiteX21" fmla="*/ 9084 w 9361"/>
                    <a:gd name="connsiteY21" fmla="*/ 1015 h 10000"/>
                    <a:gd name="connsiteX22" fmla="*/ 9361 w 9361"/>
                    <a:gd name="connsiteY22" fmla="*/ 1526 h 10000"/>
                    <a:gd name="connsiteX23" fmla="*/ 8808 w 9361"/>
                    <a:gd name="connsiteY23" fmla="*/ 1393 h 10000"/>
                    <a:gd name="connsiteX24" fmla="*/ 8574 w 9361"/>
                    <a:gd name="connsiteY24" fmla="*/ 1237 h 10000"/>
                    <a:gd name="connsiteX25" fmla="*/ 8081 w 9361"/>
                    <a:gd name="connsiteY25" fmla="*/ 815 h 10000"/>
                    <a:gd name="connsiteX26" fmla="*/ 7856 w 9361"/>
                    <a:gd name="connsiteY26" fmla="*/ 696 h 10000"/>
                    <a:gd name="connsiteX27" fmla="*/ 6731 w 9361"/>
                    <a:gd name="connsiteY27" fmla="*/ 1274 h 10000"/>
                    <a:gd name="connsiteX28" fmla="*/ 6421 w 9361"/>
                    <a:gd name="connsiteY28" fmla="*/ 1126 h 10000"/>
                    <a:gd name="connsiteX29" fmla="*/ 6125 w 9361"/>
                    <a:gd name="connsiteY29" fmla="*/ 1385 h 10000"/>
                    <a:gd name="connsiteX30" fmla="*/ 6039 w 9361"/>
                    <a:gd name="connsiteY30" fmla="*/ 1556 h 10000"/>
                    <a:gd name="connsiteX31" fmla="*/ 5927 w 9361"/>
                    <a:gd name="connsiteY31" fmla="*/ 1659 h 10000"/>
                    <a:gd name="connsiteX32" fmla="*/ 5762 w 9361"/>
                    <a:gd name="connsiteY32" fmla="*/ 1970 h 10000"/>
                    <a:gd name="connsiteX33" fmla="*/ 5685 w 9361"/>
                    <a:gd name="connsiteY33" fmla="*/ 2267 h 10000"/>
                    <a:gd name="connsiteX34" fmla="*/ 5486 w 9361"/>
                    <a:gd name="connsiteY34" fmla="*/ 2541 h 10000"/>
                    <a:gd name="connsiteX35" fmla="*/ 5304 w 9361"/>
                    <a:gd name="connsiteY35" fmla="*/ 2830 h 10000"/>
                    <a:gd name="connsiteX36" fmla="*/ 4621 w 9361"/>
                    <a:gd name="connsiteY36" fmla="*/ 3341 h 10000"/>
                    <a:gd name="connsiteX37" fmla="*/ 4378 w 9361"/>
                    <a:gd name="connsiteY37" fmla="*/ 4200 h 10000"/>
                    <a:gd name="connsiteX38" fmla="*/ 4041 w 9361"/>
                    <a:gd name="connsiteY38" fmla="*/ 4726 h 10000"/>
                    <a:gd name="connsiteX39" fmla="*/ 3774 w 9361"/>
                    <a:gd name="connsiteY39" fmla="*/ 5000 h 10000"/>
                    <a:gd name="connsiteX40" fmla="*/ 3530 w 9361"/>
                    <a:gd name="connsiteY40" fmla="*/ 5319 h 10000"/>
                    <a:gd name="connsiteX41" fmla="*/ 3410 w 9361"/>
                    <a:gd name="connsiteY41" fmla="*/ 5556 h 10000"/>
                    <a:gd name="connsiteX42" fmla="*/ 3358 w 9361"/>
                    <a:gd name="connsiteY42" fmla="*/ 6185 h 10000"/>
                    <a:gd name="connsiteX43" fmla="*/ 3505 w 9361"/>
                    <a:gd name="connsiteY43" fmla="*/ 6541 h 10000"/>
                    <a:gd name="connsiteX44" fmla="*/ 3436 w 9361"/>
                    <a:gd name="connsiteY44" fmla="*/ 6852 h 10000"/>
                    <a:gd name="connsiteX45" fmla="*/ 3401 w 9361"/>
                    <a:gd name="connsiteY45" fmla="*/ 7178 h 10000"/>
                    <a:gd name="connsiteX46" fmla="*/ 3211 w 9361"/>
                    <a:gd name="connsiteY46" fmla="*/ 7437 h 10000"/>
                    <a:gd name="connsiteX47" fmla="*/ 2579 w 9361"/>
                    <a:gd name="connsiteY47" fmla="*/ 8830 h 10000"/>
                    <a:gd name="connsiteX48" fmla="*/ 1324 w 9361"/>
                    <a:gd name="connsiteY48" fmla="*/ 9126 h 10000"/>
                    <a:gd name="connsiteX49" fmla="*/ 987 w 9361"/>
                    <a:gd name="connsiteY49" fmla="*/ 9207 h 10000"/>
                    <a:gd name="connsiteX50" fmla="*/ 736 w 9361"/>
                    <a:gd name="connsiteY50" fmla="*/ 9474 h 10000"/>
                    <a:gd name="connsiteX51" fmla="*/ 468 w 9361"/>
                    <a:gd name="connsiteY51" fmla="*/ 10000 h 10000"/>
                    <a:gd name="connsiteX52" fmla="*/ 270 w 9361"/>
                    <a:gd name="connsiteY52" fmla="*/ 9770 h 10000"/>
                    <a:gd name="connsiteX53" fmla="*/ 0 w 9361"/>
                    <a:gd name="connsiteY53" fmla="*/ 9630 h 10000"/>
                    <a:gd name="connsiteX54" fmla="*/ 996 w 9361"/>
                    <a:gd name="connsiteY54" fmla="*/ 7867 h 10000"/>
                    <a:gd name="connsiteX55" fmla="*/ 1532 w 9361"/>
                    <a:gd name="connsiteY55" fmla="*/ 7348 h 10000"/>
                    <a:gd name="connsiteX56" fmla="*/ 1714 w 9361"/>
                    <a:gd name="connsiteY56" fmla="*/ 6563 h 10000"/>
                    <a:gd name="connsiteX57" fmla="*/ 1956 w 9361"/>
                    <a:gd name="connsiteY57" fmla="*/ 5985 h 10000"/>
                    <a:gd name="connsiteX58" fmla="*/ 1411 w 9361"/>
                    <a:gd name="connsiteY58" fmla="*/ 5733 h 10000"/>
                    <a:gd name="connsiteX59" fmla="*/ 2068 w 9361"/>
                    <a:gd name="connsiteY59" fmla="*/ 4859 h 10000"/>
                    <a:gd name="connsiteX60" fmla="*/ 2216 w 9361"/>
                    <a:gd name="connsiteY60" fmla="*/ 4741 h 10000"/>
                    <a:gd name="connsiteX61" fmla="*/ 2372 w 9361"/>
                    <a:gd name="connsiteY61" fmla="*/ 4548 h 10000"/>
                    <a:gd name="connsiteX62" fmla="*/ 2527 w 9361"/>
                    <a:gd name="connsiteY62" fmla="*/ 4356 h 10000"/>
                    <a:gd name="connsiteX63" fmla="*/ 2527 w 9361"/>
                    <a:gd name="connsiteY63" fmla="*/ 4015 h 10000"/>
                    <a:gd name="connsiteX64" fmla="*/ 2328 w 9361"/>
                    <a:gd name="connsiteY64" fmla="*/ 3993 h 10000"/>
                    <a:gd name="connsiteX65" fmla="*/ 2475 w 9361"/>
                    <a:gd name="connsiteY65" fmla="*/ 3193 h 10000"/>
                    <a:gd name="connsiteX66" fmla="*/ 2419 w 9361"/>
                    <a:gd name="connsiteY66" fmla="*/ 2656 h 10000"/>
                    <a:gd name="connsiteX67" fmla="*/ 2280 w 9361"/>
                    <a:gd name="connsiteY67" fmla="*/ 2678 h 10000"/>
                    <a:gd name="connsiteX68" fmla="*/ 1126 w 9361"/>
                    <a:gd name="connsiteY68" fmla="*/ 2670 h 10000"/>
                    <a:gd name="connsiteX69" fmla="*/ 1252 w 9361"/>
                    <a:gd name="connsiteY69" fmla="*/ 2374 h 10000"/>
                    <a:gd name="connsiteX70" fmla="*/ 1324 w 9361"/>
                    <a:gd name="connsiteY70" fmla="*/ 1867 h 10000"/>
                    <a:gd name="connsiteX71" fmla="*/ 1450 w 9361"/>
                    <a:gd name="connsiteY71" fmla="*/ 1530 h 10000"/>
                    <a:gd name="connsiteX72" fmla="*/ 2233 w 9361"/>
                    <a:gd name="connsiteY72" fmla="*/ 304 h 10000"/>
                    <a:gd name="connsiteX0" fmla="*/ 2097 w 9712"/>
                    <a:gd name="connsiteY0" fmla="*/ 304 h 10000"/>
                    <a:gd name="connsiteX1" fmla="*/ 2667 w 9712"/>
                    <a:gd name="connsiteY1" fmla="*/ 185 h 10000"/>
                    <a:gd name="connsiteX2" fmla="*/ 3451 w 9712"/>
                    <a:gd name="connsiteY2" fmla="*/ 78 h 10000"/>
                    <a:gd name="connsiteX3" fmla="*/ 4311 w 9712"/>
                    <a:gd name="connsiteY3" fmla="*/ 33 h 10000"/>
                    <a:gd name="connsiteX4" fmla="*/ 4953 w 9712"/>
                    <a:gd name="connsiteY4" fmla="*/ 0 h 10000"/>
                    <a:gd name="connsiteX5" fmla="*/ 5563 w 9712"/>
                    <a:gd name="connsiteY5" fmla="*/ 156 h 10000"/>
                    <a:gd name="connsiteX6" fmla="*/ 5850 w 9712"/>
                    <a:gd name="connsiteY6" fmla="*/ 178 h 10000"/>
                    <a:gd name="connsiteX7" fmla="*/ 6080 w 9712"/>
                    <a:gd name="connsiteY7" fmla="*/ 126 h 10000"/>
                    <a:gd name="connsiteX8" fmla="*/ 6210 w 9712"/>
                    <a:gd name="connsiteY8" fmla="*/ 437 h 10000"/>
                    <a:gd name="connsiteX9" fmla="*/ 6505 w 9712"/>
                    <a:gd name="connsiteY9" fmla="*/ 415 h 10000"/>
                    <a:gd name="connsiteX10" fmla="*/ 6533 w 9712"/>
                    <a:gd name="connsiteY10" fmla="*/ 541 h 10000"/>
                    <a:gd name="connsiteX11" fmla="*/ 6857 w 9712"/>
                    <a:gd name="connsiteY11" fmla="*/ 459 h 10000"/>
                    <a:gd name="connsiteX12" fmla="*/ 6726 w 9712"/>
                    <a:gd name="connsiteY12" fmla="*/ 756 h 10000"/>
                    <a:gd name="connsiteX13" fmla="*/ 6847 w 9712"/>
                    <a:gd name="connsiteY13" fmla="*/ 800 h 10000"/>
                    <a:gd name="connsiteX14" fmla="*/ 6736 w 9712"/>
                    <a:gd name="connsiteY14" fmla="*/ 896 h 10000"/>
                    <a:gd name="connsiteX15" fmla="*/ 6847 w 9712"/>
                    <a:gd name="connsiteY15" fmla="*/ 963 h 10000"/>
                    <a:gd name="connsiteX16" fmla="*/ 7189 w 9712"/>
                    <a:gd name="connsiteY16" fmla="*/ 711 h 10000"/>
                    <a:gd name="connsiteX17" fmla="*/ 7836 w 9712"/>
                    <a:gd name="connsiteY17" fmla="*/ 370 h 10000"/>
                    <a:gd name="connsiteX18" fmla="*/ 8168 w 9712"/>
                    <a:gd name="connsiteY18" fmla="*/ 296 h 10000"/>
                    <a:gd name="connsiteX19" fmla="*/ 8705 w 9712"/>
                    <a:gd name="connsiteY19" fmla="*/ 600 h 10000"/>
                    <a:gd name="connsiteX20" fmla="*/ 9121 w 9712"/>
                    <a:gd name="connsiteY20" fmla="*/ 1074 h 10000"/>
                    <a:gd name="connsiteX21" fmla="*/ 9416 w 9712"/>
                    <a:gd name="connsiteY21" fmla="*/ 1015 h 10000"/>
                    <a:gd name="connsiteX22" fmla="*/ 9712 w 9712"/>
                    <a:gd name="connsiteY22" fmla="*/ 1526 h 10000"/>
                    <a:gd name="connsiteX23" fmla="*/ 9121 w 9712"/>
                    <a:gd name="connsiteY23" fmla="*/ 1393 h 10000"/>
                    <a:gd name="connsiteX24" fmla="*/ 8871 w 9712"/>
                    <a:gd name="connsiteY24" fmla="*/ 1237 h 10000"/>
                    <a:gd name="connsiteX25" fmla="*/ 8345 w 9712"/>
                    <a:gd name="connsiteY25" fmla="*/ 815 h 10000"/>
                    <a:gd name="connsiteX26" fmla="*/ 8104 w 9712"/>
                    <a:gd name="connsiteY26" fmla="*/ 696 h 10000"/>
                    <a:gd name="connsiteX27" fmla="*/ 6902 w 9712"/>
                    <a:gd name="connsiteY27" fmla="*/ 1274 h 10000"/>
                    <a:gd name="connsiteX28" fmla="*/ 6571 w 9712"/>
                    <a:gd name="connsiteY28" fmla="*/ 1126 h 10000"/>
                    <a:gd name="connsiteX29" fmla="*/ 6255 w 9712"/>
                    <a:gd name="connsiteY29" fmla="*/ 1385 h 10000"/>
                    <a:gd name="connsiteX30" fmla="*/ 6163 w 9712"/>
                    <a:gd name="connsiteY30" fmla="*/ 1556 h 10000"/>
                    <a:gd name="connsiteX31" fmla="*/ 6044 w 9712"/>
                    <a:gd name="connsiteY31" fmla="*/ 1659 h 10000"/>
                    <a:gd name="connsiteX32" fmla="*/ 5867 w 9712"/>
                    <a:gd name="connsiteY32" fmla="*/ 1970 h 10000"/>
                    <a:gd name="connsiteX33" fmla="*/ 5785 w 9712"/>
                    <a:gd name="connsiteY33" fmla="*/ 2267 h 10000"/>
                    <a:gd name="connsiteX34" fmla="*/ 5572 w 9712"/>
                    <a:gd name="connsiteY34" fmla="*/ 2541 h 10000"/>
                    <a:gd name="connsiteX35" fmla="*/ 5378 w 9712"/>
                    <a:gd name="connsiteY35" fmla="*/ 2830 h 10000"/>
                    <a:gd name="connsiteX36" fmla="*/ 4648 w 9712"/>
                    <a:gd name="connsiteY36" fmla="*/ 3341 h 10000"/>
                    <a:gd name="connsiteX37" fmla="*/ 4389 w 9712"/>
                    <a:gd name="connsiteY37" fmla="*/ 4200 h 10000"/>
                    <a:gd name="connsiteX38" fmla="*/ 4029 w 9712"/>
                    <a:gd name="connsiteY38" fmla="*/ 4726 h 10000"/>
                    <a:gd name="connsiteX39" fmla="*/ 3744 w 9712"/>
                    <a:gd name="connsiteY39" fmla="*/ 5000 h 10000"/>
                    <a:gd name="connsiteX40" fmla="*/ 3483 w 9712"/>
                    <a:gd name="connsiteY40" fmla="*/ 5319 h 10000"/>
                    <a:gd name="connsiteX41" fmla="*/ 3355 w 9712"/>
                    <a:gd name="connsiteY41" fmla="*/ 5556 h 10000"/>
                    <a:gd name="connsiteX42" fmla="*/ 3299 w 9712"/>
                    <a:gd name="connsiteY42" fmla="*/ 6185 h 10000"/>
                    <a:gd name="connsiteX43" fmla="*/ 3456 w 9712"/>
                    <a:gd name="connsiteY43" fmla="*/ 6541 h 10000"/>
                    <a:gd name="connsiteX44" fmla="*/ 3383 w 9712"/>
                    <a:gd name="connsiteY44" fmla="*/ 6852 h 10000"/>
                    <a:gd name="connsiteX45" fmla="*/ 3345 w 9712"/>
                    <a:gd name="connsiteY45" fmla="*/ 7178 h 10000"/>
                    <a:gd name="connsiteX46" fmla="*/ 3142 w 9712"/>
                    <a:gd name="connsiteY46" fmla="*/ 7437 h 10000"/>
                    <a:gd name="connsiteX47" fmla="*/ 2467 w 9712"/>
                    <a:gd name="connsiteY47" fmla="*/ 8830 h 10000"/>
                    <a:gd name="connsiteX48" fmla="*/ 1126 w 9712"/>
                    <a:gd name="connsiteY48" fmla="*/ 9126 h 10000"/>
                    <a:gd name="connsiteX49" fmla="*/ 766 w 9712"/>
                    <a:gd name="connsiteY49" fmla="*/ 9207 h 10000"/>
                    <a:gd name="connsiteX50" fmla="*/ 498 w 9712"/>
                    <a:gd name="connsiteY50" fmla="*/ 9474 h 10000"/>
                    <a:gd name="connsiteX51" fmla="*/ 212 w 9712"/>
                    <a:gd name="connsiteY51" fmla="*/ 10000 h 10000"/>
                    <a:gd name="connsiteX52" fmla="*/ 0 w 9712"/>
                    <a:gd name="connsiteY52" fmla="*/ 9770 h 10000"/>
                    <a:gd name="connsiteX53" fmla="*/ 776 w 9712"/>
                    <a:gd name="connsiteY53" fmla="*/ 7867 h 10000"/>
                    <a:gd name="connsiteX54" fmla="*/ 1349 w 9712"/>
                    <a:gd name="connsiteY54" fmla="*/ 7348 h 10000"/>
                    <a:gd name="connsiteX55" fmla="*/ 1543 w 9712"/>
                    <a:gd name="connsiteY55" fmla="*/ 6563 h 10000"/>
                    <a:gd name="connsiteX56" fmla="*/ 1802 w 9712"/>
                    <a:gd name="connsiteY56" fmla="*/ 5985 h 10000"/>
                    <a:gd name="connsiteX57" fmla="*/ 1219 w 9712"/>
                    <a:gd name="connsiteY57" fmla="*/ 5733 h 10000"/>
                    <a:gd name="connsiteX58" fmla="*/ 1921 w 9712"/>
                    <a:gd name="connsiteY58" fmla="*/ 4859 h 10000"/>
                    <a:gd name="connsiteX59" fmla="*/ 2079 w 9712"/>
                    <a:gd name="connsiteY59" fmla="*/ 4741 h 10000"/>
                    <a:gd name="connsiteX60" fmla="*/ 2246 w 9712"/>
                    <a:gd name="connsiteY60" fmla="*/ 4548 h 10000"/>
                    <a:gd name="connsiteX61" fmla="*/ 2411 w 9712"/>
                    <a:gd name="connsiteY61" fmla="*/ 4356 h 10000"/>
                    <a:gd name="connsiteX62" fmla="*/ 2411 w 9712"/>
                    <a:gd name="connsiteY62" fmla="*/ 4015 h 10000"/>
                    <a:gd name="connsiteX63" fmla="*/ 2199 w 9712"/>
                    <a:gd name="connsiteY63" fmla="*/ 3993 h 10000"/>
                    <a:gd name="connsiteX64" fmla="*/ 2356 w 9712"/>
                    <a:gd name="connsiteY64" fmla="*/ 3193 h 10000"/>
                    <a:gd name="connsiteX65" fmla="*/ 2296 w 9712"/>
                    <a:gd name="connsiteY65" fmla="*/ 2656 h 10000"/>
                    <a:gd name="connsiteX66" fmla="*/ 2148 w 9712"/>
                    <a:gd name="connsiteY66" fmla="*/ 2678 h 10000"/>
                    <a:gd name="connsiteX67" fmla="*/ 915 w 9712"/>
                    <a:gd name="connsiteY67" fmla="*/ 2670 h 10000"/>
                    <a:gd name="connsiteX68" fmla="*/ 1049 w 9712"/>
                    <a:gd name="connsiteY68" fmla="*/ 2374 h 10000"/>
                    <a:gd name="connsiteX69" fmla="*/ 1126 w 9712"/>
                    <a:gd name="connsiteY69" fmla="*/ 1867 h 10000"/>
                    <a:gd name="connsiteX70" fmla="*/ 1261 w 9712"/>
                    <a:gd name="connsiteY70" fmla="*/ 1530 h 10000"/>
                    <a:gd name="connsiteX71" fmla="*/ 2097 w 9712"/>
                    <a:gd name="connsiteY71" fmla="*/ 304 h 10000"/>
                    <a:gd name="connsiteX0" fmla="*/ 1941 w 9782"/>
                    <a:gd name="connsiteY0" fmla="*/ 304 h 10000"/>
                    <a:gd name="connsiteX1" fmla="*/ 2528 w 9782"/>
                    <a:gd name="connsiteY1" fmla="*/ 185 h 10000"/>
                    <a:gd name="connsiteX2" fmla="*/ 3335 w 9782"/>
                    <a:gd name="connsiteY2" fmla="*/ 78 h 10000"/>
                    <a:gd name="connsiteX3" fmla="*/ 4221 w 9782"/>
                    <a:gd name="connsiteY3" fmla="*/ 33 h 10000"/>
                    <a:gd name="connsiteX4" fmla="*/ 4882 w 9782"/>
                    <a:gd name="connsiteY4" fmla="*/ 0 h 10000"/>
                    <a:gd name="connsiteX5" fmla="*/ 5510 w 9782"/>
                    <a:gd name="connsiteY5" fmla="*/ 156 h 10000"/>
                    <a:gd name="connsiteX6" fmla="*/ 5805 w 9782"/>
                    <a:gd name="connsiteY6" fmla="*/ 178 h 10000"/>
                    <a:gd name="connsiteX7" fmla="*/ 6042 w 9782"/>
                    <a:gd name="connsiteY7" fmla="*/ 126 h 10000"/>
                    <a:gd name="connsiteX8" fmla="*/ 6176 w 9782"/>
                    <a:gd name="connsiteY8" fmla="*/ 437 h 10000"/>
                    <a:gd name="connsiteX9" fmla="*/ 6480 w 9782"/>
                    <a:gd name="connsiteY9" fmla="*/ 415 h 10000"/>
                    <a:gd name="connsiteX10" fmla="*/ 6509 w 9782"/>
                    <a:gd name="connsiteY10" fmla="*/ 541 h 10000"/>
                    <a:gd name="connsiteX11" fmla="*/ 6842 w 9782"/>
                    <a:gd name="connsiteY11" fmla="*/ 459 h 10000"/>
                    <a:gd name="connsiteX12" fmla="*/ 6707 w 9782"/>
                    <a:gd name="connsiteY12" fmla="*/ 756 h 10000"/>
                    <a:gd name="connsiteX13" fmla="*/ 6832 w 9782"/>
                    <a:gd name="connsiteY13" fmla="*/ 800 h 10000"/>
                    <a:gd name="connsiteX14" fmla="*/ 6718 w 9782"/>
                    <a:gd name="connsiteY14" fmla="*/ 896 h 10000"/>
                    <a:gd name="connsiteX15" fmla="*/ 6832 w 9782"/>
                    <a:gd name="connsiteY15" fmla="*/ 963 h 10000"/>
                    <a:gd name="connsiteX16" fmla="*/ 7184 w 9782"/>
                    <a:gd name="connsiteY16" fmla="*/ 711 h 10000"/>
                    <a:gd name="connsiteX17" fmla="*/ 7850 w 9782"/>
                    <a:gd name="connsiteY17" fmla="*/ 370 h 10000"/>
                    <a:gd name="connsiteX18" fmla="*/ 8192 w 9782"/>
                    <a:gd name="connsiteY18" fmla="*/ 296 h 10000"/>
                    <a:gd name="connsiteX19" fmla="*/ 8745 w 9782"/>
                    <a:gd name="connsiteY19" fmla="*/ 600 h 10000"/>
                    <a:gd name="connsiteX20" fmla="*/ 9173 w 9782"/>
                    <a:gd name="connsiteY20" fmla="*/ 1074 h 10000"/>
                    <a:gd name="connsiteX21" fmla="*/ 9477 w 9782"/>
                    <a:gd name="connsiteY21" fmla="*/ 1015 h 10000"/>
                    <a:gd name="connsiteX22" fmla="*/ 9782 w 9782"/>
                    <a:gd name="connsiteY22" fmla="*/ 1526 h 10000"/>
                    <a:gd name="connsiteX23" fmla="*/ 9173 w 9782"/>
                    <a:gd name="connsiteY23" fmla="*/ 1393 h 10000"/>
                    <a:gd name="connsiteX24" fmla="*/ 8916 w 9782"/>
                    <a:gd name="connsiteY24" fmla="*/ 1237 h 10000"/>
                    <a:gd name="connsiteX25" fmla="*/ 8374 w 9782"/>
                    <a:gd name="connsiteY25" fmla="*/ 815 h 10000"/>
                    <a:gd name="connsiteX26" fmla="*/ 8126 w 9782"/>
                    <a:gd name="connsiteY26" fmla="*/ 696 h 10000"/>
                    <a:gd name="connsiteX27" fmla="*/ 6889 w 9782"/>
                    <a:gd name="connsiteY27" fmla="*/ 1274 h 10000"/>
                    <a:gd name="connsiteX28" fmla="*/ 6548 w 9782"/>
                    <a:gd name="connsiteY28" fmla="*/ 1126 h 10000"/>
                    <a:gd name="connsiteX29" fmla="*/ 6222 w 9782"/>
                    <a:gd name="connsiteY29" fmla="*/ 1385 h 10000"/>
                    <a:gd name="connsiteX30" fmla="*/ 6128 w 9782"/>
                    <a:gd name="connsiteY30" fmla="*/ 1556 h 10000"/>
                    <a:gd name="connsiteX31" fmla="*/ 6005 w 9782"/>
                    <a:gd name="connsiteY31" fmla="*/ 1659 h 10000"/>
                    <a:gd name="connsiteX32" fmla="*/ 5823 w 9782"/>
                    <a:gd name="connsiteY32" fmla="*/ 1970 h 10000"/>
                    <a:gd name="connsiteX33" fmla="*/ 5739 w 9782"/>
                    <a:gd name="connsiteY33" fmla="*/ 2267 h 10000"/>
                    <a:gd name="connsiteX34" fmla="*/ 5519 w 9782"/>
                    <a:gd name="connsiteY34" fmla="*/ 2541 h 10000"/>
                    <a:gd name="connsiteX35" fmla="*/ 5319 w 9782"/>
                    <a:gd name="connsiteY35" fmla="*/ 2830 h 10000"/>
                    <a:gd name="connsiteX36" fmla="*/ 4568 w 9782"/>
                    <a:gd name="connsiteY36" fmla="*/ 3341 h 10000"/>
                    <a:gd name="connsiteX37" fmla="*/ 4301 w 9782"/>
                    <a:gd name="connsiteY37" fmla="*/ 4200 h 10000"/>
                    <a:gd name="connsiteX38" fmla="*/ 3930 w 9782"/>
                    <a:gd name="connsiteY38" fmla="*/ 4726 h 10000"/>
                    <a:gd name="connsiteX39" fmla="*/ 3637 w 9782"/>
                    <a:gd name="connsiteY39" fmla="*/ 5000 h 10000"/>
                    <a:gd name="connsiteX40" fmla="*/ 3368 w 9782"/>
                    <a:gd name="connsiteY40" fmla="*/ 5319 h 10000"/>
                    <a:gd name="connsiteX41" fmla="*/ 3236 w 9782"/>
                    <a:gd name="connsiteY41" fmla="*/ 5556 h 10000"/>
                    <a:gd name="connsiteX42" fmla="*/ 3179 w 9782"/>
                    <a:gd name="connsiteY42" fmla="*/ 6185 h 10000"/>
                    <a:gd name="connsiteX43" fmla="*/ 3340 w 9782"/>
                    <a:gd name="connsiteY43" fmla="*/ 6541 h 10000"/>
                    <a:gd name="connsiteX44" fmla="*/ 3265 w 9782"/>
                    <a:gd name="connsiteY44" fmla="*/ 6852 h 10000"/>
                    <a:gd name="connsiteX45" fmla="*/ 3226 w 9782"/>
                    <a:gd name="connsiteY45" fmla="*/ 7178 h 10000"/>
                    <a:gd name="connsiteX46" fmla="*/ 3017 w 9782"/>
                    <a:gd name="connsiteY46" fmla="*/ 7437 h 10000"/>
                    <a:gd name="connsiteX47" fmla="*/ 2322 w 9782"/>
                    <a:gd name="connsiteY47" fmla="*/ 8830 h 10000"/>
                    <a:gd name="connsiteX48" fmla="*/ 941 w 9782"/>
                    <a:gd name="connsiteY48" fmla="*/ 9126 h 10000"/>
                    <a:gd name="connsiteX49" fmla="*/ 571 w 9782"/>
                    <a:gd name="connsiteY49" fmla="*/ 9207 h 10000"/>
                    <a:gd name="connsiteX50" fmla="*/ 295 w 9782"/>
                    <a:gd name="connsiteY50" fmla="*/ 9474 h 10000"/>
                    <a:gd name="connsiteX51" fmla="*/ 0 w 9782"/>
                    <a:gd name="connsiteY51" fmla="*/ 10000 h 10000"/>
                    <a:gd name="connsiteX52" fmla="*/ 581 w 9782"/>
                    <a:gd name="connsiteY52" fmla="*/ 7867 h 10000"/>
                    <a:gd name="connsiteX53" fmla="*/ 1171 w 9782"/>
                    <a:gd name="connsiteY53" fmla="*/ 7348 h 10000"/>
                    <a:gd name="connsiteX54" fmla="*/ 1371 w 9782"/>
                    <a:gd name="connsiteY54" fmla="*/ 6563 h 10000"/>
                    <a:gd name="connsiteX55" fmla="*/ 1637 w 9782"/>
                    <a:gd name="connsiteY55" fmla="*/ 5985 h 10000"/>
                    <a:gd name="connsiteX56" fmla="*/ 1037 w 9782"/>
                    <a:gd name="connsiteY56" fmla="*/ 5733 h 10000"/>
                    <a:gd name="connsiteX57" fmla="*/ 1760 w 9782"/>
                    <a:gd name="connsiteY57" fmla="*/ 4859 h 10000"/>
                    <a:gd name="connsiteX58" fmla="*/ 1923 w 9782"/>
                    <a:gd name="connsiteY58" fmla="*/ 4741 h 10000"/>
                    <a:gd name="connsiteX59" fmla="*/ 2095 w 9782"/>
                    <a:gd name="connsiteY59" fmla="*/ 4548 h 10000"/>
                    <a:gd name="connsiteX60" fmla="*/ 2264 w 9782"/>
                    <a:gd name="connsiteY60" fmla="*/ 4356 h 10000"/>
                    <a:gd name="connsiteX61" fmla="*/ 2264 w 9782"/>
                    <a:gd name="connsiteY61" fmla="*/ 4015 h 10000"/>
                    <a:gd name="connsiteX62" fmla="*/ 2046 w 9782"/>
                    <a:gd name="connsiteY62" fmla="*/ 3993 h 10000"/>
                    <a:gd name="connsiteX63" fmla="*/ 2208 w 9782"/>
                    <a:gd name="connsiteY63" fmla="*/ 3193 h 10000"/>
                    <a:gd name="connsiteX64" fmla="*/ 2146 w 9782"/>
                    <a:gd name="connsiteY64" fmla="*/ 2656 h 10000"/>
                    <a:gd name="connsiteX65" fmla="*/ 1994 w 9782"/>
                    <a:gd name="connsiteY65" fmla="*/ 2678 h 10000"/>
                    <a:gd name="connsiteX66" fmla="*/ 724 w 9782"/>
                    <a:gd name="connsiteY66" fmla="*/ 2670 h 10000"/>
                    <a:gd name="connsiteX67" fmla="*/ 862 w 9782"/>
                    <a:gd name="connsiteY67" fmla="*/ 2374 h 10000"/>
                    <a:gd name="connsiteX68" fmla="*/ 941 w 9782"/>
                    <a:gd name="connsiteY68" fmla="*/ 1867 h 10000"/>
                    <a:gd name="connsiteX69" fmla="*/ 1080 w 9782"/>
                    <a:gd name="connsiteY69" fmla="*/ 1530 h 10000"/>
                    <a:gd name="connsiteX70" fmla="*/ 1941 w 9782"/>
                    <a:gd name="connsiteY70" fmla="*/ 304 h 10000"/>
                    <a:gd name="connsiteX0" fmla="*/ 1682 w 9698"/>
                    <a:gd name="connsiteY0" fmla="*/ 304 h 9474"/>
                    <a:gd name="connsiteX1" fmla="*/ 2282 w 9698"/>
                    <a:gd name="connsiteY1" fmla="*/ 185 h 9474"/>
                    <a:gd name="connsiteX2" fmla="*/ 3107 w 9698"/>
                    <a:gd name="connsiteY2" fmla="*/ 78 h 9474"/>
                    <a:gd name="connsiteX3" fmla="*/ 4013 w 9698"/>
                    <a:gd name="connsiteY3" fmla="*/ 33 h 9474"/>
                    <a:gd name="connsiteX4" fmla="*/ 4689 w 9698"/>
                    <a:gd name="connsiteY4" fmla="*/ 0 h 9474"/>
                    <a:gd name="connsiteX5" fmla="*/ 5331 w 9698"/>
                    <a:gd name="connsiteY5" fmla="*/ 156 h 9474"/>
                    <a:gd name="connsiteX6" fmla="*/ 5632 w 9698"/>
                    <a:gd name="connsiteY6" fmla="*/ 178 h 9474"/>
                    <a:gd name="connsiteX7" fmla="*/ 5875 w 9698"/>
                    <a:gd name="connsiteY7" fmla="*/ 126 h 9474"/>
                    <a:gd name="connsiteX8" fmla="*/ 6012 w 9698"/>
                    <a:gd name="connsiteY8" fmla="*/ 437 h 9474"/>
                    <a:gd name="connsiteX9" fmla="*/ 6322 w 9698"/>
                    <a:gd name="connsiteY9" fmla="*/ 415 h 9474"/>
                    <a:gd name="connsiteX10" fmla="*/ 6352 w 9698"/>
                    <a:gd name="connsiteY10" fmla="*/ 541 h 9474"/>
                    <a:gd name="connsiteX11" fmla="*/ 6692 w 9698"/>
                    <a:gd name="connsiteY11" fmla="*/ 459 h 9474"/>
                    <a:gd name="connsiteX12" fmla="*/ 6554 w 9698"/>
                    <a:gd name="connsiteY12" fmla="*/ 756 h 9474"/>
                    <a:gd name="connsiteX13" fmla="*/ 6682 w 9698"/>
                    <a:gd name="connsiteY13" fmla="*/ 800 h 9474"/>
                    <a:gd name="connsiteX14" fmla="*/ 6566 w 9698"/>
                    <a:gd name="connsiteY14" fmla="*/ 896 h 9474"/>
                    <a:gd name="connsiteX15" fmla="*/ 6682 w 9698"/>
                    <a:gd name="connsiteY15" fmla="*/ 963 h 9474"/>
                    <a:gd name="connsiteX16" fmla="*/ 7042 w 9698"/>
                    <a:gd name="connsiteY16" fmla="*/ 711 h 9474"/>
                    <a:gd name="connsiteX17" fmla="*/ 7723 w 9698"/>
                    <a:gd name="connsiteY17" fmla="*/ 370 h 9474"/>
                    <a:gd name="connsiteX18" fmla="*/ 8073 w 9698"/>
                    <a:gd name="connsiteY18" fmla="*/ 296 h 9474"/>
                    <a:gd name="connsiteX19" fmla="*/ 8638 w 9698"/>
                    <a:gd name="connsiteY19" fmla="*/ 600 h 9474"/>
                    <a:gd name="connsiteX20" fmla="*/ 9075 w 9698"/>
                    <a:gd name="connsiteY20" fmla="*/ 1074 h 9474"/>
                    <a:gd name="connsiteX21" fmla="*/ 9386 w 9698"/>
                    <a:gd name="connsiteY21" fmla="*/ 1015 h 9474"/>
                    <a:gd name="connsiteX22" fmla="*/ 9698 w 9698"/>
                    <a:gd name="connsiteY22" fmla="*/ 1526 h 9474"/>
                    <a:gd name="connsiteX23" fmla="*/ 9075 w 9698"/>
                    <a:gd name="connsiteY23" fmla="*/ 1393 h 9474"/>
                    <a:gd name="connsiteX24" fmla="*/ 8813 w 9698"/>
                    <a:gd name="connsiteY24" fmla="*/ 1237 h 9474"/>
                    <a:gd name="connsiteX25" fmla="*/ 8259 w 9698"/>
                    <a:gd name="connsiteY25" fmla="*/ 815 h 9474"/>
                    <a:gd name="connsiteX26" fmla="*/ 8005 w 9698"/>
                    <a:gd name="connsiteY26" fmla="*/ 696 h 9474"/>
                    <a:gd name="connsiteX27" fmla="*/ 6741 w 9698"/>
                    <a:gd name="connsiteY27" fmla="*/ 1274 h 9474"/>
                    <a:gd name="connsiteX28" fmla="*/ 6392 w 9698"/>
                    <a:gd name="connsiteY28" fmla="*/ 1126 h 9474"/>
                    <a:gd name="connsiteX29" fmla="*/ 6059 w 9698"/>
                    <a:gd name="connsiteY29" fmla="*/ 1385 h 9474"/>
                    <a:gd name="connsiteX30" fmla="*/ 5963 w 9698"/>
                    <a:gd name="connsiteY30" fmla="*/ 1556 h 9474"/>
                    <a:gd name="connsiteX31" fmla="*/ 5837 w 9698"/>
                    <a:gd name="connsiteY31" fmla="*/ 1659 h 9474"/>
                    <a:gd name="connsiteX32" fmla="*/ 5651 w 9698"/>
                    <a:gd name="connsiteY32" fmla="*/ 1970 h 9474"/>
                    <a:gd name="connsiteX33" fmla="*/ 5565 w 9698"/>
                    <a:gd name="connsiteY33" fmla="*/ 2267 h 9474"/>
                    <a:gd name="connsiteX34" fmla="*/ 5340 w 9698"/>
                    <a:gd name="connsiteY34" fmla="*/ 2541 h 9474"/>
                    <a:gd name="connsiteX35" fmla="*/ 5136 w 9698"/>
                    <a:gd name="connsiteY35" fmla="*/ 2830 h 9474"/>
                    <a:gd name="connsiteX36" fmla="*/ 4368 w 9698"/>
                    <a:gd name="connsiteY36" fmla="*/ 3341 h 9474"/>
                    <a:gd name="connsiteX37" fmla="*/ 4095 w 9698"/>
                    <a:gd name="connsiteY37" fmla="*/ 4200 h 9474"/>
                    <a:gd name="connsiteX38" fmla="*/ 3716 w 9698"/>
                    <a:gd name="connsiteY38" fmla="*/ 4726 h 9474"/>
                    <a:gd name="connsiteX39" fmla="*/ 3416 w 9698"/>
                    <a:gd name="connsiteY39" fmla="*/ 5000 h 9474"/>
                    <a:gd name="connsiteX40" fmla="*/ 3141 w 9698"/>
                    <a:gd name="connsiteY40" fmla="*/ 5319 h 9474"/>
                    <a:gd name="connsiteX41" fmla="*/ 3006 w 9698"/>
                    <a:gd name="connsiteY41" fmla="*/ 5556 h 9474"/>
                    <a:gd name="connsiteX42" fmla="*/ 2948 w 9698"/>
                    <a:gd name="connsiteY42" fmla="*/ 6185 h 9474"/>
                    <a:gd name="connsiteX43" fmla="*/ 3112 w 9698"/>
                    <a:gd name="connsiteY43" fmla="*/ 6541 h 9474"/>
                    <a:gd name="connsiteX44" fmla="*/ 3036 w 9698"/>
                    <a:gd name="connsiteY44" fmla="*/ 6852 h 9474"/>
                    <a:gd name="connsiteX45" fmla="*/ 2996 w 9698"/>
                    <a:gd name="connsiteY45" fmla="*/ 7178 h 9474"/>
                    <a:gd name="connsiteX46" fmla="*/ 2782 w 9698"/>
                    <a:gd name="connsiteY46" fmla="*/ 7437 h 9474"/>
                    <a:gd name="connsiteX47" fmla="*/ 2072 w 9698"/>
                    <a:gd name="connsiteY47" fmla="*/ 8830 h 9474"/>
                    <a:gd name="connsiteX48" fmla="*/ 660 w 9698"/>
                    <a:gd name="connsiteY48" fmla="*/ 9126 h 9474"/>
                    <a:gd name="connsiteX49" fmla="*/ 282 w 9698"/>
                    <a:gd name="connsiteY49" fmla="*/ 9207 h 9474"/>
                    <a:gd name="connsiteX50" fmla="*/ 0 w 9698"/>
                    <a:gd name="connsiteY50" fmla="*/ 9474 h 9474"/>
                    <a:gd name="connsiteX51" fmla="*/ 292 w 9698"/>
                    <a:gd name="connsiteY51" fmla="*/ 7867 h 9474"/>
                    <a:gd name="connsiteX52" fmla="*/ 895 w 9698"/>
                    <a:gd name="connsiteY52" fmla="*/ 7348 h 9474"/>
                    <a:gd name="connsiteX53" fmla="*/ 1100 w 9698"/>
                    <a:gd name="connsiteY53" fmla="*/ 6563 h 9474"/>
                    <a:gd name="connsiteX54" fmla="*/ 1371 w 9698"/>
                    <a:gd name="connsiteY54" fmla="*/ 5985 h 9474"/>
                    <a:gd name="connsiteX55" fmla="*/ 758 w 9698"/>
                    <a:gd name="connsiteY55" fmla="*/ 5733 h 9474"/>
                    <a:gd name="connsiteX56" fmla="*/ 1497 w 9698"/>
                    <a:gd name="connsiteY56" fmla="*/ 4859 h 9474"/>
                    <a:gd name="connsiteX57" fmla="*/ 1664 w 9698"/>
                    <a:gd name="connsiteY57" fmla="*/ 4741 h 9474"/>
                    <a:gd name="connsiteX58" fmla="*/ 1840 w 9698"/>
                    <a:gd name="connsiteY58" fmla="*/ 4548 h 9474"/>
                    <a:gd name="connsiteX59" fmla="*/ 2012 w 9698"/>
                    <a:gd name="connsiteY59" fmla="*/ 4356 h 9474"/>
                    <a:gd name="connsiteX60" fmla="*/ 2012 w 9698"/>
                    <a:gd name="connsiteY60" fmla="*/ 4015 h 9474"/>
                    <a:gd name="connsiteX61" fmla="*/ 1790 w 9698"/>
                    <a:gd name="connsiteY61" fmla="*/ 3993 h 9474"/>
                    <a:gd name="connsiteX62" fmla="*/ 1955 w 9698"/>
                    <a:gd name="connsiteY62" fmla="*/ 3193 h 9474"/>
                    <a:gd name="connsiteX63" fmla="*/ 1892 w 9698"/>
                    <a:gd name="connsiteY63" fmla="*/ 2656 h 9474"/>
                    <a:gd name="connsiteX64" fmla="*/ 1736 w 9698"/>
                    <a:gd name="connsiteY64" fmla="*/ 2678 h 9474"/>
                    <a:gd name="connsiteX65" fmla="*/ 438 w 9698"/>
                    <a:gd name="connsiteY65" fmla="*/ 2670 h 9474"/>
                    <a:gd name="connsiteX66" fmla="*/ 579 w 9698"/>
                    <a:gd name="connsiteY66" fmla="*/ 2374 h 9474"/>
                    <a:gd name="connsiteX67" fmla="*/ 660 w 9698"/>
                    <a:gd name="connsiteY67" fmla="*/ 1867 h 9474"/>
                    <a:gd name="connsiteX68" fmla="*/ 802 w 9698"/>
                    <a:gd name="connsiteY68" fmla="*/ 1530 h 9474"/>
                    <a:gd name="connsiteX69" fmla="*/ 1682 w 9698"/>
                    <a:gd name="connsiteY69" fmla="*/ 304 h 9474"/>
                    <a:gd name="connsiteX0" fmla="*/ 1443 w 9709"/>
                    <a:gd name="connsiteY0" fmla="*/ 321 h 9718"/>
                    <a:gd name="connsiteX1" fmla="*/ 2062 w 9709"/>
                    <a:gd name="connsiteY1" fmla="*/ 195 h 9718"/>
                    <a:gd name="connsiteX2" fmla="*/ 2913 w 9709"/>
                    <a:gd name="connsiteY2" fmla="*/ 82 h 9718"/>
                    <a:gd name="connsiteX3" fmla="*/ 3847 w 9709"/>
                    <a:gd name="connsiteY3" fmla="*/ 35 h 9718"/>
                    <a:gd name="connsiteX4" fmla="*/ 4544 w 9709"/>
                    <a:gd name="connsiteY4" fmla="*/ 0 h 9718"/>
                    <a:gd name="connsiteX5" fmla="*/ 5206 w 9709"/>
                    <a:gd name="connsiteY5" fmla="*/ 165 h 9718"/>
                    <a:gd name="connsiteX6" fmla="*/ 5516 w 9709"/>
                    <a:gd name="connsiteY6" fmla="*/ 188 h 9718"/>
                    <a:gd name="connsiteX7" fmla="*/ 5767 w 9709"/>
                    <a:gd name="connsiteY7" fmla="*/ 133 h 9718"/>
                    <a:gd name="connsiteX8" fmla="*/ 5908 w 9709"/>
                    <a:gd name="connsiteY8" fmla="*/ 461 h 9718"/>
                    <a:gd name="connsiteX9" fmla="*/ 6228 w 9709"/>
                    <a:gd name="connsiteY9" fmla="*/ 438 h 9718"/>
                    <a:gd name="connsiteX10" fmla="*/ 6259 w 9709"/>
                    <a:gd name="connsiteY10" fmla="*/ 571 h 9718"/>
                    <a:gd name="connsiteX11" fmla="*/ 6609 w 9709"/>
                    <a:gd name="connsiteY11" fmla="*/ 484 h 9718"/>
                    <a:gd name="connsiteX12" fmla="*/ 6467 w 9709"/>
                    <a:gd name="connsiteY12" fmla="*/ 798 h 9718"/>
                    <a:gd name="connsiteX13" fmla="*/ 6599 w 9709"/>
                    <a:gd name="connsiteY13" fmla="*/ 844 h 9718"/>
                    <a:gd name="connsiteX14" fmla="*/ 6479 w 9709"/>
                    <a:gd name="connsiteY14" fmla="*/ 946 h 9718"/>
                    <a:gd name="connsiteX15" fmla="*/ 6599 w 9709"/>
                    <a:gd name="connsiteY15" fmla="*/ 1016 h 9718"/>
                    <a:gd name="connsiteX16" fmla="*/ 6970 w 9709"/>
                    <a:gd name="connsiteY16" fmla="*/ 750 h 9718"/>
                    <a:gd name="connsiteX17" fmla="*/ 7672 w 9709"/>
                    <a:gd name="connsiteY17" fmla="*/ 391 h 9718"/>
                    <a:gd name="connsiteX18" fmla="*/ 8033 w 9709"/>
                    <a:gd name="connsiteY18" fmla="*/ 312 h 9718"/>
                    <a:gd name="connsiteX19" fmla="*/ 8616 w 9709"/>
                    <a:gd name="connsiteY19" fmla="*/ 633 h 9718"/>
                    <a:gd name="connsiteX20" fmla="*/ 9067 w 9709"/>
                    <a:gd name="connsiteY20" fmla="*/ 1134 h 9718"/>
                    <a:gd name="connsiteX21" fmla="*/ 9387 w 9709"/>
                    <a:gd name="connsiteY21" fmla="*/ 1071 h 9718"/>
                    <a:gd name="connsiteX22" fmla="*/ 9709 w 9709"/>
                    <a:gd name="connsiteY22" fmla="*/ 1611 h 9718"/>
                    <a:gd name="connsiteX23" fmla="*/ 9067 w 9709"/>
                    <a:gd name="connsiteY23" fmla="*/ 1470 h 9718"/>
                    <a:gd name="connsiteX24" fmla="*/ 8796 w 9709"/>
                    <a:gd name="connsiteY24" fmla="*/ 1306 h 9718"/>
                    <a:gd name="connsiteX25" fmla="*/ 8225 w 9709"/>
                    <a:gd name="connsiteY25" fmla="*/ 860 h 9718"/>
                    <a:gd name="connsiteX26" fmla="*/ 7963 w 9709"/>
                    <a:gd name="connsiteY26" fmla="*/ 735 h 9718"/>
                    <a:gd name="connsiteX27" fmla="*/ 6660 w 9709"/>
                    <a:gd name="connsiteY27" fmla="*/ 1345 h 9718"/>
                    <a:gd name="connsiteX28" fmla="*/ 6300 w 9709"/>
                    <a:gd name="connsiteY28" fmla="*/ 1189 h 9718"/>
                    <a:gd name="connsiteX29" fmla="*/ 5957 w 9709"/>
                    <a:gd name="connsiteY29" fmla="*/ 1462 h 9718"/>
                    <a:gd name="connsiteX30" fmla="*/ 5858 w 9709"/>
                    <a:gd name="connsiteY30" fmla="*/ 1642 h 9718"/>
                    <a:gd name="connsiteX31" fmla="*/ 5728 w 9709"/>
                    <a:gd name="connsiteY31" fmla="*/ 1751 h 9718"/>
                    <a:gd name="connsiteX32" fmla="*/ 5536 w 9709"/>
                    <a:gd name="connsiteY32" fmla="*/ 2079 h 9718"/>
                    <a:gd name="connsiteX33" fmla="*/ 5447 w 9709"/>
                    <a:gd name="connsiteY33" fmla="*/ 2393 h 9718"/>
                    <a:gd name="connsiteX34" fmla="*/ 5215 w 9709"/>
                    <a:gd name="connsiteY34" fmla="*/ 2682 h 9718"/>
                    <a:gd name="connsiteX35" fmla="*/ 5005 w 9709"/>
                    <a:gd name="connsiteY35" fmla="*/ 2987 h 9718"/>
                    <a:gd name="connsiteX36" fmla="*/ 4213 w 9709"/>
                    <a:gd name="connsiteY36" fmla="*/ 3526 h 9718"/>
                    <a:gd name="connsiteX37" fmla="*/ 3932 w 9709"/>
                    <a:gd name="connsiteY37" fmla="*/ 4433 h 9718"/>
                    <a:gd name="connsiteX38" fmla="*/ 3541 w 9709"/>
                    <a:gd name="connsiteY38" fmla="*/ 4988 h 9718"/>
                    <a:gd name="connsiteX39" fmla="*/ 3231 w 9709"/>
                    <a:gd name="connsiteY39" fmla="*/ 5278 h 9718"/>
                    <a:gd name="connsiteX40" fmla="*/ 2948 w 9709"/>
                    <a:gd name="connsiteY40" fmla="*/ 5614 h 9718"/>
                    <a:gd name="connsiteX41" fmla="*/ 2809 w 9709"/>
                    <a:gd name="connsiteY41" fmla="*/ 5864 h 9718"/>
                    <a:gd name="connsiteX42" fmla="*/ 2749 w 9709"/>
                    <a:gd name="connsiteY42" fmla="*/ 6528 h 9718"/>
                    <a:gd name="connsiteX43" fmla="*/ 2918 w 9709"/>
                    <a:gd name="connsiteY43" fmla="*/ 6904 h 9718"/>
                    <a:gd name="connsiteX44" fmla="*/ 2840 w 9709"/>
                    <a:gd name="connsiteY44" fmla="*/ 7232 h 9718"/>
                    <a:gd name="connsiteX45" fmla="*/ 2798 w 9709"/>
                    <a:gd name="connsiteY45" fmla="*/ 7577 h 9718"/>
                    <a:gd name="connsiteX46" fmla="*/ 2578 w 9709"/>
                    <a:gd name="connsiteY46" fmla="*/ 7850 h 9718"/>
                    <a:gd name="connsiteX47" fmla="*/ 1846 w 9709"/>
                    <a:gd name="connsiteY47" fmla="*/ 9320 h 9718"/>
                    <a:gd name="connsiteX48" fmla="*/ 390 w 9709"/>
                    <a:gd name="connsiteY48" fmla="*/ 9633 h 9718"/>
                    <a:gd name="connsiteX49" fmla="*/ 0 w 9709"/>
                    <a:gd name="connsiteY49" fmla="*/ 9718 h 9718"/>
                    <a:gd name="connsiteX50" fmla="*/ 10 w 9709"/>
                    <a:gd name="connsiteY50" fmla="*/ 8304 h 9718"/>
                    <a:gd name="connsiteX51" fmla="*/ 632 w 9709"/>
                    <a:gd name="connsiteY51" fmla="*/ 7756 h 9718"/>
                    <a:gd name="connsiteX52" fmla="*/ 843 w 9709"/>
                    <a:gd name="connsiteY52" fmla="*/ 6927 h 9718"/>
                    <a:gd name="connsiteX53" fmla="*/ 1123 w 9709"/>
                    <a:gd name="connsiteY53" fmla="*/ 6317 h 9718"/>
                    <a:gd name="connsiteX54" fmla="*/ 491 w 9709"/>
                    <a:gd name="connsiteY54" fmla="*/ 6051 h 9718"/>
                    <a:gd name="connsiteX55" fmla="*/ 1253 w 9709"/>
                    <a:gd name="connsiteY55" fmla="*/ 5129 h 9718"/>
                    <a:gd name="connsiteX56" fmla="*/ 1425 w 9709"/>
                    <a:gd name="connsiteY56" fmla="*/ 5004 h 9718"/>
                    <a:gd name="connsiteX57" fmla="*/ 1606 w 9709"/>
                    <a:gd name="connsiteY57" fmla="*/ 4801 h 9718"/>
                    <a:gd name="connsiteX58" fmla="*/ 1784 w 9709"/>
                    <a:gd name="connsiteY58" fmla="*/ 4598 h 9718"/>
                    <a:gd name="connsiteX59" fmla="*/ 1784 w 9709"/>
                    <a:gd name="connsiteY59" fmla="*/ 4238 h 9718"/>
                    <a:gd name="connsiteX60" fmla="*/ 1555 w 9709"/>
                    <a:gd name="connsiteY60" fmla="*/ 4215 h 9718"/>
                    <a:gd name="connsiteX61" fmla="*/ 1725 w 9709"/>
                    <a:gd name="connsiteY61" fmla="*/ 3370 h 9718"/>
                    <a:gd name="connsiteX62" fmla="*/ 1660 w 9709"/>
                    <a:gd name="connsiteY62" fmla="*/ 2803 h 9718"/>
                    <a:gd name="connsiteX63" fmla="*/ 1499 w 9709"/>
                    <a:gd name="connsiteY63" fmla="*/ 2827 h 9718"/>
                    <a:gd name="connsiteX64" fmla="*/ 161 w 9709"/>
                    <a:gd name="connsiteY64" fmla="*/ 2818 h 9718"/>
                    <a:gd name="connsiteX65" fmla="*/ 306 w 9709"/>
                    <a:gd name="connsiteY65" fmla="*/ 2506 h 9718"/>
                    <a:gd name="connsiteX66" fmla="*/ 390 w 9709"/>
                    <a:gd name="connsiteY66" fmla="*/ 1971 h 9718"/>
                    <a:gd name="connsiteX67" fmla="*/ 536 w 9709"/>
                    <a:gd name="connsiteY67" fmla="*/ 1615 h 9718"/>
                    <a:gd name="connsiteX68" fmla="*/ 1443 w 9709"/>
                    <a:gd name="connsiteY68" fmla="*/ 321 h 9718"/>
                    <a:gd name="connsiteX0" fmla="*/ 1476 w 9990"/>
                    <a:gd name="connsiteY0" fmla="*/ 330 h 9913"/>
                    <a:gd name="connsiteX1" fmla="*/ 2114 w 9990"/>
                    <a:gd name="connsiteY1" fmla="*/ 201 h 9913"/>
                    <a:gd name="connsiteX2" fmla="*/ 2990 w 9990"/>
                    <a:gd name="connsiteY2" fmla="*/ 84 h 9913"/>
                    <a:gd name="connsiteX3" fmla="*/ 3952 w 9990"/>
                    <a:gd name="connsiteY3" fmla="*/ 36 h 9913"/>
                    <a:gd name="connsiteX4" fmla="*/ 4670 w 9990"/>
                    <a:gd name="connsiteY4" fmla="*/ 0 h 9913"/>
                    <a:gd name="connsiteX5" fmla="*/ 5352 w 9990"/>
                    <a:gd name="connsiteY5" fmla="*/ 170 h 9913"/>
                    <a:gd name="connsiteX6" fmla="*/ 5671 w 9990"/>
                    <a:gd name="connsiteY6" fmla="*/ 193 h 9913"/>
                    <a:gd name="connsiteX7" fmla="*/ 5930 w 9990"/>
                    <a:gd name="connsiteY7" fmla="*/ 137 h 9913"/>
                    <a:gd name="connsiteX8" fmla="*/ 6075 w 9990"/>
                    <a:gd name="connsiteY8" fmla="*/ 474 h 9913"/>
                    <a:gd name="connsiteX9" fmla="*/ 6405 w 9990"/>
                    <a:gd name="connsiteY9" fmla="*/ 451 h 9913"/>
                    <a:gd name="connsiteX10" fmla="*/ 6437 w 9990"/>
                    <a:gd name="connsiteY10" fmla="*/ 588 h 9913"/>
                    <a:gd name="connsiteX11" fmla="*/ 6797 w 9990"/>
                    <a:gd name="connsiteY11" fmla="*/ 498 h 9913"/>
                    <a:gd name="connsiteX12" fmla="*/ 6651 w 9990"/>
                    <a:gd name="connsiteY12" fmla="*/ 821 h 9913"/>
                    <a:gd name="connsiteX13" fmla="*/ 6787 w 9990"/>
                    <a:gd name="connsiteY13" fmla="*/ 868 h 9913"/>
                    <a:gd name="connsiteX14" fmla="*/ 6663 w 9990"/>
                    <a:gd name="connsiteY14" fmla="*/ 973 h 9913"/>
                    <a:gd name="connsiteX15" fmla="*/ 6787 w 9990"/>
                    <a:gd name="connsiteY15" fmla="*/ 1045 h 9913"/>
                    <a:gd name="connsiteX16" fmla="*/ 7169 w 9990"/>
                    <a:gd name="connsiteY16" fmla="*/ 772 h 9913"/>
                    <a:gd name="connsiteX17" fmla="*/ 7892 w 9990"/>
                    <a:gd name="connsiteY17" fmla="*/ 402 h 9913"/>
                    <a:gd name="connsiteX18" fmla="*/ 8264 w 9990"/>
                    <a:gd name="connsiteY18" fmla="*/ 321 h 9913"/>
                    <a:gd name="connsiteX19" fmla="*/ 8864 w 9990"/>
                    <a:gd name="connsiteY19" fmla="*/ 651 h 9913"/>
                    <a:gd name="connsiteX20" fmla="*/ 9329 w 9990"/>
                    <a:gd name="connsiteY20" fmla="*/ 1167 h 9913"/>
                    <a:gd name="connsiteX21" fmla="*/ 9658 w 9990"/>
                    <a:gd name="connsiteY21" fmla="*/ 1102 h 9913"/>
                    <a:gd name="connsiteX22" fmla="*/ 9990 w 9990"/>
                    <a:gd name="connsiteY22" fmla="*/ 1658 h 9913"/>
                    <a:gd name="connsiteX23" fmla="*/ 9329 w 9990"/>
                    <a:gd name="connsiteY23" fmla="*/ 1513 h 9913"/>
                    <a:gd name="connsiteX24" fmla="*/ 9050 w 9990"/>
                    <a:gd name="connsiteY24" fmla="*/ 1344 h 9913"/>
                    <a:gd name="connsiteX25" fmla="*/ 8462 w 9990"/>
                    <a:gd name="connsiteY25" fmla="*/ 885 h 9913"/>
                    <a:gd name="connsiteX26" fmla="*/ 8192 w 9990"/>
                    <a:gd name="connsiteY26" fmla="*/ 756 h 9913"/>
                    <a:gd name="connsiteX27" fmla="*/ 6850 w 9990"/>
                    <a:gd name="connsiteY27" fmla="*/ 1384 h 9913"/>
                    <a:gd name="connsiteX28" fmla="*/ 6479 w 9990"/>
                    <a:gd name="connsiteY28" fmla="*/ 1224 h 9913"/>
                    <a:gd name="connsiteX29" fmla="*/ 6126 w 9990"/>
                    <a:gd name="connsiteY29" fmla="*/ 1504 h 9913"/>
                    <a:gd name="connsiteX30" fmla="*/ 6024 w 9990"/>
                    <a:gd name="connsiteY30" fmla="*/ 1690 h 9913"/>
                    <a:gd name="connsiteX31" fmla="*/ 5890 w 9990"/>
                    <a:gd name="connsiteY31" fmla="*/ 1802 h 9913"/>
                    <a:gd name="connsiteX32" fmla="*/ 5692 w 9990"/>
                    <a:gd name="connsiteY32" fmla="*/ 2139 h 9913"/>
                    <a:gd name="connsiteX33" fmla="*/ 5600 w 9990"/>
                    <a:gd name="connsiteY33" fmla="*/ 2462 h 9913"/>
                    <a:gd name="connsiteX34" fmla="*/ 5361 w 9990"/>
                    <a:gd name="connsiteY34" fmla="*/ 2760 h 9913"/>
                    <a:gd name="connsiteX35" fmla="*/ 5145 w 9990"/>
                    <a:gd name="connsiteY35" fmla="*/ 3074 h 9913"/>
                    <a:gd name="connsiteX36" fmla="*/ 4329 w 9990"/>
                    <a:gd name="connsiteY36" fmla="*/ 3628 h 9913"/>
                    <a:gd name="connsiteX37" fmla="*/ 4040 w 9990"/>
                    <a:gd name="connsiteY37" fmla="*/ 4562 h 9913"/>
                    <a:gd name="connsiteX38" fmla="*/ 3637 w 9990"/>
                    <a:gd name="connsiteY38" fmla="*/ 5133 h 9913"/>
                    <a:gd name="connsiteX39" fmla="*/ 3318 w 9990"/>
                    <a:gd name="connsiteY39" fmla="*/ 5431 h 9913"/>
                    <a:gd name="connsiteX40" fmla="*/ 3026 w 9990"/>
                    <a:gd name="connsiteY40" fmla="*/ 5777 h 9913"/>
                    <a:gd name="connsiteX41" fmla="*/ 2883 w 9990"/>
                    <a:gd name="connsiteY41" fmla="*/ 6034 h 9913"/>
                    <a:gd name="connsiteX42" fmla="*/ 2821 w 9990"/>
                    <a:gd name="connsiteY42" fmla="*/ 6717 h 9913"/>
                    <a:gd name="connsiteX43" fmla="*/ 2995 w 9990"/>
                    <a:gd name="connsiteY43" fmla="*/ 7104 h 9913"/>
                    <a:gd name="connsiteX44" fmla="*/ 2915 w 9990"/>
                    <a:gd name="connsiteY44" fmla="*/ 7442 h 9913"/>
                    <a:gd name="connsiteX45" fmla="*/ 2872 w 9990"/>
                    <a:gd name="connsiteY45" fmla="*/ 7797 h 9913"/>
                    <a:gd name="connsiteX46" fmla="*/ 2645 w 9990"/>
                    <a:gd name="connsiteY46" fmla="*/ 8078 h 9913"/>
                    <a:gd name="connsiteX47" fmla="*/ 1891 w 9990"/>
                    <a:gd name="connsiteY47" fmla="*/ 9590 h 9913"/>
                    <a:gd name="connsiteX48" fmla="*/ 392 w 9990"/>
                    <a:gd name="connsiteY48" fmla="*/ 9913 h 9913"/>
                    <a:gd name="connsiteX49" fmla="*/ 0 w 9990"/>
                    <a:gd name="connsiteY49" fmla="*/ 8545 h 9913"/>
                    <a:gd name="connsiteX50" fmla="*/ 641 w 9990"/>
                    <a:gd name="connsiteY50" fmla="*/ 7981 h 9913"/>
                    <a:gd name="connsiteX51" fmla="*/ 858 w 9990"/>
                    <a:gd name="connsiteY51" fmla="*/ 7128 h 9913"/>
                    <a:gd name="connsiteX52" fmla="*/ 1147 w 9990"/>
                    <a:gd name="connsiteY52" fmla="*/ 6500 h 9913"/>
                    <a:gd name="connsiteX53" fmla="*/ 496 w 9990"/>
                    <a:gd name="connsiteY53" fmla="*/ 6227 h 9913"/>
                    <a:gd name="connsiteX54" fmla="*/ 1281 w 9990"/>
                    <a:gd name="connsiteY54" fmla="*/ 5278 h 9913"/>
                    <a:gd name="connsiteX55" fmla="*/ 1458 w 9990"/>
                    <a:gd name="connsiteY55" fmla="*/ 5149 h 9913"/>
                    <a:gd name="connsiteX56" fmla="*/ 1644 w 9990"/>
                    <a:gd name="connsiteY56" fmla="*/ 4940 h 9913"/>
                    <a:gd name="connsiteX57" fmla="*/ 1827 w 9990"/>
                    <a:gd name="connsiteY57" fmla="*/ 4731 h 9913"/>
                    <a:gd name="connsiteX58" fmla="*/ 1827 w 9990"/>
                    <a:gd name="connsiteY58" fmla="*/ 4361 h 9913"/>
                    <a:gd name="connsiteX59" fmla="*/ 1592 w 9990"/>
                    <a:gd name="connsiteY59" fmla="*/ 4337 h 9913"/>
                    <a:gd name="connsiteX60" fmla="*/ 1767 w 9990"/>
                    <a:gd name="connsiteY60" fmla="*/ 3468 h 9913"/>
                    <a:gd name="connsiteX61" fmla="*/ 1700 w 9990"/>
                    <a:gd name="connsiteY61" fmla="*/ 2884 h 9913"/>
                    <a:gd name="connsiteX62" fmla="*/ 1534 w 9990"/>
                    <a:gd name="connsiteY62" fmla="*/ 2909 h 9913"/>
                    <a:gd name="connsiteX63" fmla="*/ 156 w 9990"/>
                    <a:gd name="connsiteY63" fmla="*/ 2900 h 9913"/>
                    <a:gd name="connsiteX64" fmla="*/ 305 w 9990"/>
                    <a:gd name="connsiteY64" fmla="*/ 2579 h 9913"/>
                    <a:gd name="connsiteX65" fmla="*/ 392 w 9990"/>
                    <a:gd name="connsiteY65" fmla="*/ 2028 h 9913"/>
                    <a:gd name="connsiteX66" fmla="*/ 542 w 9990"/>
                    <a:gd name="connsiteY66" fmla="*/ 1662 h 9913"/>
                    <a:gd name="connsiteX67" fmla="*/ 1476 w 9990"/>
                    <a:gd name="connsiteY67" fmla="*/ 330 h 9913"/>
                    <a:gd name="connsiteX0" fmla="*/ 1477 w 10000"/>
                    <a:gd name="connsiteY0" fmla="*/ 333 h 9674"/>
                    <a:gd name="connsiteX1" fmla="*/ 2116 w 10000"/>
                    <a:gd name="connsiteY1" fmla="*/ 203 h 9674"/>
                    <a:gd name="connsiteX2" fmla="*/ 2993 w 10000"/>
                    <a:gd name="connsiteY2" fmla="*/ 85 h 9674"/>
                    <a:gd name="connsiteX3" fmla="*/ 3956 w 10000"/>
                    <a:gd name="connsiteY3" fmla="*/ 36 h 9674"/>
                    <a:gd name="connsiteX4" fmla="*/ 4675 w 10000"/>
                    <a:gd name="connsiteY4" fmla="*/ 0 h 9674"/>
                    <a:gd name="connsiteX5" fmla="*/ 5357 w 10000"/>
                    <a:gd name="connsiteY5" fmla="*/ 171 h 9674"/>
                    <a:gd name="connsiteX6" fmla="*/ 5677 w 10000"/>
                    <a:gd name="connsiteY6" fmla="*/ 195 h 9674"/>
                    <a:gd name="connsiteX7" fmla="*/ 5936 w 10000"/>
                    <a:gd name="connsiteY7" fmla="*/ 138 h 9674"/>
                    <a:gd name="connsiteX8" fmla="*/ 6081 w 10000"/>
                    <a:gd name="connsiteY8" fmla="*/ 478 h 9674"/>
                    <a:gd name="connsiteX9" fmla="*/ 6411 w 10000"/>
                    <a:gd name="connsiteY9" fmla="*/ 455 h 9674"/>
                    <a:gd name="connsiteX10" fmla="*/ 6443 w 10000"/>
                    <a:gd name="connsiteY10" fmla="*/ 593 h 9674"/>
                    <a:gd name="connsiteX11" fmla="*/ 6804 w 10000"/>
                    <a:gd name="connsiteY11" fmla="*/ 502 h 9674"/>
                    <a:gd name="connsiteX12" fmla="*/ 6658 w 10000"/>
                    <a:gd name="connsiteY12" fmla="*/ 828 h 9674"/>
                    <a:gd name="connsiteX13" fmla="*/ 6794 w 10000"/>
                    <a:gd name="connsiteY13" fmla="*/ 876 h 9674"/>
                    <a:gd name="connsiteX14" fmla="*/ 6670 w 10000"/>
                    <a:gd name="connsiteY14" fmla="*/ 982 h 9674"/>
                    <a:gd name="connsiteX15" fmla="*/ 6794 w 10000"/>
                    <a:gd name="connsiteY15" fmla="*/ 1054 h 9674"/>
                    <a:gd name="connsiteX16" fmla="*/ 7176 w 10000"/>
                    <a:gd name="connsiteY16" fmla="*/ 779 h 9674"/>
                    <a:gd name="connsiteX17" fmla="*/ 7900 w 10000"/>
                    <a:gd name="connsiteY17" fmla="*/ 406 h 9674"/>
                    <a:gd name="connsiteX18" fmla="*/ 8272 w 10000"/>
                    <a:gd name="connsiteY18" fmla="*/ 324 h 9674"/>
                    <a:gd name="connsiteX19" fmla="*/ 8873 w 10000"/>
                    <a:gd name="connsiteY19" fmla="*/ 657 h 9674"/>
                    <a:gd name="connsiteX20" fmla="*/ 9338 w 10000"/>
                    <a:gd name="connsiteY20" fmla="*/ 1177 h 9674"/>
                    <a:gd name="connsiteX21" fmla="*/ 9668 w 10000"/>
                    <a:gd name="connsiteY21" fmla="*/ 1112 h 9674"/>
                    <a:gd name="connsiteX22" fmla="*/ 10000 w 10000"/>
                    <a:gd name="connsiteY22" fmla="*/ 1673 h 9674"/>
                    <a:gd name="connsiteX23" fmla="*/ 9338 w 10000"/>
                    <a:gd name="connsiteY23" fmla="*/ 1526 h 9674"/>
                    <a:gd name="connsiteX24" fmla="*/ 9059 w 10000"/>
                    <a:gd name="connsiteY24" fmla="*/ 1356 h 9674"/>
                    <a:gd name="connsiteX25" fmla="*/ 8470 w 10000"/>
                    <a:gd name="connsiteY25" fmla="*/ 893 h 9674"/>
                    <a:gd name="connsiteX26" fmla="*/ 8200 w 10000"/>
                    <a:gd name="connsiteY26" fmla="*/ 763 h 9674"/>
                    <a:gd name="connsiteX27" fmla="*/ 6857 w 10000"/>
                    <a:gd name="connsiteY27" fmla="*/ 1396 h 9674"/>
                    <a:gd name="connsiteX28" fmla="*/ 6485 w 10000"/>
                    <a:gd name="connsiteY28" fmla="*/ 1235 h 9674"/>
                    <a:gd name="connsiteX29" fmla="*/ 6132 w 10000"/>
                    <a:gd name="connsiteY29" fmla="*/ 1517 h 9674"/>
                    <a:gd name="connsiteX30" fmla="*/ 6030 w 10000"/>
                    <a:gd name="connsiteY30" fmla="*/ 1705 h 9674"/>
                    <a:gd name="connsiteX31" fmla="*/ 5896 w 10000"/>
                    <a:gd name="connsiteY31" fmla="*/ 1818 h 9674"/>
                    <a:gd name="connsiteX32" fmla="*/ 5698 w 10000"/>
                    <a:gd name="connsiteY32" fmla="*/ 2158 h 9674"/>
                    <a:gd name="connsiteX33" fmla="*/ 5606 w 10000"/>
                    <a:gd name="connsiteY33" fmla="*/ 2484 h 9674"/>
                    <a:gd name="connsiteX34" fmla="*/ 5366 w 10000"/>
                    <a:gd name="connsiteY34" fmla="*/ 2784 h 9674"/>
                    <a:gd name="connsiteX35" fmla="*/ 5150 w 10000"/>
                    <a:gd name="connsiteY35" fmla="*/ 3101 h 9674"/>
                    <a:gd name="connsiteX36" fmla="*/ 4333 w 10000"/>
                    <a:gd name="connsiteY36" fmla="*/ 3660 h 9674"/>
                    <a:gd name="connsiteX37" fmla="*/ 4044 w 10000"/>
                    <a:gd name="connsiteY37" fmla="*/ 4602 h 9674"/>
                    <a:gd name="connsiteX38" fmla="*/ 3641 w 10000"/>
                    <a:gd name="connsiteY38" fmla="*/ 5178 h 9674"/>
                    <a:gd name="connsiteX39" fmla="*/ 3321 w 10000"/>
                    <a:gd name="connsiteY39" fmla="*/ 5479 h 9674"/>
                    <a:gd name="connsiteX40" fmla="*/ 3029 w 10000"/>
                    <a:gd name="connsiteY40" fmla="*/ 5828 h 9674"/>
                    <a:gd name="connsiteX41" fmla="*/ 2886 w 10000"/>
                    <a:gd name="connsiteY41" fmla="*/ 6087 h 9674"/>
                    <a:gd name="connsiteX42" fmla="*/ 2824 w 10000"/>
                    <a:gd name="connsiteY42" fmla="*/ 6776 h 9674"/>
                    <a:gd name="connsiteX43" fmla="*/ 2998 w 10000"/>
                    <a:gd name="connsiteY43" fmla="*/ 7166 h 9674"/>
                    <a:gd name="connsiteX44" fmla="*/ 2918 w 10000"/>
                    <a:gd name="connsiteY44" fmla="*/ 7507 h 9674"/>
                    <a:gd name="connsiteX45" fmla="*/ 2875 w 10000"/>
                    <a:gd name="connsiteY45" fmla="*/ 7865 h 9674"/>
                    <a:gd name="connsiteX46" fmla="*/ 2648 w 10000"/>
                    <a:gd name="connsiteY46" fmla="*/ 8149 h 9674"/>
                    <a:gd name="connsiteX47" fmla="*/ 1893 w 10000"/>
                    <a:gd name="connsiteY47" fmla="*/ 9674 h 9674"/>
                    <a:gd name="connsiteX48" fmla="*/ 0 w 10000"/>
                    <a:gd name="connsiteY48" fmla="*/ 8620 h 9674"/>
                    <a:gd name="connsiteX49" fmla="*/ 642 w 10000"/>
                    <a:gd name="connsiteY49" fmla="*/ 8051 h 9674"/>
                    <a:gd name="connsiteX50" fmla="*/ 859 w 10000"/>
                    <a:gd name="connsiteY50" fmla="*/ 7191 h 9674"/>
                    <a:gd name="connsiteX51" fmla="*/ 1148 w 10000"/>
                    <a:gd name="connsiteY51" fmla="*/ 6557 h 9674"/>
                    <a:gd name="connsiteX52" fmla="*/ 496 w 10000"/>
                    <a:gd name="connsiteY52" fmla="*/ 6282 h 9674"/>
                    <a:gd name="connsiteX53" fmla="*/ 1282 w 10000"/>
                    <a:gd name="connsiteY53" fmla="*/ 5324 h 9674"/>
                    <a:gd name="connsiteX54" fmla="*/ 1459 w 10000"/>
                    <a:gd name="connsiteY54" fmla="*/ 5194 h 9674"/>
                    <a:gd name="connsiteX55" fmla="*/ 1646 w 10000"/>
                    <a:gd name="connsiteY55" fmla="*/ 4983 h 9674"/>
                    <a:gd name="connsiteX56" fmla="*/ 1829 w 10000"/>
                    <a:gd name="connsiteY56" fmla="*/ 4773 h 9674"/>
                    <a:gd name="connsiteX57" fmla="*/ 1829 w 10000"/>
                    <a:gd name="connsiteY57" fmla="*/ 4399 h 9674"/>
                    <a:gd name="connsiteX58" fmla="*/ 1594 w 10000"/>
                    <a:gd name="connsiteY58" fmla="*/ 4375 h 9674"/>
                    <a:gd name="connsiteX59" fmla="*/ 1769 w 10000"/>
                    <a:gd name="connsiteY59" fmla="*/ 3498 h 9674"/>
                    <a:gd name="connsiteX60" fmla="*/ 1702 w 10000"/>
                    <a:gd name="connsiteY60" fmla="*/ 2909 h 9674"/>
                    <a:gd name="connsiteX61" fmla="*/ 1536 w 10000"/>
                    <a:gd name="connsiteY61" fmla="*/ 2935 h 9674"/>
                    <a:gd name="connsiteX62" fmla="*/ 156 w 10000"/>
                    <a:gd name="connsiteY62" fmla="*/ 2925 h 9674"/>
                    <a:gd name="connsiteX63" fmla="*/ 305 w 10000"/>
                    <a:gd name="connsiteY63" fmla="*/ 2602 h 9674"/>
                    <a:gd name="connsiteX64" fmla="*/ 392 w 10000"/>
                    <a:gd name="connsiteY64" fmla="*/ 2046 h 9674"/>
                    <a:gd name="connsiteX65" fmla="*/ 543 w 10000"/>
                    <a:gd name="connsiteY65" fmla="*/ 1677 h 9674"/>
                    <a:gd name="connsiteX66" fmla="*/ 1477 w 10000"/>
                    <a:gd name="connsiteY66" fmla="*/ 333 h 9674"/>
                    <a:gd name="connsiteX0" fmla="*/ 1477 w 10000"/>
                    <a:gd name="connsiteY0" fmla="*/ 344 h 8910"/>
                    <a:gd name="connsiteX1" fmla="*/ 2116 w 10000"/>
                    <a:gd name="connsiteY1" fmla="*/ 210 h 8910"/>
                    <a:gd name="connsiteX2" fmla="*/ 2993 w 10000"/>
                    <a:gd name="connsiteY2" fmla="*/ 88 h 8910"/>
                    <a:gd name="connsiteX3" fmla="*/ 3956 w 10000"/>
                    <a:gd name="connsiteY3" fmla="*/ 37 h 8910"/>
                    <a:gd name="connsiteX4" fmla="*/ 4675 w 10000"/>
                    <a:gd name="connsiteY4" fmla="*/ 0 h 8910"/>
                    <a:gd name="connsiteX5" fmla="*/ 5357 w 10000"/>
                    <a:gd name="connsiteY5" fmla="*/ 177 h 8910"/>
                    <a:gd name="connsiteX6" fmla="*/ 5677 w 10000"/>
                    <a:gd name="connsiteY6" fmla="*/ 202 h 8910"/>
                    <a:gd name="connsiteX7" fmla="*/ 5936 w 10000"/>
                    <a:gd name="connsiteY7" fmla="*/ 143 h 8910"/>
                    <a:gd name="connsiteX8" fmla="*/ 6081 w 10000"/>
                    <a:gd name="connsiteY8" fmla="*/ 494 h 8910"/>
                    <a:gd name="connsiteX9" fmla="*/ 6411 w 10000"/>
                    <a:gd name="connsiteY9" fmla="*/ 470 h 8910"/>
                    <a:gd name="connsiteX10" fmla="*/ 6443 w 10000"/>
                    <a:gd name="connsiteY10" fmla="*/ 613 h 8910"/>
                    <a:gd name="connsiteX11" fmla="*/ 6804 w 10000"/>
                    <a:gd name="connsiteY11" fmla="*/ 519 h 8910"/>
                    <a:gd name="connsiteX12" fmla="*/ 6658 w 10000"/>
                    <a:gd name="connsiteY12" fmla="*/ 856 h 8910"/>
                    <a:gd name="connsiteX13" fmla="*/ 6794 w 10000"/>
                    <a:gd name="connsiteY13" fmla="*/ 906 h 8910"/>
                    <a:gd name="connsiteX14" fmla="*/ 6670 w 10000"/>
                    <a:gd name="connsiteY14" fmla="*/ 1015 h 8910"/>
                    <a:gd name="connsiteX15" fmla="*/ 6794 w 10000"/>
                    <a:gd name="connsiteY15" fmla="*/ 1090 h 8910"/>
                    <a:gd name="connsiteX16" fmla="*/ 7176 w 10000"/>
                    <a:gd name="connsiteY16" fmla="*/ 805 h 8910"/>
                    <a:gd name="connsiteX17" fmla="*/ 7900 w 10000"/>
                    <a:gd name="connsiteY17" fmla="*/ 420 h 8910"/>
                    <a:gd name="connsiteX18" fmla="*/ 8272 w 10000"/>
                    <a:gd name="connsiteY18" fmla="*/ 335 h 8910"/>
                    <a:gd name="connsiteX19" fmla="*/ 8873 w 10000"/>
                    <a:gd name="connsiteY19" fmla="*/ 679 h 8910"/>
                    <a:gd name="connsiteX20" fmla="*/ 9338 w 10000"/>
                    <a:gd name="connsiteY20" fmla="*/ 1217 h 8910"/>
                    <a:gd name="connsiteX21" fmla="*/ 9668 w 10000"/>
                    <a:gd name="connsiteY21" fmla="*/ 1149 h 8910"/>
                    <a:gd name="connsiteX22" fmla="*/ 10000 w 10000"/>
                    <a:gd name="connsiteY22" fmla="*/ 1729 h 8910"/>
                    <a:gd name="connsiteX23" fmla="*/ 9338 w 10000"/>
                    <a:gd name="connsiteY23" fmla="*/ 1577 h 8910"/>
                    <a:gd name="connsiteX24" fmla="*/ 9059 w 10000"/>
                    <a:gd name="connsiteY24" fmla="*/ 1402 h 8910"/>
                    <a:gd name="connsiteX25" fmla="*/ 8470 w 10000"/>
                    <a:gd name="connsiteY25" fmla="*/ 923 h 8910"/>
                    <a:gd name="connsiteX26" fmla="*/ 8200 w 10000"/>
                    <a:gd name="connsiteY26" fmla="*/ 789 h 8910"/>
                    <a:gd name="connsiteX27" fmla="*/ 6857 w 10000"/>
                    <a:gd name="connsiteY27" fmla="*/ 1443 h 8910"/>
                    <a:gd name="connsiteX28" fmla="*/ 6485 w 10000"/>
                    <a:gd name="connsiteY28" fmla="*/ 1277 h 8910"/>
                    <a:gd name="connsiteX29" fmla="*/ 6132 w 10000"/>
                    <a:gd name="connsiteY29" fmla="*/ 1568 h 8910"/>
                    <a:gd name="connsiteX30" fmla="*/ 6030 w 10000"/>
                    <a:gd name="connsiteY30" fmla="*/ 1762 h 8910"/>
                    <a:gd name="connsiteX31" fmla="*/ 5896 w 10000"/>
                    <a:gd name="connsiteY31" fmla="*/ 1879 h 8910"/>
                    <a:gd name="connsiteX32" fmla="*/ 5698 w 10000"/>
                    <a:gd name="connsiteY32" fmla="*/ 2231 h 8910"/>
                    <a:gd name="connsiteX33" fmla="*/ 5606 w 10000"/>
                    <a:gd name="connsiteY33" fmla="*/ 2568 h 8910"/>
                    <a:gd name="connsiteX34" fmla="*/ 5366 w 10000"/>
                    <a:gd name="connsiteY34" fmla="*/ 2878 h 8910"/>
                    <a:gd name="connsiteX35" fmla="*/ 5150 w 10000"/>
                    <a:gd name="connsiteY35" fmla="*/ 3205 h 8910"/>
                    <a:gd name="connsiteX36" fmla="*/ 4333 w 10000"/>
                    <a:gd name="connsiteY36" fmla="*/ 3783 h 8910"/>
                    <a:gd name="connsiteX37" fmla="*/ 4044 w 10000"/>
                    <a:gd name="connsiteY37" fmla="*/ 4757 h 8910"/>
                    <a:gd name="connsiteX38" fmla="*/ 3641 w 10000"/>
                    <a:gd name="connsiteY38" fmla="*/ 5352 h 8910"/>
                    <a:gd name="connsiteX39" fmla="*/ 3321 w 10000"/>
                    <a:gd name="connsiteY39" fmla="*/ 5664 h 8910"/>
                    <a:gd name="connsiteX40" fmla="*/ 3029 w 10000"/>
                    <a:gd name="connsiteY40" fmla="*/ 6024 h 8910"/>
                    <a:gd name="connsiteX41" fmla="*/ 2886 w 10000"/>
                    <a:gd name="connsiteY41" fmla="*/ 6292 h 8910"/>
                    <a:gd name="connsiteX42" fmla="*/ 2824 w 10000"/>
                    <a:gd name="connsiteY42" fmla="*/ 7004 h 8910"/>
                    <a:gd name="connsiteX43" fmla="*/ 2998 w 10000"/>
                    <a:gd name="connsiteY43" fmla="*/ 7407 h 8910"/>
                    <a:gd name="connsiteX44" fmla="*/ 2918 w 10000"/>
                    <a:gd name="connsiteY44" fmla="*/ 7760 h 8910"/>
                    <a:gd name="connsiteX45" fmla="*/ 2875 w 10000"/>
                    <a:gd name="connsiteY45" fmla="*/ 8130 h 8910"/>
                    <a:gd name="connsiteX46" fmla="*/ 2648 w 10000"/>
                    <a:gd name="connsiteY46" fmla="*/ 8424 h 8910"/>
                    <a:gd name="connsiteX47" fmla="*/ 0 w 10000"/>
                    <a:gd name="connsiteY47" fmla="*/ 8910 h 8910"/>
                    <a:gd name="connsiteX48" fmla="*/ 642 w 10000"/>
                    <a:gd name="connsiteY48" fmla="*/ 8322 h 8910"/>
                    <a:gd name="connsiteX49" fmla="*/ 859 w 10000"/>
                    <a:gd name="connsiteY49" fmla="*/ 7433 h 8910"/>
                    <a:gd name="connsiteX50" fmla="*/ 1148 w 10000"/>
                    <a:gd name="connsiteY50" fmla="*/ 6778 h 8910"/>
                    <a:gd name="connsiteX51" fmla="*/ 496 w 10000"/>
                    <a:gd name="connsiteY51" fmla="*/ 6494 h 8910"/>
                    <a:gd name="connsiteX52" fmla="*/ 1282 w 10000"/>
                    <a:gd name="connsiteY52" fmla="*/ 5503 h 8910"/>
                    <a:gd name="connsiteX53" fmla="*/ 1459 w 10000"/>
                    <a:gd name="connsiteY53" fmla="*/ 5369 h 8910"/>
                    <a:gd name="connsiteX54" fmla="*/ 1646 w 10000"/>
                    <a:gd name="connsiteY54" fmla="*/ 5151 h 8910"/>
                    <a:gd name="connsiteX55" fmla="*/ 1829 w 10000"/>
                    <a:gd name="connsiteY55" fmla="*/ 4934 h 8910"/>
                    <a:gd name="connsiteX56" fmla="*/ 1829 w 10000"/>
                    <a:gd name="connsiteY56" fmla="*/ 4547 h 8910"/>
                    <a:gd name="connsiteX57" fmla="*/ 1594 w 10000"/>
                    <a:gd name="connsiteY57" fmla="*/ 4522 h 8910"/>
                    <a:gd name="connsiteX58" fmla="*/ 1769 w 10000"/>
                    <a:gd name="connsiteY58" fmla="*/ 3616 h 8910"/>
                    <a:gd name="connsiteX59" fmla="*/ 1702 w 10000"/>
                    <a:gd name="connsiteY59" fmla="*/ 3007 h 8910"/>
                    <a:gd name="connsiteX60" fmla="*/ 1536 w 10000"/>
                    <a:gd name="connsiteY60" fmla="*/ 3034 h 8910"/>
                    <a:gd name="connsiteX61" fmla="*/ 156 w 10000"/>
                    <a:gd name="connsiteY61" fmla="*/ 3024 h 8910"/>
                    <a:gd name="connsiteX62" fmla="*/ 305 w 10000"/>
                    <a:gd name="connsiteY62" fmla="*/ 2690 h 8910"/>
                    <a:gd name="connsiteX63" fmla="*/ 392 w 10000"/>
                    <a:gd name="connsiteY63" fmla="*/ 2115 h 8910"/>
                    <a:gd name="connsiteX64" fmla="*/ 543 w 10000"/>
                    <a:gd name="connsiteY64" fmla="*/ 1734 h 8910"/>
                    <a:gd name="connsiteX65" fmla="*/ 1477 w 10000"/>
                    <a:gd name="connsiteY65" fmla="*/ 344 h 891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2875 w 10000"/>
                    <a:gd name="connsiteY45" fmla="*/ 9125 h 10000"/>
                    <a:gd name="connsiteX46" fmla="*/ 0 w 10000"/>
                    <a:gd name="connsiteY46" fmla="*/ 10000 h 10000"/>
                    <a:gd name="connsiteX47" fmla="*/ 642 w 10000"/>
                    <a:gd name="connsiteY47" fmla="*/ 9340 h 10000"/>
                    <a:gd name="connsiteX48" fmla="*/ 859 w 10000"/>
                    <a:gd name="connsiteY48" fmla="*/ 8342 h 10000"/>
                    <a:gd name="connsiteX49" fmla="*/ 1148 w 10000"/>
                    <a:gd name="connsiteY49" fmla="*/ 7607 h 10000"/>
                    <a:gd name="connsiteX50" fmla="*/ 496 w 10000"/>
                    <a:gd name="connsiteY50" fmla="*/ 7288 h 10000"/>
                    <a:gd name="connsiteX51" fmla="*/ 1282 w 10000"/>
                    <a:gd name="connsiteY51" fmla="*/ 6176 h 10000"/>
                    <a:gd name="connsiteX52" fmla="*/ 1459 w 10000"/>
                    <a:gd name="connsiteY52" fmla="*/ 6026 h 10000"/>
                    <a:gd name="connsiteX53" fmla="*/ 1646 w 10000"/>
                    <a:gd name="connsiteY53" fmla="*/ 5781 h 10000"/>
                    <a:gd name="connsiteX54" fmla="*/ 1829 w 10000"/>
                    <a:gd name="connsiteY54" fmla="*/ 5538 h 10000"/>
                    <a:gd name="connsiteX55" fmla="*/ 1829 w 10000"/>
                    <a:gd name="connsiteY55" fmla="*/ 5103 h 10000"/>
                    <a:gd name="connsiteX56" fmla="*/ 1594 w 10000"/>
                    <a:gd name="connsiteY56" fmla="*/ 5075 h 10000"/>
                    <a:gd name="connsiteX57" fmla="*/ 1769 w 10000"/>
                    <a:gd name="connsiteY57" fmla="*/ 4058 h 10000"/>
                    <a:gd name="connsiteX58" fmla="*/ 1702 w 10000"/>
                    <a:gd name="connsiteY58" fmla="*/ 3375 h 10000"/>
                    <a:gd name="connsiteX59" fmla="*/ 1536 w 10000"/>
                    <a:gd name="connsiteY59" fmla="*/ 3405 h 10000"/>
                    <a:gd name="connsiteX60" fmla="*/ 156 w 10000"/>
                    <a:gd name="connsiteY60" fmla="*/ 3394 h 10000"/>
                    <a:gd name="connsiteX61" fmla="*/ 305 w 10000"/>
                    <a:gd name="connsiteY61" fmla="*/ 3019 h 10000"/>
                    <a:gd name="connsiteX62" fmla="*/ 392 w 10000"/>
                    <a:gd name="connsiteY62" fmla="*/ 2374 h 10000"/>
                    <a:gd name="connsiteX63" fmla="*/ 543 w 10000"/>
                    <a:gd name="connsiteY63" fmla="*/ 1946 h 10000"/>
                    <a:gd name="connsiteX64" fmla="*/ 1477 w 10000"/>
                    <a:gd name="connsiteY64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2918 w 10000"/>
                    <a:gd name="connsiteY44" fmla="*/ 8709 h 10000"/>
                    <a:gd name="connsiteX45" fmla="*/ 0 w 10000"/>
                    <a:gd name="connsiteY45" fmla="*/ 10000 h 10000"/>
                    <a:gd name="connsiteX46" fmla="*/ 642 w 10000"/>
                    <a:gd name="connsiteY46" fmla="*/ 9340 h 10000"/>
                    <a:gd name="connsiteX47" fmla="*/ 859 w 10000"/>
                    <a:gd name="connsiteY47" fmla="*/ 8342 h 10000"/>
                    <a:gd name="connsiteX48" fmla="*/ 1148 w 10000"/>
                    <a:gd name="connsiteY48" fmla="*/ 7607 h 10000"/>
                    <a:gd name="connsiteX49" fmla="*/ 496 w 10000"/>
                    <a:gd name="connsiteY49" fmla="*/ 7288 h 10000"/>
                    <a:gd name="connsiteX50" fmla="*/ 1282 w 10000"/>
                    <a:gd name="connsiteY50" fmla="*/ 6176 h 10000"/>
                    <a:gd name="connsiteX51" fmla="*/ 1459 w 10000"/>
                    <a:gd name="connsiteY51" fmla="*/ 6026 h 10000"/>
                    <a:gd name="connsiteX52" fmla="*/ 1646 w 10000"/>
                    <a:gd name="connsiteY52" fmla="*/ 5781 h 10000"/>
                    <a:gd name="connsiteX53" fmla="*/ 1829 w 10000"/>
                    <a:gd name="connsiteY53" fmla="*/ 5538 h 10000"/>
                    <a:gd name="connsiteX54" fmla="*/ 1829 w 10000"/>
                    <a:gd name="connsiteY54" fmla="*/ 5103 h 10000"/>
                    <a:gd name="connsiteX55" fmla="*/ 1594 w 10000"/>
                    <a:gd name="connsiteY55" fmla="*/ 5075 h 10000"/>
                    <a:gd name="connsiteX56" fmla="*/ 1769 w 10000"/>
                    <a:gd name="connsiteY56" fmla="*/ 4058 h 10000"/>
                    <a:gd name="connsiteX57" fmla="*/ 1702 w 10000"/>
                    <a:gd name="connsiteY57" fmla="*/ 3375 h 10000"/>
                    <a:gd name="connsiteX58" fmla="*/ 1536 w 10000"/>
                    <a:gd name="connsiteY58" fmla="*/ 3405 h 10000"/>
                    <a:gd name="connsiteX59" fmla="*/ 156 w 10000"/>
                    <a:gd name="connsiteY59" fmla="*/ 3394 h 10000"/>
                    <a:gd name="connsiteX60" fmla="*/ 305 w 10000"/>
                    <a:gd name="connsiteY60" fmla="*/ 3019 h 10000"/>
                    <a:gd name="connsiteX61" fmla="*/ 392 w 10000"/>
                    <a:gd name="connsiteY61" fmla="*/ 2374 h 10000"/>
                    <a:gd name="connsiteX62" fmla="*/ 543 w 10000"/>
                    <a:gd name="connsiteY62" fmla="*/ 1946 h 10000"/>
                    <a:gd name="connsiteX63" fmla="*/ 1477 w 10000"/>
                    <a:gd name="connsiteY63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2998 w 10000"/>
                    <a:gd name="connsiteY43" fmla="*/ 8313 h 10000"/>
                    <a:gd name="connsiteX44" fmla="*/ 0 w 10000"/>
                    <a:gd name="connsiteY44" fmla="*/ 10000 h 10000"/>
                    <a:gd name="connsiteX45" fmla="*/ 642 w 10000"/>
                    <a:gd name="connsiteY45" fmla="*/ 9340 h 10000"/>
                    <a:gd name="connsiteX46" fmla="*/ 859 w 10000"/>
                    <a:gd name="connsiteY46" fmla="*/ 8342 h 10000"/>
                    <a:gd name="connsiteX47" fmla="*/ 1148 w 10000"/>
                    <a:gd name="connsiteY47" fmla="*/ 7607 h 10000"/>
                    <a:gd name="connsiteX48" fmla="*/ 496 w 10000"/>
                    <a:gd name="connsiteY48" fmla="*/ 7288 h 10000"/>
                    <a:gd name="connsiteX49" fmla="*/ 1282 w 10000"/>
                    <a:gd name="connsiteY49" fmla="*/ 6176 h 10000"/>
                    <a:gd name="connsiteX50" fmla="*/ 1459 w 10000"/>
                    <a:gd name="connsiteY50" fmla="*/ 6026 h 10000"/>
                    <a:gd name="connsiteX51" fmla="*/ 1646 w 10000"/>
                    <a:gd name="connsiteY51" fmla="*/ 5781 h 10000"/>
                    <a:gd name="connsiteX52" fmla="*/ 1829 w 10000"/>
                    <a:gd name="connsiteY52" fmla="*/ 5538 h 10000"/>
                    <a:gd name="connsiteX53" fmla="*/ 1829 w 10000"/>
                    <a:gd name="connsiteY53" fmla="*/ 5103 h 10000"/>
                    <a:gd name="connsiteX54" fmla="*/ 1594 w 10000"/>
                    <a:gd name="connsiteY54" fmla="*/ 5075 h 10000"/>
                    <a:gd name="connsiteX55" fmla="*/ 1769 w 10000"/>
                    <a:gd name="connsiteY55" fmla="*/ 4058 h 10000"/>
                    <a:gd name="connsiteX56" fmla="*/ 1702 w 10000"/>
                    <a:gd name="connsiteY56" fmla="*/ 3375 h 10000"/>
                    <a:gd name="connsiteX57" fmla="*/ 1536 w 10000"/>
                    <a:gd name="connsiteY57" fmla="*/ 3405 h 10000"/>
                    <a:gd name="connsiteX58" fmla="*/ 156 w 10000"/>
                    <a:gd name="connsiteY58" fmla="*/ 3394 h 10000"/>
                    <a:gd name="connsiteX59" fmla="*/ 305 w 10000"/>
                    <a:gd name="connsiteY59" fmla="*/ 3019 h 10000"/>
                    <a:gd name="connsiteX60" fmla="*/ 392 w 10000"/>
                    <a:gd name="connsiteY60" fmla="*/ 2374 h 10000"/>
                    <a:gd name="connsiteX61" fmla="*/ 543 w 10000"/>
                    <a:gd name="connsiteY61" fmla="*/ 1946 h 10000"/>
                    <a:gd name="connsiteX62" fmla="*/ 1477 w 10000"/>
                    <a:gd name="connsiteY62" fmla="*/ 386 h 10000"/>
                    <a:gd name="connsiteX0" fmla="*/ 1477 w 10000"/>
                    <a:gd name="connsiteY0" fmla="*/ 386 h 10000"/>
                    <a:gd name="connsiteX1" fmla="*/ 2116 w 10000"/>
                    <a:gd name="connsiteY1" fmla="*/ 236 h 10000"/>
                    <a:gd name="connsiteX2" fmla="*/ 2993 w 10000"/>
                    <a:gd name="connsiteY2" fmla="*/ 99 h 10000"/>
                    <a:gd name="connsiteX3" fmla="*/ 3956 w 10000"/>
                    <a:gd name="connsiteY3" fmla="*/ 42 h 10000"/>
                    <a:gd name="connsiteX4" fmla="*/ 4675 w 10000"/>
                    <a:gd name="connsiteY4" fmla="*/ 0 h 10000"/>
                    <a:gd name="connsiteX5" fmla="*/ 5357 w 10000"/>
                    <a:gd name="connsiteY5" fmla="*/ 199 h 10000"/>
                    <a:gd name="connsiteX6" fmla="*/ 5677 w 10000"/>
                    <a:gd name="connsiteY6" fmla="*/ 227 h 10000"/>
                    <a:gd name="connsiteX7" fmla="*/ 5936 w 10000"/>
                    <a:gd name="connsiteY7" fmla="*/ 160 h 10000"/>
                    <a:gd name="connsiteX8" fmla="*/ 6081 w 10000"/>
                    <a:gd name="connsiteY8" fmla="*/ 554 h 10000"/>
                    <a:gd name="connsiteX9" fmla="*/ 6411 w 10000"/>
                    <a:gd name="connsiteY9" fmla="*/ 527 h 10000"/>
                    <a:gd name="connsiteX10" fmla="*/ 6443 w 10000"/>
                    <a:gd name="connsiteY10" fmla="*/ 688 h 10000"/>
                    <a:gd name="connsiteX11" fmla="*/ 6804 w 10000"/>
                    <a:gd name="connsiteY11" fmla="*/ 582 h 10000"/>
                    <a:gd name="connsiteX12" fmla="*/ 6658 w 10000"/>
                    <a:gd name="connsiteY12" fmla="*/ 961 h 10000"/>
                    <a:gd name="connsiteX13" fmla="*/ 6794 w 10000"/>
                    <a:gd name="connsiteY13" fmla="*/ 1017 h 10000"/>
                    <a:gd name="connsiteX14" fmla="*/ 6670 w 10000"/>
                    <a:gd name="connsiteY14" fmla="*/ 1139 h 10000"/>
                    <a:gd name="connsiteX15" fmla="*/ 6794 w 10000"/>
                    <a:gd name="connsiteY15" fmla="*/ 1223 h 10000"/>
                    <a:gd name="connsiteX16" fmla="*/ 7176 w 10000"/>
                    <a:gd name="connsiteY16" fmla="*/ 903 h 10000"/>
                    <a:gd name="connsiteX17" fmla="*/ 7900 w 10000"/>
                    <a:gd name="connsiteY17" fmla="*/ 471 h 10000"/>
                    <a:gd name="connsiteX18" fmla="*/ 8272 w 10000"/>
                    <a:gd name="connsiteY18" fmla="*/ 376 h 10000"/>
                    <a:gd name="connsiteX19" fmla="*/ 8873 w 10000"/>
                    <a:gd name="connsiteY19" fmla="*/ 762 h 10000"/>
                    <a:gd name="connsiteX20" fmla="*/ 9338 w 10000"/>
                    <a:gd name="connsiteY20" fmla="*/ 1366 h 10000"/>
                    <a:gd name="connsiteX21" fmla="*/ 9668 w 10000"/>
                    <a:gd name="connsiteY21" fmla="*/ 1290 h 10000"/>
                    <a:gd name="connsiteX22" fmla="*/ 10000 w 10000"/>
                    <a:gd name="connsiteY22" fmla="*/ 1941 h 10000"/>
                    <a:gd name="connsiteX23" fmla="*/ 9338 w 10000"/>
                    <a:gd name="connsiteY23" fmla="*/ 1770 h 10000"/>
                    <a:gd name="connsiteX24" fmla="*/ 9059 w 10000"/>
                    <a:gd name="connsiteY24" fmla="*/ 1574 h 10000"/>
                    <a:gd name="connsiteX25" fmla="*/ 8470 w 10000"/>
                    <a:gd name="connsiteY25" fmla="*/ 1036 h 10000"/>
                    <a:gd name="connsiteX26" fmla="*/ 8200 w 10000"/>
                    <a:gd name="connsiteY26" fmla="*/ 886 h 10000"/>
                    <a:gd name="connsiteX27" fmla="*/ 6857 w 10000"/>
                    <a:gd name="connsiteY27" fmla="*/ 1620 h 10000"/>
                    <a:gd name="connsiteX28" fmla="*/ 6485 w 10000"/>
                    <a:gd name="connsiteY28" fmla="*/ 1433 h 10000"/>
                    <a:gd name="connsiteX29" fmla="*/ 6132 w 10000"/>
                    <a:gd name="connsiteY29" fmla="*/ 1760 h 10000"/>
                    <a:gd name="connsiteX30" fmla="*/ 6030 w 10000"/>
                    <a:gd name="connsiteY30" fmla="*/ 1978 h 10000"/>
                    <a:gd name="connsiteX31" fmla="*/ 5896 w 10000"/>
                    <a:gd name="connsiteY31" fmla="*/ 2109 h 10000"/>
                    <a:gd name="connsiteX32" fmla="*/ 5698 w 10000"/>
                    <a:gd name="connsiteY32" fmla="*/ 2504 h 10000"/>
                    <a:gd name="connsiteX33" fmla="*/ 5606 w 10000"/>
                    <a:gd name="connsiteY33" fmla="*/ 2882 h 10000"/>
                    <a:gd name="connsiteX34" fmla="*/ 5366 w 10000"/>
                    <a:gd name="connsiteY34" fmla="*/ 3230 h 10000"/>
                    <a:gd name="connsiteX35" fmla="*/ 5150 w 10000"/>
                    <a:gd name="connsiteY35" fmla="*/ 3597 h 10000"/>
                    <a:gd name="connsiteX36" fmla="*/ 4333 w 10000"/>
                    <a:gd name="connsiteY36" fmla="*/ 4246 h 10000"/>
                    <a:gd name="connsiteX37" fmla="*/ 4044 w 10000"/>
                    <a:gd name="connsiteY37" fmla="*/ 5339 h 10000"/>
                    <a:gd name="connsiteX38" fmla="*/ 3641 w 10000"/>
                    <a:gd name="connsiteY38" fmla="*/ 6007 h 10000"/>
                    <a:gd name="connsiteX39" fmla="*/ 3321 w 10000"/>
                    <a:gd name="connsiteY39" fmla="*/ 6357 h 10000"/>
                    <a:gd name="connsiteX40" fmla="*/ 3029 w 10000"/>
                    <a:gd name="connsiteY40" fmla="*/ 6761 h 10000"/>
                    <a:gd name="connsiteX41" fmla="*/ 2886 w 10000"/>
                    <a:gd name="connsiteY41" fmla="*/ 7062 h 10000"/>
                    <a:gd name="connsiteX42" fmla="*/ 2824 w 10000"/>
                    <a:gd name="connsiteY42" fmla="*/ 7861 h 10000"/>
                    <a:gd name="connsiteX43" fmla="*/ 0 w 10000"/>
                    <a:gd name="connsiteY43" fmla="*/ 10000 h 10000"/>
                    <a:gd name="connsiteX44" fmla="*/ 642 w 10000"/>
                    <a:gd name="connsiteY44" fmla="*/ 9340 h 10000"/>
                    <a:gd name="connsiteX45" fmla="*/ 859 w 10000"/>
                    <a:gd name="connsiteY45" fmla="*/ 8342 h 10000"/>
                    <a:gd name="connsiteX46" fmla="*/ 1148 w 10000"/>
                    <a:gd name="connsiteY46" fmla="*/ 7607 h 10000"/>
                    <a:gd name="connsiteX47" fmla="*/ 496 w 10000"/>
                    <a:gd name="connsiteY47" fmla="*/ 7288 h 10000"/>
                    <a:gd name="connsiteX48" fmla="*/ 1282 w 10000"/>
                    <a:gd name="connsiteY48" fmla="*/ 6176 h 10000"/>
                    <a:gd name="connsiteX49" fmla="*/ 1459 w 10000"/>
                    <a:gd name="connsiteY49" fmla="*/ 6026 h 10000"/>
                    <a:gd name="connsiteX50" fmla="*/ 1646 w 10000"/>
                    <a:gd name="connsiteY50" fmla="*/ 5781 h 10000"/>
                    <a:gd name="connsiteX51" fmla="*/ 1829 w 10000"/>
                    <a:gd name="connsiteY51" fmla="*/ 5538 h 10000"/>
                    <a:gd name="connsiteX52" fmla="*/ 1829 w 10000"/>
                    <a:gd name="connsiteY52" fmla="*/ 5103 h 10000"/>
                    <a:gd name="connsiteX53" fmla="*/ 1594 w 10000"/>
                    <a:gd name="connsiteY53" fmla="*/ 5075 h 10000"/>
                    <a:gd name="connsiteX54" fmla="*/ 1769 w 10000"/>
                    <a:gd name="connsiteY54" fmla="*/ 4058 h 10000"/>
                    <a:gd name="connsiteX55" fmla="*/ 1702 w 10000"/>
                    <a:gd name="connsiteY55" fmla="*/ 3375 h 10000"/>
                    <a:gd name="connsiteX56" fmla="*/ 1536 w 10000"/>
                    <a:gd name="connsiteY56" fmla="*/ 3405 h 10000"/>
                    <a:gd name="connsiteX57" fmla="*/ 156 w 10000"/>
                    <a:gd name="connsiteY57" fmla="*/ 3394 h 10000"/>
                    <a:gd name="connsiteX58" fmla="*/ 305 w 10000"/>
                    <a:gd name="connsiteY58" fmla="*/ 3019 h 10000"/>
                    <a:gd name="connsiteX59" fmla="*/ 392 w 10000"/>
                    <a:gd name="connsiteY59" fmla="*/ 2374 h 10000"/>
                    <a:gd name="connsiteX60" fmla="*/ 543 w 10000"/>
                    <a:gd name="connsiteY60" fmla="*/ 1946 h 10000"/>
                    <a:gd name="connsiteX61" fmla="*/ 1477 w 10000"/>
                    <a:gd name="connsiteY61" fmla="*/ 386 h 10000"/>
                    <a:gd name="connsiteX0" fmla="*/ 1321 w 9844"/>
                    <a:gd name="connsiteY0" fmla="*/ 386 h 9340"/>
                    <a:gd name="connsiteX1" fmla="*/ 1960 w 9844"/>
                    <a:gd name="connsiteY1" fmla="*/ 236 h 9340"/>
                    <a:gd name="connsiteX2" fmla="*/ 2837 w 9844"/>
                    <a:gd name="connsiteY2" fmla="*/ 99 h 9340"/>
                    <a:gd name="connsiteX3" fmla="*/ 3800 w 9844"/>
                    <a:gd name="connsiteY3" fmla="*/ 42 h 9340"/>
                    <a:gd name="connsiteX4" fmla="*/ 4519 w 9844"/>
                    <a:gd name="connsiteY4" fmla="*/ 0 h 9340"/>
                    <a:gd name="connsiteX5" fmla="*/ 5201 w 9844"/>
                    <a:gd name="connsiteY5" fmla="*/ 199 h 9340"/>
                    <a:gd name="connsiteX6" fmla="*/ 5521 w 9844"/>
                    <a:gd name="connsiteY6" fmla="*/ 227 h 9340"/>
                    <a:gd name="connsiteX7" fmla="*/ 5780 w 9844"/>
                    <a:gd name="connsiteY7" fmla="*/ 160 h 9340"/>
                    <a:gd name="connsiteX8" fmla="*/ 5925 w 9844"/>
                    <a:gd name="connsiteY8" fmla="*/ 554 h 9340"/>
                    <a:gd name="connsiteX9" fmla="*/ 6255 w 9844"/>
                    <a:gd name="connsiteY9" fmla="*/ 527 h 9340"/>
                    <a:gd name="connsiteX10" fmla="*/ 6287 w 9844"/>
                    <a:gd name="connsiteY10" fmla="*/ 688 h 9340"/>
                    <a:gd name="connsiteX11" fmla="*/ 6648 w 9844"/>
                    <a:gd name="connsiteY11" fmla="*/ 582 h 9340"/>
                    <a:gd name="connsiteX12" fmla="*/ 6502 w 9844"/>
                    <a:gd name="connsiteY12" fmla="*/ 961 h 9340"/>
                    <a:gd name="connsiteX13" fmla="*/ 6638 w 9844"/>
                    <a:gd name="connsiteY13" fmla="*/ 1017 h 9340"/>
                    <a:gd name="connsiteX14" fmla="*/ 6514 w 9844"/>
                    <a:gd name="connsiteY14" fmla="*/ 1139 h 9340"/>
                    <a:gd name="connsiteX15" fmla="*/ 6638 w 9844"/>
                    <a:gd name="connsiteY15" fmla="*/ 1223 h 9340"/>
                    <a:gd name="connsiteX16" fmla="*/ 7020 w 9844"/>
                    <a:gd name="connsiteY16" fmla="*/ 903 h 9340"/>
                    <a:gd name="connsiteX17" fmla="*/ 7744 w 9844"/>
                    <a:gd name="connsiteY17" fmla="*/ 471 h 9340"/>
                    <a:gd name="connsiteX18" fmla="*/ 8116 w 9844"/>
                    <a:gd name="connsiteY18" fmla="*/ 376 h 9340"/>
                    <a:gd name="connsiteX19" fmla="*/ 8717 w 9844"/>
                    <a:gd name="connsiteY19" fmla="*/ 762 h 9340"/>
                    <a:gd name="connsiteX20" fmla="*/ 9182 w 9844"/>
                    <a:gd name="connsiteY20" fmla="*/ 1366 h 9340"/>
                    <a:gd name="connsiteX21" fmla="*/ 9512 w 9844"/>
                    <a:gd name="connsiteY21" fmla="*/ 1290 h 9340"/>
                    <a:gd name="connsiteX22" fmla="*/ 9844 w 9844"/>
                    <a:gd name="connsiteY22" fmla="*/ 1941 h 9340"/>
                    <a:gd name="connsiteX23" fmla="*/ 9182 w 9844"/>
                    <a:gd name="connsiteY23" fmla="*/ 1770 h 9340"/>
                    <a:gd name="connsiteX24" fmla="*/ 8903 w 9844"/>
                    <a:gd name="connsiteY24" fmla="*/ 1574 h 9340"/>
                    <a:gd name="connsiteX25" fmla="*/ 8314 w 9844"/>
                    <a:gd name="connsiteY25" fmla="*/ 1036 h 9340"/>
                    <a:gd name="connsiteX26" fmla="*/ 8044 w 9844"/>
                    <a:gd name="connsiteY26" fmla="*/ 886 h 9340"/>
                    <a:gd name="connsiteX27" fmla="*/ 6701 w 9844"/>
                    <a:gd name="connsiteY27" fmla="*/ 1620 h 9340"/>
                    <a:gd name="connsiteX28" fmla="*/ 6329 w 9844"/>
                    <a:gd name="connsiteY28" fmla="*/ 1433 h 9340"/>
                    <a:gd name="connsiteX29" fmla="*/ 5976 w 9844"/>
                    <a:gd name="connsiteY29" fmla="*/ 1760 h 9340"/>
                    <a:gd name="connsiteX30" fmla="*/ 5874 w 9844"/>
                    <a:gd name="connsiteY30" fmla="*/ 1978 h 9340"/>
                    <a:gd name="connsiteX31" fmla="*/ 5740 w 9844"/>
                    <a:gd name="connsiteY31" fmla="*/ 2109 h 9340"/>
                    <a:gd name="connsiteX32" fmla="*/ 5542 w 9844"/>
                    <a:gd name="connsiteY32" fmla="*/ 2504 h 9340"/>
                    <a:gd name="connsiteX33" fmla="*/ 5450 w 9844"/>
                    <a:gd name="connsiteY33" fmla="*/ 2882 h 9340"/>
                    <a:gd name="connsiteX34" fmla="*/ 5210 w 9844"/>
                    <a:gd name="connsiteY34" fmla="*/ 3230 h 9340"/>
                    <a:gd name="connsiteX35" fmla="*/ 4994 w 9844"/>
                    <a:gd name="connsiteY35" fmla="*/ 3597 h 9340"/>
                    <a:gd name="connsiteX36" fmla="*/ 4177 w 9844"/>
                    <a:gd name="connsiteY36" fmla="*/ 4246 h 9340"/>
                    <a:gd name="connsiteX37" fmla="*/ 3888 w 9844"/>
                    <a:gd name="connsiteY37" fmla="*/ 5339 h 9340"/>
                    <a:gd name="connsiteX38" fmla="*/ 3485 w 9844"/>
                    <a:gd name="connsiteY38" fmla="*/ 6007 h 9340"/>
                    <a:gd name="connsiteX39" fmla="*/ 3165 w 9844"/>
                    <a:gd name="connsiteY39" fmla="*/ 6357 h 9340"/>
                    <a:gd name="connsiteX40" fmla="*/ 2873 w 9844"/>
                    <a:gd name="connsiteY40" fmla="*/ 6761 h 9340"/>
                    <a:gd name="connsiteX41" fmla="*/ 2730 w 9844"/>
                    <a:gd name="connsiteY41" fmla="*/ 7062 h 9340"/>
                    <a:gd name="connsiteX42" fmla="*/ 2668 w 9844"/>
                    <a:gd name="connsiteY42" fmla="*/ 7861 h 9340"/>
                    <a:gd name="connsiteX43" fmla="*/ 486 w 9844"/>
                    <a:gd name="connsiteY43" fmla="*/ 9340 h 9340"/>
                    <a:gd name="connsiteX44" fmla="*/ 703 w 9844"/>
                    <a:gd name="connsiteY44" fmla="*/ 8342 h 9340"/>
                    <a:gd name="connsiteX45" fmla="*/ 992 w 9844"/>
                    <a:gd name="connsiteY45" fmla="*/ 7607 h 9340"/>
                    <a:gd name="connsiteX46" fmla="*/ 340 w 9844"/>
                    <a:gd name="connsiteY46" fmla="*/ 7288 h 9340"/>
                    <a:gd name="connsiteX47" fmla="*/ 1126 w 9844"/>
                    <a:gd name="connsiteY47" fmla="*/ 6176 h 9340"/>
                    <a:gd name="connsiteX48" fmla="*/ 1303 w 9844"/>
                    <a:gd name="connsiteY48" fmla="*/ 6026 h 9340"/>
                    <a:gd name="connsiteX49" fmla="*/ 1490 w 9844"/>
                    <a:gd name="connsiteY49" fmla="*/ 5781 h 9340"/>
                    <a:gd name="connsiteX50" fmla="*/ 1673 w 9844"/>
                    <a:gd name="connsiteY50" fmla="*/ 5538 h 9340"/>
                    <a:gd name="connsiteX51" fmla="*/ 1673 w 9844"/>
                    <a:gd name="connsiteY51" fmla="*/ 5103 h 9340"/>
                    <a:gd name="connsiteX52" fmla="*/ 1438 w 9844"/>
                    <a:gd name="connsiteY52" fmla="*/ 5075 h 9340"/>
                    <a:gd name="connsiteX53" fmla="*/ 1613 w 9844"/>
                    <a:gd name="connsiteY53" fmla="*/ 4058 h 9340"/>
                    <a:gd name="connsiteX54" fmla="*/ 1546 w 9844"/>
                    <a:gd name="connsiteY54" fmla="*/ 3375 h 9340"/>
                    <a:gd name="connsiteX55" fmla="*/ 1380 w 9844"/>
                    <a:gd name="connsiteY55" fmla="*/ 3405 h 9340"/>
                    <a:gd name="connsiteX56" fmla="*/ 0 w 9844"/>
                    <a:gd name="connsiteY56" fmla="*/ 3394 h 9340"/>
                    <a:gd name="connsiteX57" fmla="*/ 149 w 9844"/>
                    <a:gd name="connsiteY57" fmla="*/ 3019 h 9340"/>
                    <a:gd name="connsiteX58" fmla="*/ 236 w 9844"/>
                    <a:gd name="connsiteY58" fmla="*/ 2374 h 9340"/>
                    <a:gd name="connsiteX59" fmla="*/ 387 w 9844"/>
                    <a:gd name="connsiteY59" fmla="*/ 1946 h 9340"/>
                    <a:gd name="connsiteX60" fmla="*/ 1321 w 9844"/>
                    <a:gd name="connsiteY60" fmla="*/ 386 h 9340"/>
                    <a:gd name="connsiteX0" fmla="*/ 1342 w 10000"/>
                    <a:gd name="connsiteY0" fmla="*/ 413 h 8935"/>
                    <a:gd name="connsiteX1" fmla="*/ 1991 w 10000"/>
                    <a:gd name="connsiteY1" fmla="*/ 253 h 8935"/>
                    <a:gd name="connsiteX2" fmla="*/ 2882 w 10000"/>
                    <a:gd name="connsiteY2" fmla="*/ 106 h 8935"/>
                    <a:gd name="connsiteX3" fmla="*/ 3860 w 10000"/>
                    <a:gd name="connsiteY3" fmla="*/ 45 h 8935"/>
                    <a:gd name="connsiteX4" fmla="*/ 4591 w 10000"/>
                    <a:gd name="connsiteY4" fmla="*/ 0 h 8935"/>
                    <a:gd name="connsiteX5" fmla="*/ 5283 w 10000"/>
                    <a:gd name="connsiteY5" fmla="*/ 213 h 8935"/>
                    <a:gd name="connsiteX6" fmla="*/ 5608 w 10000"/>
                    <a:gd name="connsiteY6" fmla="*/ 243 h 8935"/>
                    <a:gd name="connsiteX7" fmla="*/ 5872 w 10000"/>
                    <a:gd name="connsiteY7" fmla="*/ 171 h 8935"/>
                    <a:gd name="connsiteX8" fmla="*/ 6019 w 10000"/>
                    <a:gd name="connsiteY8" fmla="*/ 593 h 8935"/>
                    <a:gd name="connsiteX9" fmla="*/ 6354 w 10000"/>
                    <a:gd name="connsiteY9" fmla="*/ 564 h 8935"/>
                    <a:gd name="connsiteX10" fmla="*/ 6387 w 10000"/>
                    <a:gd name="connsiteY10" fmla="*/ 737 h 8935"/>
                    <a:gd name="connsiteX11" fmla="*/ 6753 w 10000"/>
                    <a:gd name="connsiteY11" fmla="*/ 623 h 8935"/>
                    <a:gd name="connsiteX12" fmla="*/ 6605 w 10000"/>
                    <a:gd name="connsiteY12" fmla="*/ 1029 h 8935"/>
                    <a:gd name="connsiteX13" fmla="*/ 6743 w 10000"/>
                    <a:gd name="connsiteY13" fmla="*/ 1089 h 8935"/>
                    <a:gd name="connsiteX14" fmla="*/ 6617 w 10000"/>
                    <a:gd name="connsiteY14" fmla="*/ 1219 h 8935"/>
                    <a:gd name="connsiteX15" fmla="*/ 6743 w 10000"/>
                    <a:gd name="connsiteY15" fmla="*/ 1309 h 8935"/>
                    <a:gd name="connsiteX16" fmla="*/ 7131 w 10000"/>
                    <a:gd name="connsiteY16" fmla="*/ 967 h 8935"/>
                    <a:gd name="connsiteX17" fmla="*/ 7867 w 10000"/>
                    <a:gd name="connsiteY17" fmla="*/ 504 h 8935"/>
                    <a:gd name="connsiteX18" fmla="*/ 8245 w 10000"/>
                    <a:gd name="connsiteY18" fmla="*/ 403 h 8935"/>
                    <a:gd name="connsiteX19" fmla="*/ 8855 w 10000"/>
                    <a:gd name="connsiteY19" fmla="*/ 816 h 8935"/>
                    <a:gd name="connsiteX20" fmla="*/ 9328 w 10000"/>
                    <a:gd name="connsiteY20" fmla="*/ 1463 h 8935"/>
                    <a:gd name="connsiteX21" fmla="*/ 9663 w 10000"/>
                    <a:gd name="connsiteY21" fmla="*/ 1381 h 8935"/>
                    <a:gd name="connsiteX22" fmla="*/ 10000 w 10000"/>
                    <a:gd name="connsiteY22" fmla="*/ 2078 h 8935"/>
                    <a:gd name="connsiteX23" fmla="*/ 9328 w 10000"/>
                    <a:gd name="connsiteY23" fmla="*/ 1895 h 8935"/>
                    <a:gd name="connsiteX24" fmla="*/ 9044 w 10000"/>
                    <a:gd name="connsiteY24" fmla="*/ 1685 h 8935"/>
                    <a:gd name="connsiteX25" fmla="*/ 8446 w 10000"/>
                    <a:gd name="connsiteY25" fmla="*/ 1109 h 8935"/>
                    <a:gd name="connsiteX26" fmla="*/ 8171 w 10000"/>
                    <a:gd name="connsiteY26" fmla="*/ 949 h 8935"/>
                    <a:gd name="connsiteX27" fmla="*/ 6807 w 10000"/>
                    <a:gd name="connsiteY27" fmla="*/ 1734 h 8935"/>
                    <a:gd name="connsiteX28" fmla="*/ 6429 w 10000"/>
                    <a:gd name="connsiteY28" fmla="*/ 1534 h 8935"/>
                    <a:gd name="connsiteX29" fmla="*/ 6071 w 10000"/>
                    <a:gd name="connsiteY29" fmla="*/ 1884 h 8935"/>
                    <a:gd name="connsiteX30" fmla="*/ 5967 w 10000"/>
                    <a:gd name="connsiteY30" fmla="*/ 2118 h 8935"/>
                    <a:gd name="connsiteX31" fmla="*/ 5831 w 10000"/>
                    <a:gd name="connsiteY31" fmla="*/ 2258 h 8935"/>
                    <a:gd name="connsiteX32" fmla="*/ 5630 w 10000"/>
                    <a:gd name="connsiteY32" fmla="*/ 2681 h 8935"/>
                    <a:gd name="connsiteX33" fmla="*/ 5536 w 10000"/>
                    <a:gd name="connsiteY33" fmla="*/ 3086 h 8935"/>
                    <a:gd name="connsiteX34" fmla="*/ 5293 w 10000"/>
                    <a:gd name="connsiteY34" fmla="*/ 3458 h 8935"/>
                    <a:gd name="connsiteX35" fmla="*/ 5073 w 10000"/>
                    <a:gd name="connsiteY35" fmla="*/ 3851 h 8935"/>
                    <a:gd name="connsiteX36" fmla="*/ 4243 w 10000"/>
                    <a:gd name="connsiteY36" fmla="*/ 4546 h 8935"/>
                    <a:gd name="connsiteX37" fmla="*/ 3950 w 10000"/>
                    <a:gd name="connsiteY37" fmla="*/ 5716 h 8935"/>
                    <a:gd name="connsiteX38" fmla="*/ 3540 w 10000"/>
                    <a:gd name="connsiteY38" fmla="*/ 6431 h 8935"/>
                    <a:gd name="connsiteX39" fmla="*/ 3215 w 10000"/>
                    <a:gd name="connsiteY39" fmla="*/ 6806 h 8935"/>
                    <a:gd name="connsiteX40" fmla="*/ 2919 w 10000"/>
                    <a:gd name="connsiteY40" fmla="*/ 7239 h 8935"/>
                    <a:gd name="connsiteX41" fmla="*/ 2773 w 10000"/>
                    <a:gd name="connsiteY41" fmla="*/ 7561 h 8935"/>
                    <a:gd name="connsiteX42" fmla="*/ 2710 w 10000"/>
                    <a:gd name="connsiteY42" fmla="*/ 8416 h 8935"/>
                    <a:gd name="connsiteX43" fmla="*/ 714 w 10000"/>
                    <a:gd name="connsiteY43" fmla="*/ 8931 h 8935"/>
                    <a:gd name="connsiteX44" fmla="*/ 1008 w 10000"/>
                    <a:gd name="connsiteY44" fmla="*/ 8145 h 8935"/>
                    <a:gd name="connsiteX45" fmla="*/ 345 w 10000"/>
                    <a:gd name="connsiteY45" fmla="*/ 7803 h 8935"/>
                    <a:gd name="connsiteX46" fmla="*/ 1144 w 10000"/>
                    <a:gd name="connsiteY46" fmla="*/ 6612 h 8935"/>
                    <a:gd name="connsiteX47" fmla="*/ 1324 w 10000"/>
                    <a:gd name="connsiteY47" fmla="*/ 6452 h 8935"/>
                    <a:gd name="connsiteX48" fmla="*/ 1514 w 10000"/>
                    <a:gd name="connsiteY48" fmla="*/ 6190 h 8935"/>
                    <a:gd name="connsiteX49" fmla="*/ 1700 w 10000"/>
                    <a:gd name="connsiteY49" fmla="*/ 5929 h 8935"/>
                    <a:gd name="connsiteX50" fmla="*/ 1700 w 10000"/>
                    <a:gd name="connsiteY50" fmla="*/ 5464 h 8935"/>
                    <a:gd name="connsiteX51" fmla="*/ 1461 w 10000"/>
                    <a:gd name="connsiteY51" fmla="*/ 5434 h 8935"/>
                    <a:gd name="connsiteX52" fmla="*/ 1639 w 10000"/>
                    <a:gd name="connsiteY52" fmla="*/ 4345 h 8935"/>
                    <a:gd name="connsiteX53" fmla="*/ 1570 w 10000"/>
                    <a:gd name="connsiteY53" fmla="*/ 3613 h 8935"/>
                    <a:gd name="connsiteX54" fmla="*/ 1402 w 10000"/>
                    <a:gd name="connsiteY54" fmla="*/ 3646 h 8935"/>
                    <a:gd name="connsiteX55" fmla="*/ 0 w 10000"/>
                    <a:gd name="connsiteY55" fmla="*/ 3634 h 8935"/>
                    <a:gd name="connsiteX56" fmla="*/ 151 w 10000"/>
                    <a:gd name="connsiteY56" fmla="*/ 3232 h 8935"/>
                    <a:gd name="connsiteX57" fmla="*/ 240 w 10000"/>
                    <a:gd name="connsiteY57" fmla="*/ 2542 h 8935"/>
                    <a:gd name="connsiteX58" fmla="*/ 393 w 10000"/>
                    <a:gd name="connsiteY58" fmla="*/ 2084 h 8935"/>
                    <a:gd name="connsiteX59" fmla="*/ 1342 w 10000"/>
                    <a:gd name="connsiteY59" fmla="*/ 413 h 8935"/>
                    <a:gd name="connsiteX0" fmla="*/ 1342 w 10000"/>
                    <a:gd name="connsiteY0" fmla="*/ 462 h 9442"/>
                    <a:gd name="connsiteX1" fmla="*/ 1991 w 10000"/>
                    <a:gd name="connsiteY1" fmla="*/ 283 h 9442"/>
                    <a:gd name="connsiteX2" fmla="*/ 2882 w 10000"/>
                    <a:gd name="connsiteY2" fmla="*/ 119 h 9442"/>
                    <a:gd name="connsiteX3" fmla="*/ 3860 w 10000"/>
                    <a:gd name="connsiteY3" fmla="*/ 50 h 9442"/>
                    <a:gd name="connsiteX4" fmla="*/ 4591 w 10000"/>
                    <a:gd name="connsiteY4" fmla="*/ 0 h 9442"/>
                    <a:gd name="connsiteX5" fmla="*/ 5283 w 10000"/>
                    <a:gd name="connsiteY5" fmla="*/ 238 h 9442"/>
                    <a:gd name="connsiteX6" fmla="*/ 5608 w 10000"/>
                    <a:gd name="connsiteY6" fmla="*/ 272 h 9442"/>
                    <a:gd name="connsiteX7" fmla="*/ 5872 w 10000"/>
                    <a:gd name="connsiteY7" fmla="*/ 191 h 9442"/>
                    <a:gd name="connsiteX8" fmla="*/ 6019 w 10000"/>
                    <a:gd name="connsiteY8" fmla="*/ 664 h 9442"/>
                    <a:gd name="connsiteX9" fmla="*/ 6354 w 10000"/>
                    <a:gd name="connsiteY9" fmla="*/ 631 h 9442"/>
                    <a:gd name="connsiteX10" fmla="*/ 6387 w 10000"/>
                    <a:gd name="connsiteY10" fmla="*/ 825 h 9442"/>
                    <a:gd name="connsiteX11" fmla="*/ 6753 w 10000"/>
                    <a:gd name="connsiteY11" fmla="*/ 697 h 9442"/>
                    <a:gd name="connsiteX12" fmla="*/ 6605 w 10000"/>
                    <a:gd name="connsiteY12" fmla="*/ 1152 h 9442"/>
                    <a:gd name="connsiteX13" fmla="*/ 6743 w 10000"/>
                    <a:gd name="connsiteY13" fmla="*/ 1219 h 9442"/>
                    <a:gd name="connsiteX14" fmla="*/ 6617 w 10000"/>
                    <a:gd name="connsiteY14" fmla="*/ 1364 h 9442"/>
                    <a:gd name="connsiteX15" fmla="*/ 6743 w 10000"/>
                    <a:gd name="connsiteY15" fmla="*/ 1465 h 9442"/>
                    <a:gd name="connsiteX16" fmla="*/ 7131 w 10000"/>
                    <a:gd name="connsiteY16" fmla="*/ 1082 h 9442"/>
                    <a:gd name="connsiteX17" fmla="*/ 7867 w 10000"/>
                    <a:gd name="connsiteY17" fmla="*/ 564 h 9442"/>
                    <a:gd name="connsiteX18" fmla="*/ 8245 w 10000"/>
                    <a:gd name="connsiteY18" fmla="*/ 451 h 9442"/>
                    <a:gd name="connsiteX19" fmla="*/ 8855 w 10000"/>
                    <a:gd name="connsiteY19" fmla="*/ 913 h 9442"/>
                    <a:gd name="connsiteX20" fmla="*/ 9328 w 10000"/>
                    <a:gd name="connsiteY20" fmla="*/ 1637 h 9442"/>
                    <a:gd name="connsiteX21" fmla="*/ 9663 w 10000"/>
                    <a:gd name="connsiteY21" fmla="*/ 1546 h 9442"/>
                    <a:gd name="connsiteX22" fmla="*/ 10000 w 10000"/>
                    <a:gd name="connsiteY22" fmla="*/ 2326 h 9442"/>
                    <a:gd name="connsiteX23" fmla="*/ 9328 w 10000"/>
                    <a:gd name="connsiteY23" fmla="*/ 2121 h 9442"/>
                    <a:gd name="connsiteX24" fmla="*/ 9044 w 10000"/>
                    <a:gd name="connsiteY24" fmla="*/ 1886 h 9442"/>
                    <a:gd name="connsiteX25" fmla="*/ 8446 w 10000"/>
                    <a:gd name="connsiteY25" fmla="*/ 1241 h 9442"/>
                    <a:gd name="connsiteX26" fmla="*/ 8171 w 10000"/>
                    <a:gd name="connsiteY26" fmla="*/ 1062 h 9442"/>
                    <a:gd name="connsiteX27" fmla="*/ 6807 w 10000"/>
                    <a:gd name="connsiteY27" fmla="*/ 1941 h 9442"/>
                    <a:gd name="connsiteX28" fmla="*/ 6429 w 10000"/>
                    <a:gd name="connsiteY28" fmla="*/ 1717 h 9442"/>
                    <a:gd name="connsiteX29" fmla="*/ 6071 w 10000"/>
                    <a:gd name="connsiteY29" fmla="*/ 2109 h 9442"/>
                    <a:gd name="connsiteX30" fmla="*/ 5967 w 10000"/>
                    <a:gd name="connsiteY30" fmla="*/ 2370 h 9442"/>
                    <a:gd name="connsiteX31" fmla="*/ 5831 w 10000"/>
                    <a:gd name="connsiteY31" fmla="*/ 2527 h 9442"/>
                    <a:gd name="connsiteX32" fmla="*/ 5630 w 10000"/>
                    <a:gd name="connsiteY32" fmla="*/ 3001 h 9442"/>
                    <a:gd name="connsiteX33" fmla="*/ 5536 w 10000"/>
                    <a:gd name="connsiteY33" fmla="*/ 3454 h 9442"/>
                    <a:gd name="connsiteX34" fmla="*/ 5293 w 10000"/>
                    <a:gd name="connsiteY34" fmla="*/ 3870 h 9442"/>
                    <a:gd name="connsiteX35" fmla="*/ 5073 w 10000"/>
                    <a:gd name="connsiteY35" fmla="*/ 4310 h 9442"/>
                    <a:gd name="connsiteX36" fmla="*/ 4243 w 10000"/>
                    <a:gd name="connsiteY36" fmla="*/ 5088 h 9442"/>
                    <a:gd name="connsiteX37" fmla="*/ 3950 w 10000"/>
                    <a:gd name="connsiteY37" fmla="*/ 6397 h 9442"/>
                    <a:gd name="connsiteX38" fmla="*/ 3540 w 10000"/>
                    <a:gd name="connsiteY38" fmla="*/ 7198 h 9442"/>
                    <a:gd name="connsiteX39" fmla="*/ 3215 w 10000"/>
                    <a:gd name="connsiteY39" fmla="*/ 7617 h 9442"/>
                    <a:gd name="connsiteX40" fmla="*/ 2919 w 10000"/>
                    <a:gd name="connsiteY40" fmla="*/ 8102 h 9442"/>
                    <a:gd name="connsiteX41" fmla="*/ 2773 w 10000"/>
                    <a:gd name="connsiteY41" fmla="*/ 8462 h 9442"/>
                    <a:gd name="connsiteX42" fmla="*/ 2710 w 10000"/>
                    <a:gd name="connsiteY42" fmla="*/ 9419 h 9442"/>
                    <a:gd name="connsiteX43" fmla="*/ 1008 w 10000"/>
                    <a:gd name="connsiteY43" fmla="*/ 9116 h 9442"/>
                    <a:gd name="connsiteX44" fmla="*/ 345 w 10000"/>
                    <a:gd name="connsiteY44" fmla="*/ 8733 h 9442"/>
                    <a:gd name="connsiteX45" fmla="*/ 1144 w 10000"/>
                    <a:gd name="connsiteY45" fmla="*/ 7400 h 9442"/>
                    <a:gd name="connsiteX46" fmla="*/ 1324 w 10000"/>
                    <a:gd name="connsiteY46" fmla="*/ 7221 h 9442"/>
                    <a:gd name="connsiteX47" fmla="*/ 1514 w 10000"/>
                    <a:gd name="connsiteY47" fmla="*/ 6928 h 9442"/>
                    <a:gd name="connsiteX48" fmla="*/ 1700 w 10000"/>
                    <a:gd name="connsiteY48" fmla="*/ 6636 h 9442"/>
                    <a:gd name="connsiteX49" fmla="*/ 1700 w 10000"/>
                    <a:gd name="connsiteY49" fmla="*/ 6115 h 9442"/>
                    <a:gd name="connsiteX50" fmla="*/ 1461 w 10000"/>
                    <a:gd name="connsiteY50" fmla="*/ 6082 h 9442"/>
                    <a:gd name="connsiteX51" fmla="*/ 1639 w 10000"/>
                    <a:gd name="connsiteY51" fmla="*/ 4863 h 9442"/>
                    <a:gd name="connsiteX52" fmla="*/ 1570 w 10000"/>
                    <a:gd name="connsiteY52" fmla="*/ 4044 h 9442"/>
                    <a:gd name="connsiteX53" fmla="*/ 1402 w 10000"/>
                    <a:gd name="connsiteY53" fmla="*/ 4081 h 9442"/>
                    <a:gd name="connsiteX54" fmla="*/ 0 w 10000"/>
                    <a:gd name="connsiteY54" fmla="*/ 4067 h 9442"/>
                    <a:gd name="connsiteX55" fmla="*/ 151 w 10000"/>
                    <a:gd name="connsiteY55" fmla="*/ 3617 h 9442"/>
                    <a:gd name="connsiteX56" fmla="*/ 240 w 10000"/>
                    <a:gd name="connsiteY56" fmla="*/ 2845 h 9442"/>
                    <a:gd name="connsiteX57" fmla="*/ 393 w 10000"/>
                    <a:gd name="connsiteY57" fmla="*/ 2332 h 9442"/>
                    <a:gd name="connsiteX58" fmla="*/ 1342 w 10000"/>
                    <a:gd name="connsiteY58" fmla="*/ 462 h 9442"/>
                    <a:gd name="connsiteX0" fmla="*/ 1342 w 10000"/>
                    <a:gd name="connsiteY0" fmla="*/ 489 h 9979"/>
                    <a:gd name="connsiteX1" fmla="*/ 1991 w 10000"/>
                    <a:gd name="connsiteY1" fmla="*/ 300 h 9979"/>
                    <a:gd name="connsiteX2" fmla="*/ 2882 w 10000"/>
                    <a:gd name="connsiteY2" fmla="*/ 126 h 9979"/>
                    <a:gd name="connsiteX3" fmla="*/ 3860 w 10000"/>
                    <a:gd name="connsiteY3" fmla="*/ 53 h 9979"/>
                    <a:gd name="connsiteX4" fmla="*/ 4591 w 10000"/>
                    <a:gd name="connsiteY4" fmla="*/ 0 h 9979"/>
                    <a:gd name="connsiteX5" fmla="*/ 5283 w 10000"/>
                    <a:gd name="connsiteY5" fmla="*/ 252 h 9979"/>
                    <a:gd name="connsiteX6" fmla="*/ 5608 w 10000"/>
                    <a:gd name="connsiteY6" fmla="*/ 288 h 9979"/>
                    <a:gd name="connsiteX7" fmla="*/ 5872 w 10000"/>
                    <a:gd name="connsiteY7" fmla="*/ 202 h 9979"/>
                    <a:gd name="connsiteX8" fmla="*/ 6019 w 10000"/>
                    <a:gd name="connsiteY8" fmla="*/ 703 h 9979"/>
                    <a:gd name="connsiteX9" fmla="*/ 6354 w 10000"/>
                    <a:gd name="connsiteY9" fmla="*/ 668 h 9979"/>
                    <a:gd name="connsiteX10" fmla="*/ 6387 w 10000"/>
                    <a:gd name="connsiteY10" fmla="*/ 874 h 9979"/>
                    <a:gd name="connsiteX11" fmla="*/ 6753 w 10000"/>
                    <a:gd name="connsiteY11" fmla="*/ 738 h 9979"/>
                    <a:gd name="connsiteX12" fmla="*/ 6605 w 10000"/>
                    <a:gd name="connsiteY12" fmla="*/ 1220 h 9979"/>
                    <a:gd name="connsiteX13" fmla="*/ 6743 w 10000"/>
                    <a:gd name="connsiteY13" fmla="*/ 1291 h 9979"/>
                    <a:gd name="connsiteX14" fmla="*/ 6617 w 10000"/>
                    <a:gd name="connsiteY14" fmla="*/ 1445 h 9979"/>
                    <a:gd name="connsiteX15" fmla="*/ 6743 w 10000"/>
                    <a:gd name="connsiteY15" fmla="*/ 1552 h 9979"/>
                    <a:gd name="connsiteX16" fmla="*/ 7131 w 10000"/>
                    <a:gd name="connsiteY16" fmla="*/ 1146 h 9979"/>
                    <a:gd name="connsiteX17" fmla="*/ 7867 w 10000"/>
                    <a:gd name="connsiteY17" fmla="*/ 597 h 9979"/>
                    <a:gd name="connsiteX18" fmla="*/ 8245 w 10000"/>
                    <a:gd name="connsiteY18" fmla="*/ 478 h 9979"/>
                    <a:gd name="connsiteX19" fmla="*/ 8855 w 10000"/>
                    <a:gd name="connsiteY19" fmla="*/ 967 h 9979"/>
                    <a:gd name="connsiteX20" fmla="*/ 9328 w 10000"/>
                    <a:gd name="connsiteY20" fmla="*/ 1734 h 9979"/>
                    <a:gd name="connsiteX21" fmla="*/ 9663 w 10000"/>
                    <a:gd name="connsiteY21" fmla="*/ 1637 h 9979"/>
                    <a:gd name="connsiteX22" fmla="*/ 10000 w 10000"/>
                    <a:gd name="connsiteY22" fmla="*/ 2463 h 9979"/>
                    <a:gd name="connsiteX23" fmla="*/ 9328 w 10000"/>
                    <a:gd name="connsiteY23" fmla="*/ 2246 h 9979"/>
                    <a:gd name="connsiteX24" fmla="*/ 9044 w 10000"/>
                    <a:gd name="connsiteY24" fmla="*/ 1997 h 9979"/>
                    <a:gd name="connsiteX25" fmla="*/ 8446 w 10000"/>
                    <a:gd name="connsiteY25" fmla="*/ 1314 h 9979"/>
                    <a:gd name="connsiteX26" fmla="*/ 8171 w 10000"/>
                    <a:gd name="connsiteY26" fmla="*/ 1125 h 9979"/>
                    <a:gd name="connsiteX27" fmla="*/ 6807 w 10000"/>
                    <a:gd name="connsiteY27" fmla="*/ 2056 h 9979"/>
                    <a:gd name="connsiteX28" fmla="*/ 6429 w 10000"/>
                    <a:gd name="connsiteY28" fmla="*/ 1818 h 9979"/>
                    <a:gd name="connsiteX29" fmla="*/ 6071 w 10000"/>
                    <a:gd name="connsiteY29" fmla="*/ 2234 h 9979"/>
                    <a:gd name="connsiteX30" fmla="*/ 5967 w 10000"/>
                    <a:gd name="connsiteY30" fmla="*/ 2510 h 9979"/>
                    <a:gd name="connsiteX31" fmla="*/ 5831 w 10000"/>
                    <a:gd name="connsiteY31" fmla="*/ 2676 h 9979"/>
                    <a:gd name="connsiteX32" fmla="*/ 5630 w 10000"/>
                    <a:gd name="connsiteY32" fmla="*/ 3178 h 9979"/>
                    <a:gd name="connsiteX33" fmla="*/ 5536 w 10000"/>
                    <a:gd name="connsiteY33" fmla="*/ 3658 h 9979"/>
                    <a:gd name="connsiteX34" fmla="*/ 5293 w 10000"/>
                    <a:gd name="connsiteY34" fmla="*/ 4099 h 9979"/>
                    <a:gd name="connsiteX35" fmla="*/ 5073 w 10000"/>
                    <a:gd name="connsiteY35" fmla="*/ 4565 h 9979"/>
                    <a:gd name="connsiteX36" fmla="*/ 4243 w 10000"/>
                    <a:gd name="connsiteY36" fmla="*/ 5389 h 9979"/>
                    <a:gd name="connsiteX37" fmla="*/ 3950 w 10000"/>
                    <a:gd name="connsiteY37" fmla="*/ 6775 h 9979"/>
                    <a:gd name="connsiteX38" fmla="*/ 3540 w 10000"/>
                    <a:gd name="connsiteY38" fmla="*/ 7623 h 9979"/>
                    <a:gd name="connsiteX39" fmla="*/ 3215 w 10000"/>
                    <a:gd name="connsiteY39" fmla="*/ 8067 h 9979"/>
                    <a:gd name="connsiteX40" fmla="*/ 2919 w 10000"/>
                    <a:gd name="connsiteY40" fmla="*/ 8581 h 9979"/>
                    <a:gd name="connsiteX41" fmla="*/ 2773 w 10000"/>
                    <a:gd name="connsiteY41" fmla="*/ 8962 h 9979"/>
                    <a:gd name="connsiteX42" fmla="*/ 2710 w 10000"/>
                    <a:gd name="connsiteY42" fmla="*/ 9976 h 9979"/>
                    <a:gd name="connsiteX43" fmla="*/ 345 w 10000"/>
                    <a:gd name="connsiteY43" fmla="*/ 9249 h 9979"/>
                    <a:gd name="connsiteX44" fmla="*/ 1144 w 10000"/>
                    <a:gd name="connsiteY44" fmla="*/ 7837 h 9979"/>
                    <a:gd name="connsiteX45" fmla="*/ 1324 w 10000"/>
                    <a:gd name="connsiteY45" fmla="*/ 7648 h 9979"/>
                    <a:gd name="connsiteX46" fmla="*/ 1514 w 10000"/>
                    <a:gd name="connsiteY46" fmla="*/ 7337 h 9979"/>
                    <a:gd name="connsiteX47" fmla="*/ 1700 w 10000"/>
                    <a:gd name="connsiteY47" fmla="*/ 7028 h 9979"/>
                    <a:gd name="connsiteX48" fmla="*/ 1700 w 10000"/>
                    <a:gd name="connsiteY48" fmla="*/ 6476 h 9979"/>
                    <a:gd name="connsiteX49" fmla="*/ 1461 w 10000"/>
                    <a:gd name="connsiteY49" fmla="*/ 6441 h 9979"/>
                    <a:gd name="connsiteX50" fmla="*/ 1639 w 10000"/>
                    <a:gd name="connsiteY50" fmla="*/ 5150 h 9979"/>
                    <a:gd name="connsiteX51" fmla="*/ 1570 w 10000"/>
                    <a:gd name="connsiteY51" fmla="*/ 4283 h 9979"/>
                    <a:gd name="connsiteX52" fmla="*/ 1402 w 10000"/>
                    <a:gd name="connsiteY52" fmla="*/ 4322 h 9979"/>
                    <a:gd name="connsiteX53" fmla="*/ 0 w 10000"/>
                    <a:gd name="connsiteY53" fmla="*/ 4307 h 9979"/>
                    <a:gd name="connsiteX54" fmla="*/ 151 w 10000"/>
                    <a:gd name="connsiteY54" fmla="*/ 3831 h 9979"/>
                    <a:gd name="connsiteX55" fmla="*/ 240 w 10000"/>
                    <a:gd name="connsiteY55" fmla="*/ 3013 h 9979"/>
                    <a:gd name="connsiteX56" fmla="*/ 393 w 10000"/>
                    <a:gd name="connsiteY56" fmla="*/ 2470 h 9979"/>
                    <a:gd name="connsiteX57" fmla="*/ 1342 w 10000"/>
                    <a:gd name="connsiteY57" fmla="*/ 489 h 9979"/>
                    <a:gd name="connsiteX0" fmla="*/ 1342 w 10000"/>
                    <a:gd name="connsiteY0" fmla="*/ 490 h 9997"/>
                    <a:gd name="connsiteX1" fmla="*/ 1991 w 10000"/>
                    <a:gd name="connsiteY1" fmla="*/ 301 h 9997"/>
                    <a:gd name="connsiteX2" fmla="*/ 2882 w 10000"/>
                    <a:gd name="connsiteY2" fmla="*/ 126 h 9997"/>
                    <a:gd name="connsiteX3" fmla="*/ 3860 w 10000"/>
                    <a:gd name="connsiteY3" fmla="*/ 53 h 9997"/>
                    <a:gd name="connsiteX4" fmla="*/ 4591 w 10000"/>
                    <a:gd name="connsiteY4" fmla="*/ 0 h 9997"/>
                    <a:gd name="connsiteX5" fmla="*/ 5283 w 10000"/>
                    <a:gd name="connsiteY5" fmla="*/ 253 h 9997"/>
                    <a:gd name="connsiteX6" fmla="*/ 5608 w 10000"/>
                    <a:gd name="connsiteY6" fmla="*/ 289 h 9997"/>
                    <a:gd name="connsiteX7" fmla="*/ 5872 w 10000"/>
                    <a:gd name="connsiteY7" fmla="*/ 202 h 9997"/>
                    <a:gd name="connsiteX8" fmla="*/ 6019 w 10000"/>
                    <a:gd name="connsiteY8" fmla="*/ 704 h 9997"/>
                    <a:gd name="connsiteX9" fmla="*/ 6354 w 10000"/>
                    <a:gd name="connsiteY9" fmla="*/ 669 h 9997"/>
                    <a:gd name="connsiteX10" fmla="*/ 6387 w 10000"/>
                    <a:gd name="connsiteY10" fmla="*/ 876 h 9997"/>
                    <a:gd name="connsiteX11" fmla="*/ 6753 w 10000"/>
                    <a:gd name="connsiteY11" fmla="*/ 740 h 9997"/>
                    <a:gd name="connsiteX12" fmla="*/ 6605 w 10000"/>
                    <a:gd name="connsiteY12" fmla="*/ 1223 h 9997"/>
                    <a:gd name="connsiteX13" fmla="*/ 6743 w 10000"/>
                    <a:gd name="connsiteY13" fmla="*/ 1294 h 9997"/>
                    <a:gd name="connsiteX14" fmla="*/ 6617 w 10000"/>
                    <a:gd name="connsiteY14" fmla="*/ 1448 h 9997"/>
                    <a:gd name="connsiteX15" fmla="*/ 6743 w 10000"/>
                    <a:gd name="connsiteY15" fmla="*/ 1555 h 9997"/>
                    <a:gd name="connsiteX16" fmla="*/ 7131 w 10000"/>
                    <a:gd name="connsiteY16" fmla="*/ 1148 h 9997"/>
                    <a:gd name="connsiteX17" fmla="*/ 7867 w 10000"/>
                    <a:gd name="connsiteY17" fmla="*/ 598 h 9997"/>
                    <a:gd name="connsiteX18" fmla="*/ 8245 w 10000"/>
                    <a:gd name="connsiteY18" fmla="*/ 479 h 9997"/>
                    <a:gd name="connsiteX19" fmla="*/ 8855 w 10000"/>
                    <a:gd name="connsiteY19" fmla="*/ 969 h 9997"/>
                    <a:gd name="connsiteX20" fmla="*/ 9328 w 10000"/>
                    <a:gd name="connsiteY20" fmla="*/ 1738 h 9997"/>
                    <a:gd name="connsiteX21" fmla="*/ 9663 w 10000"/>
                    <a:gd name="connsiteY21" fmla="*/ 1640 h 9997"/>
                    <a:gd name="connsiteX22" fmla="*/ 10000 w 10000"/>
                    <a:gd name="connsiteY22" fmla="*/ 2468 h 9997"/>
                    <a:gd name="connsiteX23" fmla="*/ 9328 w 10000"/>
                    <a:gd name="connsiteY23" fmla="*/ 2251 h 9997"/>
                    <a:gd name="connsiteX24" fmla="*/ 9044 w 10000"/>
                    <a:gd name="connsiteY24" fmla="*/ 2001 h 9997"/>
                    <a:gd name="connsiteX25" fmla="*/ 8446 w 10000"/>
                    <a:gd name="connsiteY25" fmla="*/ 1317 h 9997"/>
                    <a:gd name="connsiteX26" fmla="*/ 8171 w 10000"/>
                    <a:gd name="connsiteY26" fmla="*/ 1127 h 9997"/>
                    <a:gd name="connsiteX27" fmla="*/ 6807 w 10000"/>
                    <a:gd name="connsiteY27" fmla="*/ 2060 h 9997"/>
                    <a:gd name="connsiteX28" fmla="*/ 6429 w 10000"/>
                    <a:gd name="connsiteY28" fmla="*/ 1822 h 9997"/>
                    <a:gd name="connsiteX29" fmla="*/ 6071 w 10000"/>
                    <a:gd name="connsiteY29" fmla="*/ 2239 h 9997"/>
                    <a:gd name="connsiteX30" fmla="*/ 5967 w 10000"/>
                    <a:gd name="connsiteY30" fmla="*/ 2515 h 9997"/>
                    <a:gd name="connsiteX31" fmla="*/ 5831 w 10000"/>
                    <a:gd name="connsiteY31" fmla="*/ 2682 h 9997"/>
                    <a:gd name="connsiteX32" fmla="*/ 5630 w 10000"/>
                    <a:gd name="connsiteY32" fmla="*/ 3185 h 9997"/>
                    <a:gd name="connsiteX33" fmla="*/ 5536 w 10000"/>
                    <a:gd name="connsiteY33" fmla="*/ 3666 h 9997"/>
                    <a:gd name="connsiteX34" fmla="*/ 5293 w 10000"/>
                    <a:gd name="connsiteY34" fmla="*/ 4108 h 9997"/>
                    <a:gd name="connsiteX35" fmla="*/ 5073 w 10000"/>
                    <a:gd name="connsiteY35" fmla="*/ 4575 h 9997"/>
                    <a:gd name="connsiteX36" fmla="*/ 4243 w 10000"/>
                    <a:gd name="connsiteY36" fmla="*/ 5400 h 9997"/>
                    <a:gd name="connsiteX37" fmla="*/ 3950 w 10000"/>
                    <a:gd name="connsiteY37" fmla="*/ 6789 h 9997"/>
                    <a:gd name="connsiteX38" fmla="*/ 3540 w 10000"/>
                    <a:gd name="connsiteY38" fmla="*/ 7639 h 9997"/>
                    <a:gd name="connsiteX39" fmla="*/ 3215 w 10000"/>
                    <a:gd name="connsiteY39" fmla="*/ 8084 h 9997"/>
                    <a:gd name="connsiteX40" fmla="*/ 2919 w 10000"/>
                    <a:gd name="connsiteY40" fmla="*/ 8599 h 9997"/>
                    <a:gd name="connsiteX41" fmla="*/ 2773 w 10000"/>
                    <a:gd name="connsiteY41" fmla="*/ 8981 h 9997"/>
                    <a:gd name="connsiteX42" fmla="*/ 2710 w 10000"/>
                    <a:gd name="connsiteY42" fmla="*/ 9997 h 9997"/>
                    <a:gd name="connsiteX43" fmla="*/ 1144 w 10000"/>
                    <a:gd name="connsiteY43" fmla="*/ 7853 h 9997"/>
                    <a:gd name="connsiteX44" fmla="*/ 1324 w 10000"/>
                    <a:gd name="connsiteY44" fmla="*/ 7664 h 9997"/>
                    <a:gd name="connsiteX45" fmla="*/ 1514 w 10000"/>
                    <a:gd name="connsiteY45" fmla="*/ 7352 h 9997"/>
                    <a:gd name="connsiteX46" fmla="*/ 1700 w 10000"/>
                    <a:gd name="connsiteY46" fmla="*/ 7043 h 9997"/>
                    <a:gd name="connsiteX47" fmla="*/ 1700 w 10000"/>
                    <a:gd name="connsiteY47" fmla="*/ 6490 h 9997"/>
                    <a:gd name="connsiteX48" fmla="*/ 1461 w 10000"/>
                    <a:gd name="connsiteY48" fmla="*/ 6455 h 9997"/>
                    <a:gd name="connsiteX49" fmla="*/ 1639 w 10000"/>
                    <a:gd name="connsiteY49" fmla="*/ 5161 h 9997"/>
                    <a:gd name="connsiteX50" fmla="*/ 1570 w 10000"/>
                    <a:gd name="connsiteY50" fmla="*/ 4292 h 9997"/>
                    <a:gd name="connsiteX51" fmla="*/ 1402 w 10000"/>
                    <a:gd name="connsiteY51" fmla="*/ 4331 h 9997"/>
                    <a:gd name="connsiteX52" fmla="*/ 0 w 10000"/>
                    <a:gd name="connsiteY52" fmla="*/ 4316 h 9997"/>
                    <a:gd name="connsiteX53" fmla="*/ 151 w 10000"/>
                    <a:gd name="connsiteY53" fmla="*/ 3839 h 9997"/>
                    <a:gd name="connsiteX54" fmla="*/ 240 w 10000"/>
                    <a:gd name="connsiteY54" fmla="*/ 3019 h 9997"/>
                    <a:gd name="connsiteX55" fmla="*/ 393 w 10000"/>
                    <a:gd name="connsiteY55" fmla="*/ 2475 h 9997"/>
                    <a:gd name="connsiteX56" fmla="*/ 1342 w 10000"/>
                    <a:gd name="connsiteY56" fmla="*/ 490 h 9997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324 w 10000"/>
                    <a:gd name="connsiteY43" fmla="*/ 7666 h 10000"/>
                    <a:gd name="connsiteX44" fmla="*/ 1514 w 10000"/>
                    <a:gd name="connsiteY44" fmla="*/ 7354 h 10000"/>
                    <a:gd name="connsiteX45" fmla="*/ 1700 w 10000"/>
                    <a:gd name="connsiteY45" fmla="*/ 7045 h 10000"/>
                    <a:gd name="connsiteX46" fmla="*/ 1700 w 10000"/>
                    <a:gd name="connsiteY46" fmla="*/ 6492 h 10000"/>
                    <a:gd name="connsiteX47" fmla="*/ 1461 w 10000"/>
                    <a:gd name="connsiteY47" fmla="*/ 6457 h 10000"/>
                    <a:gd name="connsiteX48" fmla="*/ 1639 w 10000"/>
                    <a:gd name="connsiteY48" fmla="*/ 5163 h 10000"/>
                    <a:gd name="connsiteX49" fmla="*/ 1570 w 10000"/>
                    <a:gd name="connsiteY49" fmla="*/ 4293 h 10000"/>
                    <a:gd name="connsiteX50" fmla="*/ 1402 w 10000"/>
                    <a:gd name="connsiteY50" fmla="*/ 4332 h 10000"/>
                    <a:gd name="connsiteX51" fmla="*/ 0 w 10000"/>
                    <a:gd name="connsiteY51" fmla="*/ 4317 h 10000"/>
                    <a:gd name="connsiteX52" fmla="*/ 151 w 10000"/>
                    <a:gd name="connsiteY52" fmla="*/ 3840 h 10000"/>
                    <a:gd name="connsiteX53" fmla="*/ 240 w 10000"/>
                    <a:gd name="connsiteY53" fmla="*/ 3020 h 10000"/>
                    <a:gd name="connsiteX54" fmla="*/ 393 w 10000"/>
                    <a:gd name="connsiteY54" fmla="*/ 2476 h 10000"/>
                    <a:gd name="connsiteX55" fmla="*/ 1342 w 10000"/>
                    <a:gd name="connsiteY55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514 w 10000"/>
                    <a:gd name="connsiteY43" fmla="*/ 7354 h 10000"/>
                    <a:gd name="connsiteX44" fmla="*/ 1700 w 10000"/>
                    <a:gd name="connsiteY44" fmla="*/ 7045 h 10000"/>
                    <a:gd name="connsiteX45" fmla="*/ 1700 w 10000"/>
                    <a:gd name="connsiteY45" fmla="*/ 6492 h 10000"/>
                    <a:gd name="connsiteX46" fmla="*/ 1461 w 10000"/>
                    <a:gd name="connsiteY46" fmla="*/ 6457 h 10000"/>
                    <a:gd name="connsiteX47" fmla="*/ 1639 w 10000"/>
                    <a:gd name="connsiteY47" fmla="*/ 5163 h 10000"/>
                    <a:gd name="connsiteX48" fmla="*/ 1570 w 10000"/>
                    <a:gd name="connsiteY48" fmla="*/ 4293 h 10000"/>
                    <a:gd name="connsiteX49" fmla="*/ 1402 w 10000"/>
                    <a:gd name="connsiteY49" fmla="*/ 4332 h 10000"/>
                    <a:gd name="connsiteX50" fmla="*/ 0 w 10000"/>
                    <a:gd name="connsiteY50" fmla="*/ 4317 h 10000"/>
                    <a:gd name="connsiteX51" fmla="*/ 151 w 10000"/>
                    <a:gd name="connsiteY51" fmla="*/ 3840 h 10000"/>
                    <a:gd name="connsiteX52" fmla="*/ 240 w 10000"/>
                    <a:gd name="connsiteY52" fmla="*/ 3020 h 10000"/>
                    <a:gd name="connsiteX53" fmla="*/ 393 w 10000"/>
                    <a:gd name="connsiteY53" fmla="*/ 2476 h 10000"/>
                    <a:gd name="connsiteX54" fmla="*/ 1342 w 10000"/>
                    <a:gd name="connsiteY54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7045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700 w 10000"/>
                    <a:gd name="connsiteY43" fmla="*/ 6492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700 w 10000"/>
                    <a:gd name="connsiteY44" fmla="*/ 6492 h 10000"/>
                    <a:gd name="connsiteX45" fmla="*/ 1461 w 10000"/>
                    <a:gd name="connsiteY45" fmla="*/ 6457 h 10000"/>
                    <a:gd name="connsiteX46" fmla="*/ 1639 w 10000"/>
                    <a:gd name="connsiteY46" fmla="*/ 5163 h 10000"/>
                    <a:gd name="connsiteX47" fmla="*/ 1570 w 10000"/>
                    <a:gd name="connsiteY47" fmla="*/ 4293 h 10000"/>
                    <a:gd name="connsiteX48" fmla="*/ 1402 w 10000"/>
                    <a:gd name="connsiteY48" fmla="*/ 4332 h 10000"/>
                    <a:gd name="connsiteX49" fmla="*/ 0 w 10000"/>
                    <a:gd name="connsiteY49" fmla="*/ 4317 h 10000"/>
                    <a:gd name="connsiteX50" fmla="*/ 151 w 10000"/>
                    <a:gd name="connsiteY50" fmla="*/ 3840 h 10000"/>
                    <a:gd name="connsiteX51" fmla="*/ 240 w 10000"/>
                    <a:gd name="connsiteY51" fmla="*/ 3020 h 10000"/>
                    <a:gd name="connsiteX52" fmla="*/ 393 w 10000"/>
                    <a:gd name="connsiteY52" fmla="*/ 2476 h 10000"/>
                    <a:gd name="connsiteX53" fmla="*/ 1342 w 10000"/>
                    <a:gd name="connsiteY53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461 w 10000"/>
                    <a:gd name="connsiteY44" fmla="*/ 6457 h 10000"/>
                    <a:gd name="connsiteX45" fmla="*/ 1639 w 10000"/>
                    <a:gd name="connsiteY45" fmla="*/ 5163 h 10000"/>
                    <a:gd name="connsiteX46" fmla="*/ 1570 w 10000"/>
                    <a:gd name="connsiteY46" fmla="*/ 4293 h 10000"/>
                    <a:gd name="connsiteX47" fmla="*/ 1402 w 10000"/>
                    <a:gd name="connsiteY47" fmla="*/ 4332 h 10000"/>
                    <a:gd name="connsiteX48" fmla="*/ 0 w 10000"/>
                    <a:gd name="connsiteY48" fmla="*/ 4317 h 10000"/>
                    <a:gd name="connsiteX49" fmla="*/ 151 w 10000"/>
                    <a:gd name="connsiteY49" fmla="*/ 3840 h 10000"/>
                    <a:gd name="connsiteX50" fmla="*/ 240 w 10000"/>
                    <a:gd name="connsiteY50" fmla="*/ 3020 h 10000"/>
                    <a:gd name="connsiteX51" fmla="*/ 393 w 10000"/>
                    <a:gd name="connsiteY51" fmla="*/ 2476 h 10000"/>
                    <a:gd name="connsiteX52" fmla="*/ 1342 w 10000"/>
                    <a:gd name="connsiteY52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80 w 10000"/>
                    <a:gd name="connsiteY43" fmla="*/ 6687 h 10000"/>
                    <a:gd name="connsiteX44" fmla="*/ 1639 w 10000"/>
                    <a:gd name="connsiteY44" fmla="*/ 5163 h 10000"/>
                    <a:gd name="connsiteX45" fmla="*/ 1570 w 10000"/>
                    <a:gd name="connsiteY45" fmla="*/ 4293 h 10000"/>
                    <a:gd name="connsiteX46" fmla="*/ 1402 w 10000"/>
                    <a:gd name="connsiteY46" fmla="*/ 4332 h 10000"/>
                    <a:gd name="connsiteX47" fmla="*/ 0 w 10000"/>
                    <a:gd name="connsiteY47" fmla="*/ 4317 h 10000"/>
                    <a:gd name="connsiteX48" fmla="*/ 151 w 10000"/>
                    <a:gd name="connsiteY48" fmla="*/ 3840 h 10000"/>
                    <a:gd name="connsiteX49" fmla="*/ 240 w 10000"/>
                    <a:gd name="connsiteY49" fmla="*/ 3020 h 10000"/>
                    <a:gd name="connsiteX50" fmla="*/ 393 w 10000"/>
                    <a:gd name="connsiteY50" fmla="*/ 2476 h 10000"/>
                    <a:gd name="connsiteX51" fmla="*/ 1342 w 10000"/>
                    <a:gd name="connsiteY51" fmla="*/ 490 h 10000"/>
                    <a:gd name="connsiteX0" fmla="*/ 1342 w 10000"/>
                    <a:gd name="connsiteY0" fmla="*/ 490 h 10000"/>
                    <a:gd name="connsiteX1" fmla="*/ 1991 w 10000"/>
                    <a:gd name="connsiteY1" fmla="*/ 301 h 10000"/>
                    <a:gd name="connsiteX2" fmla="*/ 2882 w 10000"/>
                    <a:gd name="connsiteY2" fmla="*/ 126 h 10000"/>
                    <a:gd name="connsiteX3" fmla="*/ 3860 w 10000"/>
                    <a:gd name="connsiteY3" fmla="*/ 53 h 10000"/>
                    <a:gd name="connsiteX4" fmla="*/ 4591 w 10000"/>
                    <a:gd name="connsiteY4" fmla="*/ 0 h 10000"/>
                    <a:gd name="connsiteX5" fmla="*/ 5283 w 10000"/>
                    <a:gd name="connsiteY5" fmla="*/ 253 h 10000"/>
                    <a:gd name="connsiteX6" fmla="*/ 5608 w 10000"/>
                    <a:gd name="connsiteY6" fmla="*/ 289 h 10000"/>
                    <a:gd name="connsiteX7" fmla="*/ 5872 w 10000"/>
                    <a:gd name="connsiteY7" fmla="*/ 202 h 10000"/>
                    <a:gd name="connsiteX8" fmla="*/ 6019 w 10000"/>
                    <a:gd name="connsiteY8" fmla="*/ 704 h 10000"/>
                    <a:gd name="connsiteX9" fmla="*/ 6354 w 10000"/>
                    <a:gd name="connsiteY9" fmla="*/ 669 h 10000"/>
                    <a:gd name="connsiteX10" fmla="*/ 6387 w 10000"/>
                    <a:gd name="connsiteY10" fmla="*/ 876 h 10000"/>
                    <a:gd name="connsiteX11" fmla="*/ 6753 w 10000"/>
                    <a:gd name="connsiteY11" fmla="*/ 740 h 10000"/>
                    <a:gd name="connsiteX12" fmla="*/ 6605 w 10000"/>
                    <a:gd name="connsiteY12" fmla="*/ 1223 h 10000"/>
                    <a:gd name="connsiteX13" fmla="*/ 6743 w 10000"/>
                    <a:gd name="connsiteY13" fmla="*/ 1294 h 10000"/>
                    <a:gd name="connsiteX14" fmla="*/ 6617 w 10000"/>
                    <a:gd name="connsiteY14" fmla="*/ 1448 h 10000"/>
                    <a:gd name="connsiteX15" fmla="*/ 6743 w 10000"/>
                    <a:gd name="connsiteY15" fmla="*/ 1555 h 10000"/>
                    <a:gd name="connsiteX16" fmla="*/ 7131 w 10000"/>
                    <a:gd name="connsiteY16" fmla="*/ 1148 h 10000"/>
                    <a:gd name="connsiteX17" fmla="*/ 7867 w 10000"/>
                    <a:gd name="connsiteY17" fmla="*/ 598 h 10000"/>
                    <a:gd name="connsiteX18" fmla="*/ 8245 w 10000"/>
                    <a:gd name="connsiteY18" fmla="*/ 479 h 10000"/>
                    <a:gd name="connsiteX19" fmla="*/ 8855 w 10000"/>
                    <a:gd name="connsiteY19" fmla="*/ 969 h 10000"/>
                    <a:gd name="connsiteX20" fmla="*/ 9328 w 10000"/>
                    <a:gd name="connsiteY20" fmla="*/ 1739 h 10000"/>
                    <a:gd name="connsiteX21" fmla="*/ 9663 w 10000"/>
                    <a:gd name="connsiteY21" fmla="*/ 1640 h 10000"/>
                    <a:gd name="connsiteX22" fmla="*/ 10000 w 10000"/>
                    <a:gd name="connsiteY22" fmla="*/ 2469 h 10000"/>
                    <a:gd name="connsiteX23" fmla="*/ 9328 w 10000"/>
                    <a:gd name="connsiteY23" fmla="*/ 2252 h 10000"/>
                    <a:gd name="connsiteX24" fmla="*/ 9044 w 10000"/>
                    <a:gd name="connsiteY24" fmla="*/ 2002 h 10000"/>
                    <a:gd name="connsiteX25" fmla="*/ 8446 w 10000"/>
                    <a:gd name="connsiteY25" fmla="*/ 1317 h 10000"/>
                    <a:gd name="connsiteX26" fmla="*/ 8171 w 10000"/>
                    <a:gd name="connsiteY26" fmla="*/ 1127 h 10000"/>
                    <a:gd name="connsiteX27" fmla="*/ 6807 w 10000"/>
                    <a:gd name="connsiteY27" fmla="*/ 2061 h 10000"/>
                    <a:gd name="connsiteX28" fmla="*/ 6429 w 10000"/>
                    <a:gd name="connsiteY28" fmla="*/ 1823 h 10000"/>
                    <a:gd name="connsiteX29" fmla="*/ 6071 w 10000"/>
                    <a:gd name="connsiteY29" fmla="*/ 2240 h 10000"/>
                    <a:gd name="connsiteX30" fmla="*/ 5967 w 10000"/>
                    <a:gd name="connsiteY30" fmla="*/ 2516 h 10000"/>
                    <a:gd name="connsiteX31" fmla="*/ 5831 w 10000"/>
                    <a:gd name="connsiteY31" fmla="*/ 2683 h 10000"/>
                    <a:gd name="connsiteX32" fmla="*/ 5630 w 10000"/>
                    <a:gd name="connsiteY32" fmla="*/ 3186 h 10000"/>
                    <a:gd name="connsiteX33" fmla="*/ 5536 w 10000"/>
                    <a:gd name="connsiteY33" fmla="*/ 3667 h 10000"/>
                    <a:gd name="connsiteX34" fmla="*/ 5293 w 10000"/>
                    <a:gd name="connsiteY34" fmla="*/ 4109 h 10000"/>
                    <a:gd name="connsiteX35" fmla="*/ 5073 w 10000"/>
                    <a:gd name="connsiteY35" fmla="*/ 4576 h 10000"/>
                    <a:gd name="connsiteX36" fmla="*/ 4243 w 10000"/>
                    <a:gd name="connsiteY36" fmla="*/ 5402 h 10000"/>
                    <a:gd name="connsiteX37" fmla="*/ 3950 w 10000"/>
                    <a:gd name="connsiteY37" fmla="*/ 6791 h 10000"/>
                    <a:gd name="connsiteX38" fmla="*/ 3540 w 10000"/>
                    <a:gd name="connsiteY38" fmla="*/ 7641 h 10000"/>
                    <a:gd name="connsiteX39" fmla="*/ 3215 w 10000"/>
                    <a:gd name="connsiteY39" fmla="*/ 8086 h 10000"/>
                    <a:gd name="connsiteX40" fmla="*/ 2919 w 10000"/>
                    <a:gd name="connsiteY40" fmla="*/ 8602 h 10000"/>
                    <a:gd name="connsiteX41" fmla="*/ 2773 w 10000"/>
                    <a:gd name="connsiteY41" fmla="*/ 8984 h 10000"/>
                    <a:gd name="connsiteX42" fmla="*/ 2710 w 10000"/>
                    <a:gd name="connsiteY42" fmla="*/ 10000 h 10000"/>
                    <a:gd name="connsiteX43" fmla="*/ 1639 w 10000"/>
                    <a:gd name="connsiteY43" fmla="*/ 5163 h 10000"/>
                    <a:gd name="connsiteX44" fmla="*/ 1570 w 10000"/>
                    <a:gd name="connsiteY44" fmla="*/ 4293 h 10000"/>
                    <a:gd name="connsiteX45" fmla="*/ 1402 w 10000"/>
                    <a:gd name="connsiteY45" fmla="*/ 4332 h 10000"/>
                    <a:gd name="connsiteX46" fmla="*/ 0 w 10000"/>
                    <a:gd name="connsiteY46" fmla="*/ 4317 h 10000"/>
                    <a:gd name="connsiteX47" fmla="*/ 151 w 10000"/>
                    <a:gd name="connsiteY47" fmla="*/ 3840 h 10000"/>
                    <a:gd name="connsiteX48" fmla="*/ 240 w 10000"/>
                    <a:gd name="connsiteY48" fmla="*/ 3020 h 10000"/>
                    <a:gd name="connsiteX49" fmla="*/ 393 w 10000"/>
                    <a:gd name="connsiteY49" fmla="*/ 2476 h 10000"/>
                    <a:gd name="connsiteX50" fmla="*/ 1342 w 10000"/>
                    <a:gd name="connsiteY50" fmla="*/ 490 h 10000"/>
                    <a:gd name="connsiteX0" fmla="*/ 1342 w 10000"/>
                    <a:gd name="connsiteY0" fmla="*/ 490 h 8984"/>
                    <a:gd name="connsiteX1" fmla="*/ 1991 w 10000"/>
                    <a:gd name="connsiteY1" fmla="*/ 301 h 8984"/>
                    <a:gd name="connsiteX2" fmla="*/ 2882 w 10000"/>
                    <a:gd name="connsiteY2" fmla="*/ 126 h 8984"/>
                    <a:gd name="connsiteX3" fmla="*/ 3860 w 10000"/>
                    <a:gd name="connsiteY3" fmla="*/ 53 h 8984"/>
                    <a:gd name="connsiteX4" fmla="*/ 4591 w 10000"/>
                    <a:gd name="connsiteY4" fmla="*/ 0 h 8984"/>
                    <a:gd name="connsiteX5" fmla="*/ 5283 w 10000"/>
                    <a:gd name="connsiteY5" fmla="*/ 253 h 8984"/>
                    <a:gd name="connsiteX6" fmla="*/ 5608 w 10000"/>
                    <a:gd name="connsiteY6" fmla="*/ 289 h 8984"/>
                    <a:gd name="connsiteX7" fmla="*/ 5872 w 10000"/>
                    <a:gd name="connsiteY7" fmla="*/ 202 h 8984"/>
                    <a:gd name="connsiteX8" fmla="*/ 6019 w 10000"/>
                    <a:gd name="connsiteY8" fmla="*/ 704 h 8984"/>
                    <a:gd name="connsiteX9" fmla="*/ 6354 w 10000"/>
                    <a:gd name="connsiteY9" fmla="*/ 669 h 8984"/>
                    <a:gd name="connsiteX10" fmla="*/ 6387 w 10000"/>
                    <a:gd name="connsiteY10" fmla="*/ 876 h 8984"/>
                    <a:gd name="connsiteX11" fmla="*/ 6753 w 10000"/>
                    <a:gd name="connsiteY11" fmla="*/ 740 h 8984"/>
                    <a:gd name="connsiteX12" fmla="*/ 6605 w 10000"/>
                    <a:gd name="connsiteY12" fmla="*/ 1223 h 8984"/>
                    <a:gd name="connsiteX13" fmla="*/ 6743 w 10000"/>
                    <a:gd name="connsiteY13" fmla="*/ 1294 h 8984"/>
                    <a:gd name="connsiteX14" fmla="*/ 6617 w 10000"/>
                    <a:gd name="connsiteY14" fmla="*/ 1448 h 8984"/>
                    <a:gd name="connsiteX15" fmla="*/ 6743 w 10000"/>
                    <a:gd name="connsiteY15" fmla="*/ 1555 h 8984"/>
                    <a:gd name="connsiteX16" fmla="*/ 7131 w 10000"/>
                    <a:gd name="connsiteY16" fmla="*/ 1148 h 8984"/>
                    <a:gd name="connsiteX17" fmla="*/ 7867 w 10000"/>
                    <a:gd name="connsiteY17" fmla="*/ 598 h 8984"/>
                    <a:gd name="connsiteX18" fmla="*/ 8245 w 10000"/>
                    <a:gd name="connsiteY18" fmla="*/ 479 h 8984"/>
                    <a:gd name="connsiteX19" fmla="*/ 8855 w 10000"/>
                    <a:gd name="connsiteY19" fmla="*/ 969 h 8984"/>
                    <a:gd name="connsiteX20" fmla="*/ 9328 w 10000"/>
                    <a:gd name="connsiteY20" fmla="*/ 1739 h 8984"/>
                    <a:gd name="connsiteX21" fmla="*/ 9663 w 10000"/>
                    <a:gd name="connsiteY21" fmla="*/ 1640 h 8984"/>
                    <a:gd name="connsiteX22" fmla="*/ 10000 w 10000"/>
                    <a:gd name="connsiteY22" fmla="*/ 2469 h 8984"/>
                    <a:gd name="connsiteX23" fmla="*/ 9328 w 10000"/>
                    <a:gd name="connsiteY23" fmla="*/ 2252 h 8984"/>
                    <a:gd name="connsiteX24" fmla="*/ 9044 w 10000"/>
                    <a:gd name="connsiteY24" fmla="*/ 2002 h 8984"/>
                    <a:gd name="connsiteX25" fmla="*/ 8446 w 10000"/>
                    <a:gd name="connsiteY25" fmla="*/ 1317 h 8984"/>
                    <a:gd name="connsiteX26" fmla="*/ 8171 w 10000"/>
                    <a:gd name="connsiteY26" fmla="*/ 1127 h 8984"/>
                    <a:gd name="connsiteX27" fmla="*/ 6807 w 10000"/>
                    <a:gd name="connsiteY27" fmla="*/ 2061 h 8984"/>
                    <a:gd name="connsiteX28" fmla="*/ 6429 w 10000"/>
                    <a:gd name="connsiteY28" fmla="*/ 1823 h 8984"/>
                    <a:gd name="connsiteX29" fmla="*/ 6071 w 10000"/>
                    <a:gd name="connsiteY29" fmla="*/ 2240 h 8984"/>
                    <a:gd name="connsiteX30" fmla="*/ 5967 w 10000"/>
                    <a:gd name="connsiteY30" fmla="*/ 2516 h 8984"/>
                    <a:gd name="connsiteX31" fmla="*/ 5831 w 10000"/>
                    <a:gd name="connsiteY31" fmla="*/ 2683 h 8984"/>
                    <a:gd name="connsiteX32" fmla="*/ 5630 w 10000"/>
                    <a:gd name="connsiteY32" fmla="*/ 3186 h 8984"/>
                    <a:gd name="connsiteX33" fmla="*/ 5536 w 10000"/>
                    <a:gd name="connsiteY33" fmla="*/ 3667 h 8984"/>
                    <a:gd name="connsiteX34" fmla="*/ 5293 w 10000"/>
                    <a:gd name="connsiteY34" fmla="*/ 4109 h 8984"/>
                    <a:gd name="connsiteX35" fmla="*/ 5073 w 10000"/>
                    <a:gd name="connsiteY35" fmla="*/ 4576 h 8984"/>
                    <a:gd name="connsiteX36" fmla="*/ 4243 w 10000"/>
                    <a:gd name="connsiteY36" fmla="*/ 5402 h 8984"/>
                    <a:gd name="connsiteX37" fmla="*/ 3950 w 10000"/>
                    <a:gd name="connsiteY37" fmla="*/ 6791 h 8984"/>
                    <a:gd name="connsiteX38" fmla="*/ 3540 w 10000"/>
                    <a:gd name="connsiteY38" fmla="*/ 7641 h 8984"/>
                    <a:gd name="connsiteX39" fmla="*/ 3215 w 10000"/>
                    <a:gd name="connsiteY39" fmla="*/ 8086 h 8984"/>
                    <a:gd name="connsiteX40" fmla="*/ 2919 w 10000"/>
                    <a:gd name="connsiteY40" fmla="*/ 8602 h 8984"/>
                    <a:gd name="connsiteX41" fmla="*/ 2773 w 10000"/>
                    <a:gd name="connsiteY41" fmla="*/ 8984 h 8984"/>
                    <a:gd name="connsiteX42" fmla="*/ 1639 w 10000"/>
                    <a:gd name="connsiteY42" fmla="*/ 5163 h 8984"/>
                    <a:gd name="connsiteX43" fmla="*/ 1570 w 10000"/>
                    <a:gd name="connsiteY43" fmla="*/ 4293 h 8984"/>
                    <a:gd name="connsiteX44" fmla="*/ 1402 w 10000"/>
                    <a:gd name="connsiteY44" fmla="*/ 4332 h 8984"/>
                    <a:gd name="connsiteX45" fmla="*/ 0 w 10000"/>
                    <a:gd name="connsiteY45" fmla="*/ 4317 h 8984"/>
                    <a:gd name="connsiteX46" fmla="*/ 151 w 10000"/>
                    <a:gd name="connsiteY46" fmla="*/ 3840 h 8984"/>
                    <a:gd name="connsiteX47" fmla="*/ 240 w 10000"/>
                    <a:gd name="connsiteY47" fmla="*/ 3020 h 8984"/>
                    <a:gd name="connsiteX48" fmla="*/ 393 w 10000"/>
                    <a:gd name="connsiteY48" fmla="*/ 2476 h 8984"/>
                    <a:gd name="connsiteX49" fmla="*/ 1342 w 10000"/>
                    <a:gd name="connsiteY49" fmla="*/ 490 h 8984"/>
                    <a:gd name="connsiteX0" fmla="*/ 1342 w 10000"/>
                    <a:gd name="connsiteY0" fmla="*/ 545 h 9575"/>
                    <a:gd name="connsiteX1" fmla="*/ 1991 w 10000"/>
                    <a:gd name="connsiteY1" fmla="*/ 335 h 9575"/>
                    <a:gd name="connsiteX2" fmla="*/ 2882 w 10000"/>
                    <a:gd name="connsiteY2" fmla="*/ 140 h 9575"/>
                    <a:gd name="connsiteX3" fmla="*/ 3860 w 10000"/>
                    <a:gd name="connsiteY3" fmla="*/ 59 h 9575"/>
                    <a:gd name="connsiteX4" fmla="*/ 4591 w 10000"/>
                    <a:gd name="connsiteY4" fmla="*/ 0 h 9575"/>
                    <a:gd name="connsiteX5" fmla="*/ 5283 w 10000"/>
                    <a:gd name="connsiteY5" fmla="*/ 282 h 9575"/>
                    <a:gd name="connsiteX6" fmla="*/ 5608 w 10000"/>
                    <a:gd name="connsiteY6" fmla="*/ 322 h 9575"/>
                    <a:gd name="connsiteX7" fmla="*/ 5872 w 10000"/>
                    <a:gd name="connsiteY7" fmla="*/ 225 h 9575"/>
                    <a:gd name="connsiteX8" fmla="*/ 6019 w 10000"/>
                    <a:gd name="connsiteY8" fmla="*/ 784 h 9575"/>
                    <a:gd name="connsiteX9" fmla="*/ 6354 w 10000"/>
                    <a:gd name="connsiteY9" fmla="*/ 745 h 9575"/>
                    <a:gd name="connsiteX10" fmla="*/ 6387 w 10000"/>
                    <a:gd name="connsiteY10" fmla="*/ 975 h 9575"/>
                    <a:gd name="connsiteX11" fmla="*/ 6753 w 10000"/>
                    <a:gd name="connsiteY11" fmla="*/ 824 h 9575"/>
                    <a:gd name="connsiteX12" fmla="*/ 6605 w 10000"/>
                    <a:gd name="connsiteY12" fmla="*/ 1361 h 9575"/>
                    <a:gd name="connsiteX13" fmla="*/ 6743 w 10000"/>
                    <a:gd name="connsiteY13" fmla="*/ 1440 h 9575"/>
                    <a:gd name="connsiteX14" fmla="*/ 6617 w 10000"/>
                    <a:gd name="connsiteY14" fmla="*/ 1612 h 9575"/>
                    <a:gd name="connsiteX15" fmla="*/ 6743 w 10000"/>
                    <a:gd name="connsiteY15" fmla="*/ 1731 h 9575"/>
                    <a:gd name="connsiteX16" fmla="*/ 7131 w 10000"/>
                    <a:gd name="connsiteY16" fmla="*/ 1278 h 9575"/>
                    <a:gd name="connsiteX17" fmla="*/ 7867 w 10000"/>
                    <a:gd name="connsiteY17" fmla="*/ 666 h 9575"/>
                    <a:gd name="connsiteX18" fmla="*/ 8245 w 10000"/>
                    <a:gd name="connsiteY18" fmla="*/ 533 h 9575"/>
                    <a:gd name="connsiteX19" fmla="*/ 8855 w 10000"/>
                    <a:gd name="connsiteY19" fmla="*/ 1079 h 9575"/>
                    <a:gd name="connsiteX20" fmla="*/ 9328 w 10000"/>
                    <a:gd name="connsiteY20" fmla="*/ 1936 h 9575"/>
                    <a:gd name="connsiteX21" fmla="*/ 9663 w 10000"/>
                    <a:gd name="connsiteY21" fmla="*/ 1825 h 9575"/>
                    <a:gd name="connsiteX22" fmla="*/ 10000 w 10000"/>
                    <a:gd name="connsiteY22" fmla="*/ 2748 h 9575"/>
                    <a:gd name="connsiteX23" fmla="*/ 9328 w 10000"/>
                    <a:gd name="connsiteY23" fmla="*/ 2507 h 9575"/>
                    <a:gd name="connsiteX24" fmla="*/ 9044 w 10000"/>
                    <a:gd name="connsiteY24" fmla="*/ 2228 h 9575"/>
                    <a:gd name="connsiteX25" fmla="*/ 8446 w 10000"/>
                    <a:gd name="connsiteY25" fmla="*/ 1466 h 9575"/>
                    <a:gd name="connsiteX26" fmla="*/ 8171 w 10000"/>
                    <a:gd name="connsiteY26" fmla="*/ 1254 h 9575"/>
                    <a:gd name="connsiteX27" fmla="*/ 6807 w 10000"/>
                    <a:gd name="connsiteY27" fmla="*/ 2294 h 9575"/>
                    <a:gd name="connsiteX28" fmla="*/ 6429 w 10000"/>
                    <a:gd name="connsiteY28" fmla="*/ 2029 h 9575"/>
                    <a:gd name="connsiteX29" fmla="*/ 6071 w 10000"/>
                    <a:gd name="connsiteY29" fmla="*/ 2493 h 9575"/>
                    <a:gd name="connsiteX30" fmla="*/ 5967 w 10000"/>
                    <a:gd name="connsiteY30" fmla="*/ 2801 h 9575"/>
                    <a:gd name="connsiteX31" fmla="*/ 5831 w 10000"/>
                    <a:gd name="connsiteY31" fmla="*/ 2986 h 9575"/>
                    <a:gd name="connsiteX32" fmla="*/ 5630 w 10000"/>
                    <a:gd name="connsiteY32" fmla="*/ 3546 h 9575"/>
                    <a:gd name="connsiteX33" fmla="*/ 5536 w 10000"/>
                    <a:gd name="connsiteY33" fmla="*/ 4082 h 9575"/>
                    <a:gd name="connsiteX34" fmla="*/ 5293 w 10000"/>
                    <a:gd name="connsiteY34" fmla="*/ 4574 h 9575"/>
                    <a:gd name="connsiteX35" fmla="*/ 5073 w 10000"/>
                    <a:gd name="connsiteY35" fmla="*/ 5093 h 9575"/>
                    <a:gd name="connsiteX36" fmla="*/ 4243 w 10000"/>
                    <a:gd name="connsiteY36" fmla="*/ 6013 h 9575"/>
                    <a:gd name="connsiteX37" fmla="*/ 3950 w 10000"/>
                    <a:gd name="connsiteY37" fmla="*/ 7559 h 9575"/>
                    <a:gd name="connsiteX38" fmla="*/ 3540 w 10000"/>
                    <a:gd name="connsiteY38" fmla="*/ 8505 h 9575"/>
                    <a:gd name="connsiteX39" fmla="*/ 3215 w 10000"/>
                    <a:gd name="connsiteY39" fmla="*/ 9000 h 9575"/>
                    <a:gd name="connsiteX40" fmla="*/ 2919 w 10000"/>
                    <a:gd name="connsiteY40" fmla="*/ 9575 h 9575"/>
                    <a:gd name="connsiteX41" fmla="*/ 1639 w 10000"/>
                    <a:gd name="connsiteY41" fmla="*/ 5747 h 9575"/>
                    <a:gd name="connsiteX42" fmla="*/ 1570 w 10000"/>
                    <a:gd name="connsiteY42" fmla="*/ 4778 h 9575"/>
                    <a:gd name="connsiteX43" fmla="*/ 1402 w 10000"/>
                    <a:gd name="connsiteY43" fmla="*/ 4822 h 9575"/>
                    <a:gd name="connsiteX44" fmla="*/ 0 w 10000"/>
                    <a:gd name="connsiteY44" fmla="*/ 4805 h 9575"/>
                    <a:gd name="connsiteX45" fmla="*/ 151 w 10000"/>
                    <a:gd name="connsiteY45" fmla="*/ 4274 h 9575"/>
                    <a:gd name="connsiteX46" fmla="*/ 240 w 10000"/>
                    <a:gd name="connsiteY46" fmla="*/ 3362 h 9575"/>
                    <a:gd name="connsiteX47" fmla="*/ 393 w 10000"/>
                    <a:gd name="connsiteY47" fmla="*/ 2756 h 9575"/>
                    <a:gd name="connsiteX48" fmla="*/ 1342 w 10000"/>
                    <a:gd name="connsiteY48" fmla="*/ 545 h 9575"/>
                    <a:gd name="connsiteX0" fmla="*/ 1342 w 10000"/>
                    <a:gd name="connsiteY0" fmla="*/ 569 h 9399"/>
                    <a:gd name="connsiteX1" fmla="*/ 1991 w 10000"/>
                    <a:gd name="connsiteY1" fmla="*/ 350 h 9399"/>
                    <a:gd name="connsiteX2" fmla="*/ 2882 w 10000"/>
                    <a:gd name="connsiteY2" fmla="*/ 146 h 9399"/>
                    <a:gd name="connsiteX3" fmla="*/ 3860 w 10000"/>
                    <a:gd name="connsiteY3" fmla="*/ 62 h 9399"/>
                    <a:gd name="connsiteX4" fmla="*/ 4591 w 10000"/>
                    <a:gd name="connsiteY4" fmla="*/ 0 h 9399"/>
                    <a:gd name="connsiteX5" fmla="*/ 5283 w 10000"/>
                    <a:gd name="connsiteY5" fmla="*/ 295 h 9399"/>
                    <a:gd name="connsiteX6" fmla="*/ 5608 w 10000"/>
                    <a:gd name="connsiteY6" fmla="*/ 336 h 9399"/>
                    <a:gd name="connsiteX7" fmla="*/ 5872 w 10000"/>
                    <a:gd name="connsiteY7" fmla="*/ 235 h 9399"/>
                    <a:gd name="connsiteX8" fmla="*/ 6019 w 10000"/>
                    <a:gd name="connsiteY8" fmla="*/ 819 h 9399"/>
                    <a:gd name="connsiteX9" fmla="*/ 6354 w 10000"/>
                    <a:gd name="connsiteY9" fmla="*/ 778 h 9399"/>
                    <a:gd name="connsiteX10" fmla="*/ 6387 w 10000"/>
                    <a:gd name="connsiteY10" fmla="*/ 1018 h 9399"/>
                    <a:gd name="connsiteX11" fmla="*/ 6753 w 10000"/>
                    <a:gd name="connsiteY11" fmla="*/ 861 h 9399"/>
                    <a:gd name="connsiteX12" fmla="*/ 6605 w 10000"/>
                    <a:gd name="connsiteY12" fmla="*/ 1421 h 9399"/>
                    <a:gd name="connsiteX13" fmla="*/ 6743 w 10000"/>
                    <a:gd name="connsiteY13" fmla="*/ 1504 h 9399"/>
                    <a:gd name="connsiteX14" fmla="*/ 6617 w 10000"/>
                    <a:gd name="connsiteY14" fmla="*/ 1684 h 9399"/>
                    <a:gd name="connsiteX15" fmla="*/ 6743 w 10000"/>
                    <a:gd name="connsiteY15" fmla="*/ 1808 h 9399"/>
                    <a:gd name="connsiteX16" fmla="*/ 7131 w 10000"/>
                    <a:gd name="connsiteY16" fmla="*/ 1335 h 9399"/>
                    <a:gd name="connsiteX17" fmla="*/ 7867 w 10000"/>
                    <a:gd name="connsiteY17" fmla="*/ 696 h 9399"/>
                    <a:gd name="connsiteX18" fmla="*/ 8245 w 10000"/>
                    <a:gd name="connsiteY18" fmla="*/ 557 h 9399"/>
                    <a:gd name="connsiteX19" fmla="*/ 8855 w 10000"/>
                    <a:gd name="connsiteY19" fmla="*/ 1127 h 9399"/>
                    <a:gd name="connsiteX20" fmla="*/ 9328 w 10000"/>
                    <a:gd name="connsiteY20" fmla="*/ 2022 h 9399"/>
                    <a:gd name="connsiteX21" fmla="*/ 9663 w 10000"/>
                    <a:gd name="connsiteY21" fmla="*/ 1906 h 9399"/>
                    <a:gd name="connsiteX22" fmla="*/ 10000 w 10000"/>
                    <a:gd name="connsiteY22" fmla="*/ 2870 h 9399"/>
                    <a:gd name="connsiteX23" fmla="*/ 9328 w 10000"/>
                    <a:gd name="connsiteY23" fmla="*/ 2618 h 9399"/>
                    <a:gd name="connsiteX24" fmla="*/ 9044 w 10000"/>
                    <a:gd name="connsiteY24" fmla="*/ 2327 h 9399"/>
                    <a:gd name="connsiteX25" fmla="*/ 8446 w 10000"/>
                    <a:gd name="connsiteY25" fmla="*/ 1531 h 9399"/>
                    <a:gd name="connsiteX26" fmla="*/ 8171 w 10000"/>
                    <a:gd name="connsiteY26" fmla="*/ 1310 h 9399"/>
                    <a:gd name="connsiteX27" fmla="*/ 6807 w 10000"/>
                    <a:gd name="connsiteY27" fmla="*/ 2396 h 9399"/>
                    <a:gd name="connsiteX28" fmla="*/ 6429 w 10000"/>
                    <a:gd name="connsiteY28" fmla="*/ 2119 h 9399"/>
                    <a:gd name="connsiteX29" fmla="*/ 6071 w 10000"/>
                    <a:gd name="connsiteY29" fmla="*/ 2604 h 9399"/>
                    <a:gd name="connsiteX30" fmla="*/ 5967 w 10000"/>
                    <a:gd name="connsiteY30" fmla="*/ 2925 h 9399"/>
                    <a:gd name="connsiteX31" fmla="*/ 5831 w 10000"/>
                    <a:gd name="connsiteY31" fmla="*/ 3119 h 9399"/>
                    <a:gd name="connsiteX32" fmla="*/ 5630 w 10000"/>
                    <a:gd name="connsiteY32" fmla="*/ 3703 h 9399"/>
                    <a:gd name="connsiteX33" fmla="*/ 5536 w 10000"/>
                    <a:gd name="connsiteY33" fmla="*/ 4263 h 9399"/>
                    <a:gd name="connsiteX34" fmla="*/ 5293 w 10000"/>
                    <a:gd name="connsiteY34" fmla="*/ 4777 h 9399"/>
                    <a:gd name="connsiteX35" fmla="*/ 5073 w 10000"/>
                    <a:gd name="connsiteY35" fmla="*/ 5319 h 9399"/>
                    <a:gd name="connsiteX36" fmla="*/ 4243 w 10000"/>
                    <a:gd name="connsiteY36" fmla="*/ 6280 h 9399"/>
                    <a:gd name="connsiteX37" fmla="*/ 3950 w 10000"/>
                    <a:gd name="connsiteY37" fmla="*/ 7895 h 9399"/>
                    <a:gd name="connsiteX38" fmla="*/ 3540 w 10000"/>
                    <a:gd name="connsiteY38" fmla="*/ 8883 h 9399"/>
                    <a:gd name="connsiteX39" fmla="*/ 3215 w 10000"/>
                    <a:gd name="connsiteY39" fmla="*/ 9399 h 9399"/>
                    <a:gd name="connsiteX40" fmla="*/ 1639 w 10000"/>
                    <a:gd name="connsiteY40" fmla="*/ 6002 h 9399"/>
                    <a:gd name="connsiteX41" fmla="*/ 1570 w 10000"/>
                    <a:gd name="connsiteY41" fmla="*/ 4990 h 9399"/>
                    <a:gd name="connsiteX42" fmla="*/ 1402 w 10000"/>
                    <a:gd name="connsiteY42" fmla="*/ 5036 h 9399"/>
                    <a:gd name="connsiteX43" fmla="*/ 0 w 10000"/>
                    <a:gd name="connsiteY43" fmla="*/ 5018 h 9399"/>
                    <a:gd name="connsiteX44" fmla="*/ 151 w 10000"/>
                    <a:gd name="connsiteY44" fmla="*/ 4464 h 9399"/>
                    <a:gd name="connsiteX45" fmla="*/ 240 w 10000"/>
                    <a:gd name="connsiteY45" fmla="*/ 3511 h 9399"/>
                    <a:gd name="connsiteX46" fmla="*/ 393 w 10000"/>
                    <a:gd name="connsiteY46" fmla="*/ 2878 h 9399"/>
                    <a:gd name="connsiteX47" fmla="*/ 1342 w 10000"/>
                    <a:gd name="connsiteY47" fmla="*/ 569 h 9399"/>
                    <a:gd name="connsiteX0" fmla="*/ 1342 w 10000"/>
                    <a:gd name="connsiteY0" fmla="*/ 605 h 9451"/>
                    <a:gd name="connsiteX1" fmla="*/ 1991 w 10000"/>
                    <a:gd name="connsiteY1" fmla="*/ 372 h 9451"/>
                    <a:gd name="connsiteX2" fmla="*/ 2882 w 10000"/>
                    <a:gd name="connsiteY2" fmla="*/ 155 h 9451"/>
                    <a:gd name="connsiteX3" fmla="*/ 3860 w 10000"/>
                    <a:gd name="connsiteY3" fmla="*/ 66 h 9451"/>
                    <a:gd name="connsiteX4" fmla="*/ 4591 w 10000"/>
                    <a:gd name="connsiteY4" fmla="*/ 0 h 9451"/>
                    <a:gd name="connsiteX5" fmla="*/ 5283 w 10000"/>
                    <a:gd name="connsiteY5" fmla="*/ 314 h 9451"/>
                    <a:gd name="connsiteX6" fmla="*/ 5608 w 10000"/>
                    <a:gd name="connsiteY6" fmla="*/ 357 h 9451"/>
                    <a:gd name="connsiteX7" fmla="*/ 5872 w 10000"/>
                    <a:gd name="connsiteY7" fmla="*/ 250 h 9451"/>
                    <a:gd name="connsiteX8" fmla="*/ 6019 w 10000"/>
                    <a:gd name="connsiteY8" fmla="*/ 871 h 9451"/>
                    <a:gd name="connsiteX9" fmla="*/ 6354 w 10000"/>
                    <a:gd name="connsiteY9" fmla="*/ 828 h 9451"/>
                    <a:gd name="connsiteX10" fmla="*/ 6387 w 10000"/>
                    <a:gd name="connsiteY10" fmla="*/ 1083 h 9451"/>
                    <a:gd name="connsiteX11" fmla="*/ 6753 w 10000"/>
                    <a:gd name="connsiteY11" fmla="*/ 916 h 9451"/>
                    <a:gd name="connsiteX12" fmla="*/ 6605 w 10000"/>
                    <a:gd name="connsiteY12" fmla="*/ 1512 h 9451"/>
                    <a:gd name="connsiteX13" fmla="*/ 6743 w 10000"/>
                    <a:gd name="connsiteY13" fmla="*/ 1600 h 9451"/>
                    <a:gd name="connsiteX14" fmla="*/ 6617 w 10000"/>
                    <a:gd name="connsiteY14" fmla="*/ 1792 h 9451"/>
                    <a:gd name="connsiteX15" fmla="*/ 6743 w 10000"/>
                    <a:gd name="connsiteY15" fmla="*/ 1924 h 9451"/>
                    <a:gd name="connsiteX16" fmla="*/ 7131 w 10000"/>
                    <a:gd name="connsiteY16" fmla="*/ 1420 h 9451"/>
                    <a:gd name="connsiteX17" fmla="*/ 7867 w 10000"/>
                    <a:gd name="connsiteY17" fmla="*/ 741 h 9451"/>
                    <a:gd name="connsiteX18" fmla="*/ 8245 w 10000"/>
                    <a:gd name="connsiteY18" fmla="*/ 593 h 9451"/>
                    <a:gd name="connsiteX19" fmla="*/ 8855 w 10000"/>
                    <a:gd name="connsiteY19" fmla="*/ 1199 h 9451"/>
                    <a:gd name="connsiteX20" fmla="*/ 9328 w 10000"/>
                    <a:gd name="connsiteY20" fmla="*/ 2151 h 9451"/>
                    <a:gd name="connsiteX21" fmla="*/ 9663 w 10000"/>
                    <a:gd name="connsiteY21" fmla="*/ 2028 h 9451"/>
                    <a:gd name="connsiteX22" fmla="*/ 10000 w 10000"/>
                    <a:gd name="connsiteY22" fmla="*/ 3054 h 9451"/>
                    <a:gd name="connsiteX23" fmla="*/ 9328 w 10000"/>
                    <a:gd name="connsiteY23" fmla="*/ 2785 h 9451"/>
                    <a:gd name="connsiteX24" fmla="*/ 9044 w 10000"/>
                    <a:gd name="connsiteY24" fmla="*/ 2476 h 9451"/>
                    <a:gd name="connsiteX25" fmla="*/ 8446 w 10000"/>
                    <a:gd name="connsiteY25" fmla="*/ 1629 h 9451"/>
                    <a:gd name="connsiteX26" fmla="*/ 8171 w 10000"/>
                    <a:gd name="connsiteY26" fmla="*/ 1394 h 9451"/>
                    <a:gd name="connsiteX27" fmla="*/ 6807 w 10000"/>
                    <a:gd name="connsiteY27" fmla="*/ 2549 h 9451"/>
                    <a:gd name="connsiteX28" fmla="*/ 6429 w 10000"/>
                    <a:gd name="connsiteY28" fmla="*/ 2254 h 9451"/>
                    <a:gd name="connsiteX29" fmla="*/ 6071 w 10000"/>
                    <a:gd name="connsiteY29" fmla="*/ 2771 h 9451"/>
                    <a:gd name="connsiteX30" fmla="*/ 5967 w 10000"/>
                    <a:gd name="connsiteY30" fmla="*/ 3112 h 9451"/>
                    <a:gd name="connsiteX31" fmla="*/ 5831 w 10000"/>
                    <a:gd name="connsiteY31" fmla="*/ 3318 h 9451"/>
                    <a:gd name="connsiteX32" fmla="*/ 5630 w 10000"/>
                    <a:gd name="connsiteY32" fmla="*/ 3940 h 9451"/>
                    <a:gd name="connsiteX33" fmla="*/ 5536 w 10000"/>
                    <a:gd name="connsiteY33" fmla="*/ 4536 h 9451"/>
                    <a:gd name="connsiteX34" fmla="*/ 5293 w 10000"/>
                    <a:gd name="connsiteY34" fmla="*/ 5082 h 9451"/>
                    <a:gd name="connsiteX35" fmla="*/ 5073 w 10000"/>
                    <a:gd name="connsiteY35" fmla="*/ 5659 h 9451"/>
                    <a:gd name="connsiteX36" fmla="*/ 4243 w 10000"/>
                    <a:gd name="connsiteY36" fmla="*/ 6682 h 9451"/>
                    <a:gd name="connsiteX37" fmla="*/ 3950 w 10000"/>
                    <a:gd name="connsiteY37" fmla="*/ 8400 h 9451"/>
                    <a:gd name="connsiteX38" fmla="*/ 3540 w 10000"/>
                    <a:gd name="connsiteY38" fmla="*/ 9451 h 9451"/>
                    <a:gd name="connsiteX39" fmla="*/ 1639 w 10000"/>
                    <a:gd name="connsiteY39" fmla="*/ 6386 h 9451"/>
                    <a:gd name="connsiteX40" fmla="*/ 1570 w 10000"/>
                    <a:gd name="connsiteY40" fmla="*/ 5309 h 9451"/>
                    <a:gd name="connsiteX41" fmla="*/ 1402 w 10000"/>
                    <a:gd name="connsiteY41" fmla="*/ 5358 h 9451"/>
                    <a:gd name="connsiteX42" fmla="*/ 0 w 10000"/>
                    <a:gd name="connsiteY42" fmla="*/ 5339 h 9451"/>
                    <a:gd name="connsiteX43" fmla="*/ 151 w 10000"/>
                    <a:gd name="connsiteY43" fmla="*/ 4749 h 9451"/>
                    <a:gd name="connsiteX44" fmla="*/ 240 w 10000"/>
                    <a:gd name="connsiteY44" fmla="*/ 3736 h 9451"/>
                    <a:gd name="connsiteX45" fmla="*/ 393 w 10000"/>
                    <a:gd name="connsiteY45" fmla="*/ 3062 h 9451"/>
                    <a:gd name="connsiteX46" fmla="*/ 1342 w 10000"/>
                    <a:gd name="connsiteY46" fmla="*/ 605 h 9451"/>
                    <a:gd name="connsiteX0" fmla="*/ 1342 w 10000"/>
                    <a:gd name="connsiteY0" fmla="*/ 640 h 8888"/>
                    <a:gd name="connsiteX1" fmla="*/ 1991 w 10000"/>
                    <a:gd name="connsiteY1" fmla="*/ 394 h 8888"/>
                    <a:gd name="connsiteX2" fmla="*/ 2882 w 10000"/>
                    <a:gd name="connsiteY2" fmla="*/ 164 h 8888"/>
                    <a:gd name="connsiteX3" fmla="*/ 3860 w 10000"/>
                    <a:gd name="connsiteY3" fmla="*/ 70 h 8888"/>
                    <a:gd name="connsiteX4" fmla="*/ 4591 w 10000"/>
                    <a:gd name="connsiteY4" fmla="*/ 0 h 8888"/>
                    <a:gd name="connsiteX5" fmla="*/ 5283 w 10000"/>
                    <a:gd name="connsiteY5" fmla="*/ 332 h 8888"/>
                    <a:gd name="connsiteX6" fmla="*/ 5608 w 10000"/>
                    <a:gd name="connsiteY6" fmla="*/ 378 h 8888"/>
                    <a:gd name="connsiteX7" fmla="*/ 5872 w 10000"/>
                    <a:gd name="connsiteY7" fmla="*/ 265 h 8888"/>
                    <a:gd name="connsiteX8" fmla="*/ 6019 w 10000"/>
                    <a:gd name="connsiteY8" fmla="*/ 922 h 8888"/>
                    <a:gd name="connsiteX9" fmla="*/ 6354 w 10000"/>
                    <a:gd name="connsiteY9" fmla="*/ 876 h 8888"/>
                    <a:gd name="connsiteX10" fmla="*/ 6387 w 10000"/>
                    <a:gd name="connsiteY10" fmla="*/ 1146 h 8888"/>
                    <a:gd name="connsiteX11" fmla="*/ 6753 w 10000"/>
                    <a:gd name="connsiteY11" fmla="*/ 969 h 8888"/>
                    <a:gd name="connsiteX12" fmla="*/ 6605 w 10000"/>
                    <a:gd name="connsiteY12" fmla="*/ 1600 h 8888"/>
                    <a:gd name="connsiteX13" fmla="*/ 6743 w 10000"/>
                    <a:gd name="connsiteY13" fmla="*/ 1693 h 8888"/>
                    <a:gd name="connsiteX14" fmla="*/ 6617 w 10000"/>
                    <a:gd name="connsiteY14" fmla="*/ 1896 h 8888"/>
                    <a:gd name="connsiteX15" fmla="*/ 6743 w 10000"/>
                    <a:gd name="connsiteY15" fmla="*/ 2036 h 8888"/>
                    <a:gd name="connsiteX16" fmla="*/ 7131 w 10000"/>
                    <a:gd name="connsiteY16" fmla="*/ 1502 h 8888"/>
                    <a:gd name="connsiteX17" fmla="*/ 7867 w 10000"/>
                    <a:gd name="connsiteY17" fmla="*/ 784 h 8888"/>
                    <a:gd name="connsiteX18" fmla="*/ 8245 w 10000"/>
                    <a:gd name="connsiteY18" fmla="*/ 627 h 8888"/>
                    <a:gd name="connsiteX19" fmla="*/ 8855 w 10000"/>
                    <a:gd name="connsiteY19" fmla="*/ 1269 h 8888"/>
                    <a:gd name="connsiteX20" fmla="*/ 9328 w 10000"/>
                    <a:gd name="connsiteY20" fmla="*/ 2276 h 8888"/>
                    <a:gd name="connsiteX21" fmla="*/ 9663 w 10000"/>
                    <a:gd name="connsiteY21" fmla="*/ 2146 h 8888"/>
                    <a:gd name="connsiteX22" fmla="*/ 10000 w 10000"/>
                    <a:gd name="connsiteY22" fmla="*/ 3231 h 8888"/>
                    <a:gd name="connsiteX23" fmla="*/ 9328 w 10000"/>
                    <a:gd name="connsiteY23" fmla="*/ 2947 h 8888"/>
                    <a:gd name="connsiteX24" fmla="*/ 9044 w 10000"/>
                    <a:gd name="connsiteY24" fmla="*/ 2620 h 8888"/>
                    <a:gd name="connsiteX25" fmla="*/ 8446 w 10000"/>
                    <a:gd name="connsiteY25" fmla="*/ 1724 h 8888"/>
                    <a:gd name="connsiteX26" fmla="*/ 8171 w 10000"/>
                    <a:gd name="connsiteY26" fmla="*/ 1475 h 8888"/>
                    <a:gd name="connsiteX27" fmla="*/ 6807 w 10000"/>
                    <a:gd name="connsiteY27" fmla="*/ 2697 h 8888"/>
                    <a:gd name="connsiteX28" fmla="*/ 6429 w 10000"/>
                    <a:gd name="connsiteY28" fmla="*/ 2385 h 8888"/>
                    <a:gd name="connsiteX29" fmla="*/ 6071 w 10000"/>
                    <a:gd name="connsiteY29" fmla="*/ 2932 h 8888"/>
                    <a:gd name="connsiteX30" fmla="*/ 5967 w 10000"/>
                    <a:gd name="connsiteY30" fmla="*/ 3293 h 8888"/>
                    <a:gd name="connsiteX31" fmla="*/ 5831 w 10000"/>
                    <a:gd name="connsiteY31" fmla="*/ 3511 h 8888"/>
                    <a:gd name="connsiteX32" fmla="*/ 5630 w 10000"/>
                    <a:gd name="connsiteY32" fmla="*/ 4169 h 8888"/>
                    <a:gd name="connsiteX33" fmla="*/ 5536 w 10000"/>
                    <a:gd name="connsiteY33" fmla="*/ 4799 h 8888"/>
                    <a:gd name="connsiteX34" fmla="*/ 5293 w 10000"/>
                    <a:gd name="connsiteY34" fmla="*/ 5377 h 8888"/>
                    <a:gd name="connsiteX35" fmla="*/ 5073 w 10000"/>
                    <a:gd name="connsiteY35" fmla="*/ 5988 h 8888"/>
                    <a:gd name="connsiteX36" fmla="*/ 4243 w 10000"/>
                    <a:gd name="connsiteY36" fmla="*/ 7070 h 8888"/>
                    <a:gd name="connsiteX37" fmla="*/ 3950 w 10000"/>
                    <a:gd name="connsiteY37" fmla="*/ 8888 h 8888"/>
                    <a:gd name="connsiteX38" fmla="*/ 1639 w 10000"/>
                    <a:gd name="connsiteY38" fmla="*/ 6757 h 8888"/>
                    <a:gd name="connsiteX39" fmla="*/ 1570 w 10000"/>
                    <a:gd name="connsiteY39" fmla="*/ 5617 h 8888"/>
                    <a:gd name="connsiteX40" fmla="*/ 1402 w 10000"/>
                    <a:gd name="connsiteY40" fmla="*/ 5669 h 8888"/>
                    <a:gd name="connsiteX41" fmla="*/ 0 w 10000"/>
                    <a:gd name="connsiteY41" fmla="*/ 5649 h 8888"/>
                    <a:gd name="connsiteX42" fmla="*/ 151 w 10000"/>
                    <a:gd name="connsiteY42" fmla="*/ 5025 h 8888"/>
                    <a:gd name="connsiteX43" fmla="*/ 240 w 10000"/>
                    <a:gd name="connsiteY43" fmla="*/ 3953 h 8888"/>
                    <a:gd name="connsiteX44" fmla="*/ 393 w 10000"/>
                    <a:gd name="connsiteY44" fmla="*/ 3240 h 8888"/>
                    <a:gd name="connsiteX45" fmla="*/ 1342 w 10000"/>
                    <a:gd name="connsiteY45" fmla="*/ 640 h 8888"/>
                    <a:gd name="connsiteX0" fmla="*/ 1342 w 10000"/>
                    <a:gd name="connsiteY0" fmla="*/ 720 h 7999"/>
                    <a:gd name="connsiteX1" fmla="*/ 1991 w 10000"/>
                    <a:gd name="connsiteY1" fmla="*/ 443 h 7999"/>
                    <a:gd name="connsiteX2" fmla="*/ 2882 w 10000"/>
                    <a:gd name="connsiteY2" fmla="*/ 185 h 7999"/>
                    <a:gd name="connsiteX3" fmla="*/ 3860 w 10000"/>
                    <a:gd name="connsiteY3" fmla="*/ 79 h 7999"/>
                    <a:gd name="connsiteX4" fmla="*/ 4591 w 10000"/>
                    <a:gd name="connsiteY4" fmla="*/ 0 h 7999"/>
                    <a:gd name="connsiteX5" fmla="*/ 5283 w 10000"/>
                    <a:gd name="connsiteY5" fmla="*/ 374 h 7999"/>
                    <a:gd name="connsiteX6" fmla="*/ 5608 w 10000"/>
                    <a:gd name="connsiteY6" fmla="*/ 425 h 7999"/>
                    <a:gd name="connsiteX7" fmla="*/ 5872 w 10000"/>
                    <a:gd name="connsiteY7" fmla="*/ 298 h 7999"/>
                    <a:gd name="connsiteX8" fmla="*/ 6019 w 10000"/>
                    <a:gd name="connsiteY8" fmla="*/ 1037 h 7999"/>
                    <a:gd name="connsiteX9" fmla="*/ 6354 w 10000"/>
                    <a:gd name="connsiteY9" fmla="*/ 986 h 7999"/>
                    <a:gd name="connsiteX10" fmla="*/ 6387 w 10000"/>
                    <a:gd name="connsiteY10" fmla="*/ 1289 h 7999"/>
                    <a:gd name="connsiteX11" fmla="*/ 6753 w 10000"/>
                    <a:gd name="connsiteY11" fmla="*/ 1090 h 7999"/>
                    <a:gd name="connsiteX12" fmla="*/ 6605 w 10000"/>
                    <a:gd name="connsiteY12" fmla="*/ 1800 h 7999"/>
                    <a:gd name="connsiteX13" fmla="*/ 6743 w 10000"/>
                    <a:gd name="connsiteY13" fmla="*/ 1905 h 7999"/>
                    <a:gd name="connsiteX14" fmla="*/ 6617 w 10000"/>
                    <a:gd name="connsiteY14" fmla="*/ 2133 h 7999"/>
                    <a:gd name="connsiteX15" fmla="*/ 6743 w 10000"/>
                    <a:gd name="connsiteY15" fmla="*/ 2291 h 7999"/>
                    <a:gd name="connsiteX16" fmla="*/ 7131 w 10000"/>
                    <a:gd name="connsiteY16" fmla="*/ 1690 h 7999"/>
                    <a:gd name="connsiteX17" fmla="*/ 7867 w 10000"/>
                    <a:gd name="connsiteY17" fmla="*/ 882 h 7999"/>
                    <a:gd name="connsiteX18" fmla="*/ 8245 w 10000"/>
                    <a:gd name="connsiteY18" fmla="*/ 705 h 7999"/>
                    <a:gd name="connsiteX19" fmla="*/ 8855 w 10000"/>
                    <a:gd name="connsiteY19" fmla="*/ 1428 h 7999"/>
                    <a:gd name="connsiteX20" fmla="*/ 9328 w 10000"/>
                    <a:gd name="connsiteY20" fmla="*/ 2561 h 7999"/>
                    <a:gd name="connsiteX21" fmla="*/ 9663 w 10000"/>
                    <a:gd name="connsiteY21" fmla="*/ 2414 h 7999"/>
                    <a:gd name="connsiteX22" fmla="*/ 10000 w 10000"/>
                    <a:gd name="connsiteY22" fmla="*/ 3635 h 7999"/>
                    <a:gd name="connsiteX23" fmla="*/ 9328 w 10000"/>
                    <a:gd name="connsiteY23" fmla="*/ 3316 h 7999"/>
                    <a:gd name="connsiteX24" fmla="*/ 9044 w 10000"/>
                    <a:gd name="connsiteY24" fmla="*/ 2948 h 7999"/>
                    <a:gd name="connsiteX25" fmla="*/ 8446 w 10000"/>
                    <a:gd name="connsiteY25" fmla="*/ 1940 h 7999"/>
                    <a:gd name="connsiteX26" fmla="*/ 8171 w 10000"/>
                    <a:gd name="connsiteY26" fmla="*/ 1660 h 7999"/>
                    <a:gd name="connsiteX27" fmla="*/ 6807 w 10000"/>
                    <a:gd name="connsiteY27" fmla="*/ 3034 h 7999"/>
                    <a:gd name="connsiteX28" fmla="*/ 6429 w 10000"/>
                    <a:gd name="connsiteY28" fmla="*/ 2683 h 7999"/>
                    <a:gd name="connsiteX29" fmla="*/ 6071 w 10000"/>
                    <a:gd name="connsiteY29" fmla="*/ 3299 h 7999"/>
                    <a:gd name="connsiteX30" fmla="*/ 5967 w 10000"/>
                    <a:gd name="connsiteY30" fmla="*/ 3705 h 7999"/>
                    <a:gd name="connsiteX31" fmla="*/ 5831 w 10000"/>
                    <a:gd name="connsiteY31" fmla="*/ 3950 h 7999"/>
                    <a:gd name="connsiteX32" fmla="*/ 5630 w 10000"/>
                    <a:gd name="connsiteY32" fmla="*/ 4691 h 7999"/>
                    <a:gd name="connsiteX33" fmla="*/ 5536 w 10000"/>
                    <a:gd name="connsiteY33" fmla="*/ 5399 h 7999"/>
                    <a:gd name="connsiteX34" fmla="*/ 5293 w 10000"/>
                    <a:gd name="connsiteY34" fmla="*/ 6050 h 7999"/>
                    <a:gd name="connsiteX35" fmla="*/ 5073 w 10000"/>
                    <a:gd name="connsiteY35" fmla="*/ 6737 h 7999"/>
                    <a:gd name="connsiteX36" fmla="*/ 4243 w 10000"/>
                    <a:gd name="connsiteY36" fmla="*/ 7955 h 7999"/>
                    <a:gd name="connsiteX37" fmla="*/ 1639 w 10000"/>
                    <a:gd name="connsiteY37" fmla="*/ 7602 h 7999"/>
                    <a:gd name="connsiteX38" fmla="*/ 1570 w 10000"/>
                    <a:gd name="connsiteY38" fmla="*/ 6320 h 7999"/>
                    <a:gd name="connsiteX39" fmla="*/ 1402 w 10000"/>
                    <a:gd name="connsiteY39" fmla="*/ 6378 h 7999"/>
                    <a:gd name="connsiteX40" fmla="*/ 0 w 10000"/>
                    <a:gd name="connsiteY40" fmla="*/ 6356 h 7999"/>
                    <a:gd name="connsiteX41" fmla="*/ 151 w 10000"/>
                    <a:gd name="connsiteY41" fmla="*/ 5654 h 7999"/>
                    <a:gd name="connsiteX42" fmla="*/ 240 w 10000"/>
                    <a:gd name="connsiteY42" fmla="*/ 4448 h 7999"/>
                    <a:gd name="connsiteX43" fmla="*/ 393 w 10000"/>
                    <a:gd name="connsiteY43" fmla="*/ 3645 h 7999"/>
                    <a:gd name="connsiteX44" fmla="*/ 1342 w 10000"/>
                    <a:gd name="connsiteY44" fmla="*/ 720 h 7999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1570 w 10000"/>
                    <a:gd name="connsiteY38" fmla="*/ 7901 h 10001"/>
                    <a:gd name="connsiteX39" fmla="*/ 0 w 10000"/>
                    <a:gd name="connsiteY39" fmla="*/ 7946 h 10001"/>
                    <a:gd name="connsiteX40" fmla="*/ 151 w 10000"/>
                    <a:gd name="connsiteY40" fmla="*/ 7068 h 10001"/>
                    <a:gd name="connsiteX41" fmla="*/ 240 w 10000"/>
                    <a:gd name="connsiteY41" fmla="*/ 5561 h 10001"/>
                    <a:gd name="connsiteX42" fmla="*/ 393 w 10000"/>
                    <a:gd name="connsiteY42" fmla="*/ 4557 h 10001"/>
                    <a:gd name="connsiteX43" fmla="*/ 1342 w 10000"/>
                    <a:gd name="connsiteY43" fmla="*/ 900 h 10001"/>
                    <a:gd name="connsiteX0" fmla="*/ 1342 w 10000"/>
                    <a:gd name="connsiteY0" fmla="*/ 900 h 10001"/>
                    <a:gd name="connsiteX1" fmla="*/ 1991 w 10000"/>
                    <a:gd name="connsiteY1" fmla="*/ 554 h 10001"/>
                    <a:gd name="connsiteX2" fmla="*/ 2882 w 10000"/>
                    <a:gd name="connsiteY2" fmla="*/ 231 h 10001"/>
                    <a:gd name="connsiteX3" fmla="*/ 3860 w 10000"/>
                    <a:gd name="connsiteY3" fmla="*/ 99 h 10001"/>
                    <a:gd name="connsiteX4" fmla="*/ 4591 w 10000"/>
                    <a:gd name="connsiteY4" fmla="*/ 0 h 10001"/>
                    <a:gd name="connsiteX5" fmla="*/ 5283 w 10000"/>
                    <a:gd name="connsiteY5" fmla="*/ 468 h 10001"/>
                    <a:gd name="connsiteX6" fmla="*/ 5608 w 10000"/>
                    <a:gd name="connsiteY6" fmla="*/ 531 h 10001"/>
                    <a:gd name="connsiteX7" fmla="*/ 5872 w 10000"/>
                    <a:gd name="connsiteY7" fmla="*/ 373 h 10001"/>
                    <a:gd name="connsiteX8" fmla="*/ 6019 w 10000"/>
                    <a:gd name="connsiteY8" fmla="*/ 1296 h 10001"/>
                    <a:gd name="connsiteX9" fmla="*/ 6354 w 10000"/>
                    <a:gd name="connsiteY9" fmla="*/ 1233 h 10001"/>
                    <a:gd name="connsiteX10" fmla="*/ 6387 w 10000"/>
                    <a:gd name="connsiteY10" fmla="*/ 1611 h 10001"/>
                    <a:gd name="connsiteX11" fmla="*/ 6753 w 10000"/>
                    <a:gd name="connsiteY11" fmla="*/ 1363 h 10001"/>
                    <a:gd name="connsiteX12" fmla="*/ 6605 w 10000"/>
                    <a:gd name="connsiteY12" fmla="*/ 2250 h 10001"/>
                    <a:gd name="connsiteX13" fmla="*/ 6743 w 10000"/>
                    <a:gd name="connsiteY13" fmla="*/ 2382 h 10001"/>
                    <a:gd name="connsiteX14" fmla="*/ 6617 w 10000"/>
                    <a:gd name="connsiteY14" fmla="*/ 2667 h 10001"/>
                    <a:gd name="connsiteX15" fmla="*/ 6743 w 10000"/>
                    <a:gd name="connsiteY15" fmla="*/ 2864 h 10001"/>
                    <a:gd name="connsiteX16" fmla="*/ 7131 w 10000"/>
                    <a:gd name="connsiteY16" fmla="*/ 2113 h 10001"/>
                    <a:gd name="connsiteX17" fmla="*/ 7867 w 10000"/>
                    <a:gd name="connsiteY17" fmla="*/ 1103 h 10001"/>
                    <a:gd name="connsiteX18" fmla="*/ 8245 w 10000"/>
                    <a:gd name="connsiteY18" fmla="*/ 881 h 10001"/>
                    <a:gd name="connsiteX19" fmla="*/ 8855 w 10000"/>
                    <a:gd name="connsiteY19" fmla="*/ 1785 h 10001"/>
                    <a:gd name="connsiteX20" fmla="*/ 9328 w 10000"/>
                    <a:gd name="connsiteY20" fmla="*/ 3202 h 10001"/>
                    <a:gd name="connsiteX21" fmla="*/ 9663 w 10000"/>
                    <a:gd name="connsiteY21" fmla="*/ 3018 h 10001"/>
                    <a:gd name="connsiteX22" fmla="*/ 10000 w 10000"/>
                    <a:gd name="connsiteY22" fmla="*/ 4544 h 10001"/>
                    <a:gd name="connsiteX23" fmla="*/ 9328 w 10000"/>
                    <a:gd name="connsiteY23" fmla="*/ 4146 h 10001"/>
                    <a:gd name="connsiteX24" fmla="*/ 9044 w 10000"/>
                    <a:gd name="connsiteY24" fmla="*/ 3685 h 10001"/>
                    <a:gd name="connsiteX25" fmla="*/ 8446 w 10000"/>
                    <a:gd name="connsiteY25" fmla="*/ 2425 h 10001"/>
                    <a:gd name="connsiteX26" fmla="*/ 8171 w 10000"/>
                    <a:gd name="connsiteY26" fmla="*/ 2075 h 10001"/>
                    <a:gd name="connsiteX27" fmla="*/ 6807 w 10000"/>
                    <a:gd name="connsiteY27" fmla="*/ 3793 h 10001"/>
                    <a:gd name="connsiteX28" fmla="*/ 6429 w 10000"/>
                    <a:gd name="connsiteY28" fmla="*/ 3354 h 10001"/>
                    <a:gd name="connsiteX29" fmla="*/ 6071 w 10000"/>
                    <a:gd name="connsiteY29" fmla="*/ 4124 h 10001"/>
                    <a:gd name="connsiteX30" fmla="*/ 5967 w 10000"/>
                    <a:gd name="connsiteY30" fmla="*/ 4632 h 10001"/>
                    <a:gd name="connsiteX31" fmla="*/ 5831 w 10000"/>
                    <a:gd name="connsiteY31" fmla="*/ 4938 h 10001"/>
                    <a:gd name="connsiteX32" fmla="*/ 5630 w 10000"/>
                    <a:gd name="connsiteY32" fmla="*/ 5864 h 10001"/>
                    <a:gd name="connsiteX33" fmla="*/ 5536 w 10000"/>
                    <a:gd name="connsiteY33" fmla="*/ 6750 h 10001"/>
                    <a:gd name="connsiteX34" fmla="*/ 5293 w 10000"/>
                    <a:gd name="connsiteY34" fmla="*/ 7563 h 10001"/>
                    <a:gd name="connsiteX35" fmla="*/ 5073 w 10000"/>
                    <a:gd name="connsiteY35" fmla="*/ 8422 h 10001"/>
                    <a:gd name="connsiteX36" fmla="*/ 4243 w 10000"/>
                    <a:gd name="connsiteY36" fmla="*/ 9945 h 10001"/>
                    <a:gd name="connsiteX37" fmla="*/ 1639 w 10000"/>
                    <a:gd name="connsiteY37" fmla="*/ 9504 h 10001"/>
                    <a:gd name="connsiteX38" fmla="*/ 0 w 10000"/>
                    <a:gd name="connsiteY38" fmla="*/ 7946 h 10001"/>
                    <a:gd name="connsiteX39" fmla="*/ 151 w 10000"/>
                    <a:gd name="connsiteY39" fmla="*/ 7068 h 10001"/>
                    <a:gd name="connsiteX40" fmla="*/ 240 w 10000"/>
                    <a:gd name="connsiteY40" fmla="*/ 5561 h 10001"/>
                    <a:gd name="connsiteX41" fmla="*/ 393 w 10000"/>
                    <a:gd name="connsiteY41" fmla="*/ 4557 h 10001"/>
                    <a:gd name="connsiteX42" fmla="*/ 1342 w 10000"/>
                    <a:gd name="connsiteY42" fmla="*/ 900 h 10001"/>
                    <a:gd name="connsiteX0" fmla="*/ 1342 w 10000"/>
                    <a:gd name="connsiteY0" fmla="*/ 900 h 9945"/>
                    <a:gd name="connsiteX1" fmla="*/ 1991 w 10000"/>
                    <a:gd name="connsiteY1" fmla="*/ 554 h 9945"/>
                    <a:gd name="connsiteX2" fmla="*/ 2882 w 10000"/>
                    <a:gd name="connsiteY2" fmla="*/ 231 h 9945"/>
                    <a:gd name="connsiteX3" fmla="*/ 3860 w 10000"/>
                    <a:gd name="connsiteY3" fmla="*/ 99 h 9945"/>
                    <a:gd name="connsiteX4" fmla="*/ 4591 w 10000"/>
                    <a:gd name="connsiteY4" fmla="*/ 0 h 9945"/>
                    <a:gd name="connsiteX5" fmla="*/ 5283 w 10000"/>
                    <a:gd name="connsiteY5" fmla="*/ 468 h 9945"/>
                    <a:gd name="connsiteX6" fmla="*/ 5608 w 10000"/>
                    <a:gd name="connsiteY6" fmla="*/ 531 h 9945"/>
                    <a:gd name="connsiteX7" fmla="*/ 5872 w 10000"/>
                    <a:gd name="connsiteY7" fmla="*/ 373 h 9945"/>
                    <a:gd name="connsiteX8" fmla="*/ 6019 w 10000"/>
                    <a:gd name="connsiteY8" fmla="*/ 1296 h 9945"/>
                    <a:gd name="connsiteX9" fmla="*/ 6354 w 10000"/>
                    <a:gd name="connsiteY9" fmla="*/ 1233 h 9945"/>
                    <a:gd name="connsiteX10" fmla="*/ 6387 w 10000"/>
                    <a:gd name="connsiteY10" fmla="*/ 1611 h 9945"/>
                    <a:gd name="connsiteX11" fmla="*/ 6753 w 10000"/>
                    <a:gd name="connsiteY11" fmla="*/ 1363 h 9945"/>
                    <a:gd name="connsiteX12" fmla="*/ 6605 w 10000"/>
                    <a:gd name="connsiteY12" fmla="*/ 2250 h 9945"/>
                    <a:gd name="connsiteX13" fmla="*/ 6743 w 10000"/>
                    <a:gd name="connsiteY13" fmla="*/ 2382 h 9945"/>
                    <a:gd name="connsiteX14" fmla="*/ 6617 w 10000"/>
                    <a:gd name="connsiteY14" fmla="*/ 2667 h 9945"/>
                    <a:gd name="connsiteX15" fmla="*/ 6743 w 10000"/>
                    <a:gd name="connsiteY15" fmla="*/ 2864 h 9945"/>
                    <a:gd name="connsiteX16" fmla="*/ 7131 w 10000"/>
                    <a:gd name="connsiteY16" fmla="*/ 2113 h 9945"/>
                    <a:gd name="connsiteX17" fmla="*/ 7867 w 10000"/>
                    <a:gd name="connsiteY17" fmla="*/ 1103 h 9945"/>
                    <a:gd name="connsiteX18" fmla="*/ 8245 w 10000"/>
                    <a:gd name="connsiteY18" fmla="*/ 881 h 9945"/>
                    <a:gd name="connsiteX19" fmla="*/ 8855 w 10000"/>
                    <a:gd name="connsiteY19" fmla="*/ 1785 h 9945"/>
                    <a:gd name="connsiteX20" fmla="*/ 9328 w 10000"/>
                    <a:gd name="connsiteY20" fmla="*/ 3202 h 9945"/>
                    <a:gd name="connsiteX21" fmla="*/ 9663 w 10000"/>
                    <a:gd name="connsiteY21" fmla="*/ 3018 h 9945"/>
                    <a:gd name="connsiteX22" fmla="*/ 10000 w 10000"/>
                    <a:gd name="connsiteY22" fmla="*/ 4544 h 9945"/>
                    <a:gd name="connsiteX23" fmla="*/ 9328 w 10000"/>
                    <a:gd name="connsiteY23" fmla="*/ 4146 h 9945"/>
                    <a:gd name="connsiteX24" fmla="*/ 9044 w 10000"/>
                    <a:gd name="connsiteY24" fmla="*/ 3685 h 9945"/>
                    <a:gd name="connsiteX25" fmla="*/ 8446 w 10000"/>
                    <a:gd name="connsiteY25" fmla="*/ 2425 h 9945"/>
                    <a:gd name="connsiteX26" fmla="*/ 8171 w 10000"/>
                    <a:gd name="connsiteY26" fmla="*/ 2075 h 9945"/>
                    <a:gd name="connsiteX27" fmla="*/ 6807 w 10000"/>
                    <a:gd name="connsiteY27" fmla="*/ 3793 h 9945"/>
                    <a:gd name="connsiteX28" fmla="*/ 6429 w 10000"/>
                    <a:gd name="connsiteY28" fmla="*/ 3354 h 9945"/>
                    <a:gd name="connsiteX29" fmla="*/ 6071 w 10000"/>
                    <a:gd name="connsiteY29" fmla="*/ 4124 h 9945"/>
                    <a:gd name="connsiteX30" fmla="*/ 5967 w 10000"/>
                    <a:gd name="connsiteY30" fmla="*/ 4632 h 9945"/>
                    <a:gd name="connsiteX31" fmla="*/ 5831 w 10000"/>
                    <a:gd name="connsiteY31" fmla="*/ 4938 h 9945"/>
                    <a:gd name="connsiteX32" fmla="*/ 5630 w 10000"/>
                    <a:gd name="connsiteY32" fmla="*/ 5864 h 9945"/>
                    <a:gd name="connsiteX33" fmla="*/ 5536 w 10000"/>
                    <a:gd name="connsiteY33" fmla="*/ 6750 h 9945"/>
                    <a:gd name="connsiteX34" fmla="*/ 5293 w 10000"/>
                    <a:gd name="connsiteY34" fmla="*/ 7563 h 9945"/>
                    <a:gd name="connsiteX35" fmla="*/ 5073 w 10000"/>
                    <a:gd name="connsiteY35" fmla="*/ 8422 h 9945"/>
                    <a:gd name="connsiteX36" fmla="*/ 4243 w 10000"/>
                    <a:gd name="connsiteY36" fmla="*/ 9945 h 9945"/>
                    <a:gd name="connsiteX37" fmla="*/ 0 w 10000"/>
                    <a:gd name="connsiteY37" fmla="*/ 7946 h 9945"/>
                    <a:gd name="connsiteX38" fmla="*/ 151 w 10000"/>
                    <a:gd name="connsiteY38" fmla="*/ 7068 h 9945"/>
                    <a:gd name="connsiteX39" fmla="*/ 240 w 10000"/>
                    <a:gd name="connsiteY39" fmla="*/ 5561 h 9945"/>
                    <a:gd name="connsiteX40" fmla="*/ 393 w 10000"/>
                    <a:gd name="connsiteY40" fmla="*/ 4557 h 9945"/>
                    <a:gd name="connsiteX41" fmla="*/ 1342 w 10000"/>
                    <a:gd name="connsiteY41" fmla="*/ 900 h 9945"/>
                    <a:gd name="connsiteX0" fmla="*/ 1191 w 9849"/>
                    <a:gd name="connsiteY0" fmla="*/ 905 h 10000"/>
                    <a:gd name="connsiteX1" fmla="*/ 1840 w 9849"/>
                    <a:gd name="connsiteY1" fmla="*/ 557 h 10000"/>
                    <a:gd name="connsiteX2" fmla="*/ 2731 w 9849"/>
                    <a:gd name="connsiteY2" fmla="*/ 232 h 10000"/>
                    <a:gd name="connsiteX3" fmla="*/ 3709 w 9849"/>
                    <a:gd name="connsiteY3" fmla="*/ 100 h 10000"/>
                    <a:gd name="connsiteX4" fmla="*/ 4440 w 9849"/>
                    <a:gd name="connsiteY4" fmla="*/ 0 h 10000"/>
                    <a:gd name="connsiteX5" fmla="*/ 5132 w 9849"/>
                    <a:gd name="connsiteY5" fmla="*/ 471 h 10000"/>
                    <a:gd name="connsiteX6" fmla="*/ 5457 w 9849"/>
                    <a:gd name="connsiteY6" fmla="*/ 534 h 10000"/>
                    <a:gd name="connsiteX7" fmla="*/ 5721 w 9849"/>
                    <a:gd name="connsiteY7" fmla="*/ 375 h 10000"/>
                    <a:gd name="connsiteX8" fmla="*/ 5868 w 9849"/>
                    <a:gd name="connsiteY8" fmla="*/ 1303 h 10000"/>
                    <a:gd name="connsiteX9" fmla="*/ 6203 w 9849"/>
                    <a:gd name="connsiteY9" fmla="*/ 1240 h 10000"/>
                    <a:gd name="connsiteX10" fmla="*/ 6236 w 9849"/>
                    <a:gd name="connsiteY10" fmla="*/ 1620 h 10000"/>
                    <a:gd name="connsiteX11" fmla="*/ 6602 w 9849"/>
                    <a:gd name="connsiteY11" fmla="*/ 1371 h 10000"/>
                    <a:gd name="connsiteX12" fmla="*/ 6454 w 9849"/>
                    <a:gd name="connsiteY12" fmla="*/ 2262 h 10000"/>
                    <a:gd name="connsiteX13" fmla="*/ 6592 w 9849"/>
                    <a:gd name="connsiteY13" fmla="*/ 2395 h 10000"/>
                    <a:gd name="connsiteX14" fmla="*/ 6466 w 9849"/>
                    <a:gd name="connsiteY14" fmla="*/ 2682 h 10000"/>
                    <a:gd name="connsiteX15" fmla="*/ 6592 w 9849"/>
                    <a:gd name="connsiteY15" fmla="*/ 2880 h 10000"/>
                    <a:gd name="connsiteX16" fmla="*/ 6980 w 9849"/>
                    <a:gd name="connsiteY16" fmla="*/ 2125 h 10000"/>
                    <a:gd name="connsiteX17" fmla="*/ 7716 w 9849"/>
                    <a:gd name="connsiteY17" fmla="*/ 1109 h 10000"/>
                    <a:gd name="connsiteX18" fmla="*/ 8094 w 9849"/>
                    <a:gd name="connsiteY18" fmla="*/ 886 h 10000"/>
                    <a:gd name="connsiteX19" fmla="*/ 8704 w 9849"/>
                    <a:gd name="connsiteY19" fmla="*/ 1795 h 10000"/>
                    <a:gd name="connsiteX20" fmla="*/ 9177 w 9849"/>
                    <a:gd name="connsiteY20" fmla="*/ 3220 h 10000"/>
                    <a:gd name="connsiteX21" fmla="*/ 9512 w 9849"/>
                    <a:gd name="connsiteY21" fmla="*/ 3035 h 10000"/>
                    <a:gd name="connsiteX22" fmla="*/ 9849 w 9849"/>
                    <a:gd name="connsiteY22" fmla="*/ 4569 h 10000"/>
                    <a:gd name="connsiteX23" fmla="*/ 9177 w 9849"/>
                    <a:gd name="connsiteY23" fmla="*/ 4169 h 10000"/>
                    <a:gd name="connsiteX24" fmla="*/ 8893 w 9849"/>
                    <a:gd name="connsiteY24" fmla="*/ 3705 h 10000"/>
                    <a:gd name="connsiteX25" fmla="*/ 8295 w 9849"/>
                    <a:gd name="connsiteY25" fmla="*/ 2438 h 10000"/>
                    <a:gd name="connsiteX26" fmla="*/ 8020 w 9849"/>
                    <a:gd name="connsiteY26" fmla="*/ 2086 h 10000"/>
                    <a:gd name="connsiteX27" fmla="*/ 6656 w 9849"/>
                    <a:gd name="connsiteY27" fmla="*/ 3814 h 10000"/>
                    <a:gd name="connsiteX28" fmla="*/ 6278 w 9849"/>
                    <a:gd name="connsiteY28" fmla="*/ 3373 h 10000"/>
                    <a:gd name="connsiteX29" fmla="*/ 5920 w 9849"/>
                    <a:gd name="connsiteY29" fmla="*/ 4147 h 10000"/>
                    <a:gd name="connsiteX30" fmla="*/ 5816 w 9849"/>
                    <a:gd name="connsiteY30" fmla="*/ 4658 h 10000"/>
                    <a:gd name="connsiteX31" fmla="*/ 5680 w 9849"/>
                    <a:gd name="connsiteY31" fmla="*/ 4965 h 10000"/>
                    <a:gd name="connsiteX32" fmla="*/ 5479 w 9849"/>
                    <a:gd name="connsiteY32" fmla="*/ 5896 h 10000"/>
                    <a:gd name="connsiteX33" fmla="*/ 5385 w 9849"/>
                    <a:gd name="connsiteY33" fmla="*/ 6787 h 10000"/>
                    <a:gd name="connsiteX34" fmla="*/ 5142 w 9849"/>
                    <a:gd name="connsiteY34" fmla="*/ 7605 h 10000"/>
                    <a:gd name="connsiteX35" fmla="*/ 4922 w 9849"/>
                    <a:gd name="connsiteY35" fmla="*/ 8469 h 10000"/>
                    <a:gd name="connsiteX36" fmla="*/ 4092 w 9849"/>
                    <a:gd name="connsiteY36" fmla="*/ 10000 h 10000"/>
                    <a:gd name="connsiteX37" fmla="*/ 0 w 9849"/>
                    <a:gd name="connsiteY37" fmla="*/ 7107 h 10000"/>
                    <a:gd name="connsiteX38" fmla="*/ 89 w 9849"/>
                    <a:gd name="connsiteY38" fmla="*/ 5592 h 10000"/>
                    <a:gd name="connsiteX39" fmla="*/ 242 w 9849"/>
                    <a:gd name="connsiteY39" fmla="*/ 4582 h 10000"/>
                    <a:gd name="connsiteX40" fmla="*/ 1191 w 9849"/>
                    <a:gd name="connsiteY40" fmla="*/ 905 h 10000"/>
                    <a:gd name="connsiteX0" fmla="*/ 1119 w 9910"/>
                    <a:gd name="connsiteY0" fmla="*/ 905 h 10000"/>
                    <a:gd name="connsiteX1" fmla="*/ 1778 w 9910"/>
                    <a:gd name="connsiteY1" fmla="*/ 557 h 10000"/>
                    <a:gd name="connsiteX2" fmla="*/ 2683 w 9910"/>
                    <a:gd name="connsiteY2" fmla="*/ 232 h 10000"/>
                    <a:gd name="connsiteX3" fmla="*/ 3676 w 9910"/>
                    <a:gd name="connsiteY3" fmla="*/ 100 h 10000"/>
                    <a:gd name="connsiteX4" fmla="*/ 4418 w 9910"/>
                    <a:gd name="connsiteY4" fmla="*/ 0 h 10000"/>
                    <a:gd name="connsiteX5" fmla="*/ 5121 w 9910"/>
                    <a:gd name="connsiteY5" fmla="*/ 471 h 10000"/>
                    <a:gd name="connsiteX6" fmla="*/ 5451 w 9910"/>
                    <a:gd name="connsiteY6" fmla="*/ 534 h 10000"/>
                    <a:gd name="connsiteX7" fmla="*/ 5719 w 9910"/>
                    <a:gd name="connsiteY7" fmla="*/ 375 h 10000"/>
                    <a:gd name="connsiteX8" fmla="*/ 5868 w 9910"/>
                    <a:gd name="connsiteY8" fmla="*/ 1303 h 10000"/>
                    <a:gd name="connsiteX9" fmla="*/ 6208 w 9910"/>
                    <a:gd name="connsiteY9" fmla="*/ 1240 h 10000"/>
                    <a:gd name="connsiteX10" fmla="*/ 6242 w 9910"/>
                    <a:gd name="connsiteY10" fmla="*/ 1620 h 10000"/>
                    <a:gd name="connsiteX11" fmla="*/ 6613 w 9910"/>
                    <a:gd name="connsiteY11" fmla="*/ 1371 h 10000"/>
                    <a:gd name="connsiteX12" fmla="*/ 6463 w 9910"/>
                    <a:gd name="connsiteY12" fmla="*/ 2262 h 10000"/>
                    <a:gd name="connsiteX13" fmla="*/ 6603 w 9910"/>
                    <a:gd name="connsiteY13" fmla="*/ 2395 h 10000"/>
                    <a:gd name="connsiteX14" fmla="*/ 6475 w 9910"/>
                    <a:gd name="connsiteY14" fmla="*/ 2682 h 10000"/>
                    <a:gd name="connsiteX15" fmla="*/ 6603 w 9910"/>
                    <a:gd name="connsiteY15" fmla="*/ 2880 h 10000"/>
                    <a:gd name="connsiteX16" fmla="*/ 6997 w 9910"/>
                    <a:gd name="connsiteY16" fmla="*/ 2125 h 10000"/>
                    <a:gd name="connsiteX17" fmla="*/ 7744 w 9910"/>
                    <a:gd name="connsiteY17" fmla="*/ 1109 h 10000"/>
                    <a:gd name="connsiteX18" fmla="*/ 8128 w 9910"/>
                    <a:gd name="connsiteY18" fmla="*/ 886 h 10000"/>
                    <a:gd name="connsiteX19" fmla="*/ 8747 w 9910"/>
                    <a:gd name="connsiteY19" fmla="*/ 1795 h 10000"/>
                    <a:gd name="connsiteX20" fmla="*/ 9228 w 9910"/>
                    <a:gd name="connsiteY20" fmla="*/ 3220 h 10000"/>
                    <a:gd name="connsiteX21" fmla="*/ 9568 w 9910"/>
                    <a:gd name="connsiteY21" fmla="*/ 3035 h 10000"/>
                    <a:gd name="connsiteX22" fmla="*/ 9910 w 9910"/>
                    <a:gd name="connsiteY22" fmla="*/ 4569 h 10000"/>
                    <a:gd name="connsiteX23" fmla="*/ 9228 w 9910"/>
                    <a:gd name="connsiteY23" fmla="*/ 4169 h 10000"/>
                    <a:gd name="connsiteX24" fmla="*/ 8939 w 9910"/>
                    <a:gd name="connsiteY24" fmla="*/ 3705 h 10000"/>
                    <a:gd name="connsiteX25" fmla="*/ 8332 w 9910"/>
                    <a:gd name="connsiteY25" fmla="*/ 2438 h 10000"/>
                    <a:gd name="connsiteX26" fmla="*/ 8053 w 9910"/>
                    <a:gd name="connsiteY26" fmla="*/ 2086 h 10000"/>
                    <a:gd name="connsiteX27" fmla="*/ 6668 w 9910"/>
                    <a:gd name="connsiteY27" fmla="*/ 3814 h 10000"/>
                    <a:gd name="connsiteX28" fmla="*/ 6284 w 9910"/>
                    <a:gd name="connsiteY28" fmla="*/ 3373 h 10000"/>
                    <a:gd name="connsiteX29" fmla="*/ 5921 w 9910"/>
                    <a:gd name="connsiteY29" fmla="*/ 4147 h 10000"/>
                    <a:gd name="connsiteX30" fmla="*/ 5815 w 9910"/>
                    <a:gd name="connsiteY30" fmla="*/ 4658 h 10000"/>
                    <a:gd name="connsiteX31" fmla="*/ 5677 w 9910"/>
                    <a:gd name="connsiteY31" fmla="*/ 4965 h 10000"/>
                    <a:gd name="connsiteX32" fmla="*/ 5473 w 9910"/>
                    <a:gd name="connsiteY32" fmla="*/ 5896 h 10000"/>
                    <a:gd name="connsiteX33" fmla="*/ 5378 w 9910"/>
                    <a:gd name="connsiteY33" fmla="*/ 6787 h 10000"/>
                    <a:gd name="connsiteX34" fmla="*/ 5131 w 9910"/>
                    <a:gd name="connsiteY34" fmla="*/ 7605 h 10000"/>
                    <a:gd name="connsiteX35" fmla="*/ 4907 w 9910"/>
                    <a:gd name="connsiteY35" fmla="*/ 8469 h 10000"/>
                    <a:gd name="connsiteX36" fmla="*/ 4065 w 9910"/>
                    <a:gd name="connsiteY36" fmla="*/ 10000 h 10000"/>
                    <a:gd name="connsiteX37" fmla="*/ 0 w 9910"/>
                    <a:gd name="connsiteY37" fmla="*/ 5592 h 10000"/>
                    <a:gd name="connsiteX38" fmla="*/ 156 w 9910"/>
                    <a:gd name="connsiteY38" fmla="*/ 4582 h 10000"/>
                    <a:gd name="connsiteX39" fmla="*/ 1119 w 9910"/>
                    <a:gd name="connsiteY39" fmla="*/ 905 h 10000"/>
                    <a:gd name="connsiteX0" fmla="*/ 972 w 9843"/>
                    <a:gd name="connsiteY0" fmla="*/ 905 h 10000"/>
                    <a:gd name="connsiteX1" fmla="*/ 1637 w 9843"/>
                    <a:gd name="connsiteY1" fmla="*/ 557 h 10000"/>
                    <a:gd name="connsiteX2" fmla="*/ 2550 w 9843"/>
                    <a:gd name="connsiteY2" fmla="*/ 232 h 10000"/>
                    <a:gd name="connsiteX3" fmla="*/ 3552 w 9843"/>
                    <a:gd name="connsiteY3" fmla="*/ 100 h 10000"/>
                    <a:gd name="connsiteX4" fmla="*/ 4301 w 9843"/>
                    <a:gd name="connsiteY4" fmla="*/ 0 h 10000"/>
                    <a:gd name="connsiteX5" fmla="*/ 5011 w 9843"/>
                    <a:gd name="connsiteY5" fmla="*/ 471 h 10000"/>
                    <a:gd name="connsiteX6" fmla="*/ 5344 w 9843"/>
                    <a:gd name="connsiteY6" fmla="*/ 534 h 10000"/>
                    <a:gd name="connsiteX7" fmla="*/ 5614 w 9843"/>
                    <a:gd name="connsiteY7" fmla="*/ 375 h 10000"/>
                    <a:gd name="connsiteX8" fmla="*/ 5764 w 9843"/>
                    <a:gd name="connsiteY8" fmla="*/ 1303 h 10000"/>
                    <a:gd name="connsiteX9" fmla="*/ 6107 w 9843"/>
                    <a:gd name="connsiteY9" fmla="*/ 1240 h 10000"/>
                    <a:gd name="connsiteX10" fmla="*/ 6142 w 9843"/>
                    <a:gd name="connsiteY10" fmla="*/ 1620 h 10000"/>
                    <a:gd name="connsiteX11" fmla="*/ 6516 w 9843"/>
                    <a:gd name="connsiteY11" fmla="*/ 1371 h 10000"/>
                    <a:gd name="connsiteX12" fmla="*/ 6365 w 9843"/>
                    <a:gd name="connsiteY12" fmla="*/ 2262 h 10000"/>
                    <a:gd name="connsiteX13" fmla="*/ 6506 w 9843"/>
                    <a:gd name="connsiteY13" fmla="*/ 2395 h 10000"/>
                    <a:gd name="connsiteX14" fmla="*/ 6377 w 9843"/>
                    <a:gd name="connsiteY14" fmla="*/ 2682 h 10000"/>
                    <a:gd name="connsiteX15" fmla="*/ 6506 w 9843"/>
                    <a:gd name="connsiteY15" fmla="*/ 2880 h 10000"/>
                    <a:gd name="connsiteX16" fmla="*/ 6904 w 9843"/>
                    <a:gd name="connsiteY16" fmla="*/ 2125 h 10000"/>
                    <a:gd name="connsiteX17" fmla="*/ 7657 w 9843"/>
                    <a:gd name="connsiteY17" fmla="*/ 1109 h 10000"/>
                    <a:gd name="connsiteX18" fmla="*/ 8045 w 9843"/>
                    <a:gd name="connsiteY18" fmla="*/ 886 h 10000"/>
                    <a:gd name="connsiteX19" fmla="*/ 8669 w 9843"/>
                    <a:gd name="connsiteY19" fmla="*/ 1795 h 10000"/>
                    <a:gd name="connsiteX20" fmla="*/ 9155 w 9843"/>
                    <a:gd name="connsiteY20" fmla="*/ 3220 h 10000"/>
                    <a:gd name="connsiteX21" fmla="*/ 9498 w 9843"/>
                    <a:gd name="connsiteY21" fmla="*/ 3035 h 10000"/>
                    <a:gd name="connsiteX22" fmla="*/ 9843 w 9843"/>
                    <a:gd name="connsiteY22" fmla="*/ 4569 h 10000"/>
                    <a:gd name="connsiteX23" fmla="*/ 9155 w 9843"/>
                    <a:gd name="connsiteY23" fmla="*/ 4169 h 10000"/>
                    <a:gd name="connsiteX24" fmla="*/ 8863 w 9843"/>
                    <a:gd name="connsiteY24" fmla="*/ 3705 h 10000"/>
                    <a:gd name="connsiteX25" fmla="*/ 8251 w 9843"/>
                    <a:gd name="connsiteY25" fmla="*/ 2438 h 10000"/>
                    <a:gd name="connsiteX26" fmla="*/ 7969 w 9843"/>
                    <a:gd name="connsiteY26" fmla="*/ 2086 h 10000"/>
                    <a:gd name="connsiteX27" fmla="*/ 6572 w 9843"/>
                    <a:gd name="connsiteY27" fmla="*/ 3814 h 10000"/>
                    <a:gd name="connsiteX28" fmla="*/ 6184 w 9843"/>
                    <a:gd name="connsiteY28" fmla="*/ 3373 h 10000"/>
                    <a:gd name="connsiteX29" fmla="*/ 5818 w 9843"/>
                    <a:gd name="connsiteY29" fmla="*/ 4147 h 10000"/>
                    <a:gd name="connsiteX30" fmla="*/ 5711 w 9843"/>
                    <a:gd name="connsiteY30" fmla="*/ 4658 h 10000"/>
                    <a:gd name="connsiteX31" fmla="*/ 5572 w 9843"/>
                    <a:gd name="connsiteY31" fmla="*/ 4965 h 10000"/>
                    <a:gd name="connsiteX32" fmla="*/ 5366 w 9843"/>
                    <a:gd name="connsiteY32" fmla="*/ 5896 h 10000"/>
                    <a:gd name="connsiteX33" fmla="*/ 5270 w 9843"/>
                    <a:gd name="connsiteY33" fmla="*/ 6787 h 10000"/>
                    <a:gd name="connsiteX34" fmla="*/ 5021 w 9843"/>
                    <a:gd name="connsiteY34" fmla="*/ 7605 h 10000"/>
                    <a:gd name="connsiteX35" fmla="*/ 4795 w 9843"/>
                    <a:gd name="connsiteY35" fmla="*/ 8469 h 10000"/>
                    <a:gd name="connsiteX36" fmla="*/ 3945 w 9843"/>
                    <a:gd name="connsiteY36" fmla="*/ 10000 h 10000"/>
                    <a:gd name="connsiteX37" fmla="*/ 0 w 9843"/>
                    <a:gd name="connsiteY37" fmla="*/ 4582 h 10000"/>
                    <a:gd name="connsiteX38" fmla="*/ 972 w 9843"/>
                    <a:gd name="connsiteY38" fmla="*/ 905 h 10000"/>
                    <a:gd name="connsiteX0" fmla="*/ 0 w 9012"/>
                    <a:gd name="connsiteY0" fmla="*/ 905 h 10000"/>
                    <a:gd name="connsiteX1" fmla="*/ 675 w 9012"/>
                    <a:gd name="connsiteY1" fmla="*/ 557 h 10000"/>
                    <a:gd name="connsiteX2" fmla="*/ 1603 w 9012"/>
                    <a:gd name="connsiteY2" fmla="*/ 232 h 10000"/>
                    <a:gd name="connsiteX3" fmla="*/ 2621 w 9012"/>
                    <a:gd name="connsiteY3" fmla="*/ 100 h 10000"/>
                    <a:gd name="connsiteX4" fmla="*/ 3382 w 9012"/>
                    <a:gd name="connsiteY4" fmla="*/ 0 h 10000"/>
                    <a:gd name="connsiteX5" fmla="*/ 4103 w 9012"/>
                    <a:gd name="connsiteY5" fmla="*/ 471 h 10000"/>
                    <a:gd name="connsiteX6" fmla="*/ 4441 w 9012"/>
                    <a:gd name="connsiteY6" fmla="*/ 534 h 10000"/>
                    <a:gd name="connsiteX7" fmla="*/ 4716 w 9012"/>
                    <a:gd name="connsiteY7" fmla="*/ 375 h 10000"/>
                    <a:gd name="connsiteX8" fmla="*/ 4868 w 9012"/>
                    <a:gd name="connsiteY8" fmla="*/ 1303 h 10000"/>
                    <a:gd name="connsiteX9" fmla="*/ 5216 w 9012"/>
                    <a:gd name="connsiteY9" fmla="*/ 1240 h 10000"/>
                    <a:gd name="connsiteX10" fmla="*/ 5252 w 9012"/>
                    <a:gd name="connsiteY10" fmla="*/ 1620 h 10000"/>
                    <a:gd name="connsiteX11" fmla="*/ 5632 w 9012"/>
                    <a:gd name="connsiteY11" fmla="*/ 1371 h 10000"/>
                    <a:gd name="connsiteX12" fmla="*/ 5479 w 9012"/>
                    <a:gd name="connsiteY12" fmla="*/ 2262 h 10000"/>
                    <a:gd name="connsiteX13" fmla="*/ 5622 w 9012"/>
                    <a:gd name="connsiteY13" fmla="*/ 2395 h 10000"/>
                    <a:gd name="connsiteX14" fmla="*/ 5491 w 9012"/>
                    <a:gd name="connsiteY14" fmla="*/ 2682 h 10000"/>
                    <a:gd name="connsiteX15" fmla="*/ 5622 w 9012"/>
                    <a:gd name="connsiteY15" fmla="*/ 2880 h 10000"/>
                    <a:gd name="connsiteX16" fmla="*/ 6026 w 9012"/>
                    <a:gd name="connsiteY16" fmla="*/ 2125 h 10000"/>
                    <a:gd name="connsiteX17" fmla="*/ 6791 w 9012"/>
                    <a:gd name="connsiteY17" fmla="*/ 1109 h 10000"/>
                    <a:gd name="connsiteX18" fmla="*/ 7185 w 9012"/>
                    <a:gd name="connsiteY18" fmla="*/ 886 h 10000"/>
                    <a:gd name="connsiteX19" fmla="*/ 7819 w 9012"/>
                    <a:gd name="connsiteY19" fmla="*/ 1795 h 10000"/>
                    <a:gd name="connsiteX20" fmla="*/ 8313 w 9012"/>
                    <a:gd name="connsiteY20" fmla="*/ 3220 h 10000"/>
                    <a:gd name="connsiteX21" fmla="*/ 8661 w 9012"/>
                    <a:gd name="connsiteY21" fmla="*/ 3035 h 10000"/>
                    <a:gd name="connsiteX22" fmla="*/ 9012 w 9012"/>
                    <a:gd name="connsiteY22" fmla="*/ 4569 h 10000"/>
                    <a:gd name="connsiteX23" fmla="*/ 8313 w 9012"/>
                    <a:gd name="connsiteY23" fmla="*/ 4169 h 10000"/>
                    <a:gd name="connsiteX24" fmla="*/ 8016 w 9012"/>
                    <a:gd name="connsiteY24" fmla="*/ 3705 h 10000"/>
                    <a:gd name="connsiteX25" fmla="*/ 7395 w 9012"/>
                    <a:gd name="connsiteY25" fmla="*/ 2438 h 10000"/>
                    <a:gd name="connsiteX26" fmla="*/ 7108 w 9012"/>
                    <a:gd name="connsiteY26" fmla="*/ 2086 h 10000"/>
                    <a:gd name="connsiteX27" fmla="*/ 5689 w 9012"/>
                    <a:gd name="connsiteY27" fmla="*/ 3814 h 10000"/>
                    <a:gd name="connsiteX28" fmla="*/ 5295 w 9012"/>
                    <a:gd name="connsiteY28" fmla="*/ 3373 h 10000"/>
                    <a:gd name="connsiteX29" fmla="*/ 4923 w 9012"/>
                    <a:gd name="connsiteY29" fmla="*/ 4147 h 10000"/>
                    <a:gd name="connsiteX30" fmla="*/ 4814 w 9012"/>
                    <a:gd name="connsiteY30" fmla="*/ 4658 h 10000"/>
                    <a:gd name="connsiteX31" fmla="*/ 4673 w 9012"/>
                    <a:gd name="connsiteY31" fmla="*/ 4965 h 10000"/>
                    <a:gd name="connsiteX32" fmla="*/ 4464 w 9012"/>
                    <a:gd name="connsiteY32" fmla="*/ 5896 h 10000"/>
                    <a:gd name="connsiteX33" fmla="*/ 4366 w 9012"/>
                    <a:gd name="connsiteY33" fmla="*/ 6787 h 10000"/>
                    <a:gd name="connsiteX34" fmla="*/ 4113 w 9012"/>
                    <a:gd name="connsiteY34" fmla="*/ 7605 h 10000"/>
                    <a:gd name="connsiteX35" fmla="*/ 3883 w 9012"/>
                    <a:gd name="connsiteY35" fmla="*/ 8469 h 10000"/>
                    <a:gd name="connsiteX36" fmla="*/ 3020 w 9012"/>
                    <a:gd name="connsiteY36" fmla="*/ 10000 h 10000"/>
                    <a:gd name="connsiteX37" fmla="*/ 0 w 9012"/>
                    <a:gd name="connsiteY37" fmla="*/ 905 h 10000"/>
                    <a:gd name="connsiteX0" fmla="*/ 2602 w 9251"/>
                    <a:gd name="connsiteY0" fmla="*/ 10000 h 10000"/>
                    <a:gd name="connsiteX1" fmla="*/ 0 w 9251"/>
                    <a:gd name="connsiteY1" fmla="*/ 557 h 10000"/>
                    <a:gd name="connsiteX2" fmla="*/ 1030 w 9251"/>
                    <a:gd name="connsiteY2" fmla="*/ 232 h 10000"/>
                    <a:gd name="connsiteX3" fmla="*/ 2159 w 9251"/>
                    <a:gd name="connsiteY3" fmla="*/ 100 h 10000"/>
                    <a:gd name="connsiteX4" fmla="*/ 3004 w 9251"/>
                    <a:gd name="connsiteY4" fmla="*/ 0 h 10000"/>
                    <a:gd name="connsiteX5" fmla="*/ 3804 w 9251"/>
                    <a:gd name="connsiteY5" fmla="*/ 471 h 10000"/>
                    <a:gd name="connsiteX6" fmla="*/ 4179 w 9251"/>
                    <a:gd name="connsiteY6" fmla="*/ 534 h 10000"/>
                    <a:gd name="connsiteX7" fmla="*/ 4484 w 9251"/>
                    <a:gd name="connsiteY7" fmla="*/ 375 h 10000"/>
                    <a:gd name="connsiteX8" fmla="*/ 4653 w 9251"/>
                    <a:gd name="connsiteY8" fmla="*/ 1303 h 10000"/>
                    <a:gd name="connsiteX9" fmla="*/ 5039 w 9251"/>
                    <a:gd name="connsiteY9" fmla="*/ 1240 h 10000"/>
                    <a:gd name="connsiteX10" fmla="*/ 5079 w 9251"/>
                    <a:gd name="connsiteY10" fmla="*/ 1620 h 10000"/>
                    <a:gd name="connsiteX11" fmla="*/ 5500 w 9251"/>
                    <a:gd name="connsiteY11" fmla="*/ 1371 h 10000"/>
                    <a:gd name="connsiteX12" fmla="*/ 5331 w 9251"/>
                    <a:gd name="connsiteY12" fmla="*/ 2262 h 10000"/>
                    <a:gd name="connsiteX13" fmla="*/ 5489 w 9251"/>
                    <a:gd name="connsiteY13" fmla="*/ 2395 h 10000"/>
                    <a:gd name="connsiteX14" fmla="*/ 5344 w 9251"/>
                    <a:gd name="connsiteY14" fmla="*/ 2682 h 10000"/>
                    <a:gd name="connsiteX15" fmla="*/ 5489 w 9251"/>
                    <a:gd name="connsiteY15" fmla="*/ 2880 h 10000"/>
                    <a:gd name="connsiteX16" fmla="*/ 5938 w 9251"/>
                    <a:gd name="connsiteY16" fmla="*/ 2125 h 10000"/>
                    <a:gd name="connsiteX17" fmla="*/ 6787 w 9251"/>
                    <a:gd name="connsiteY17" fmla="*/ 1109 h 10000"/>
                    <a:gd name="connsiteX18" fmla="*/ 7224 w 9251"/>
                    <a:gd name="connsiteY18" fmla="*/ 886 h 10000"/>
                    <a:gd name="connsiteX19" fmla="*/ 7927 w 9251"/>
                    <a:gd name="connsiteY19" fmla="*/ 1795 h 10000"/>
                    <a:gd name="connsiteX20" fmla="*/ 8475 w 9251"/>
                    <a:gd name="connsiteY20" fmla="*/ 3220 h 10000"/>
                    <a:gd name="connsiteX21" fmla="*/ 8862 w 9251"/>
                    <a:gd name="connsiteY21" fmla="*/ 3035 h 10000"/>
                    <a:gd name="connsiteX22" fmla="*/ 9251 w 9251"/>
                    <a:gd name="connsiteY22" fmla="*/ 4569 h 10000"/>
                    <a:gd name="connsiteX23" fmla="*/ 8475 w 9251"/>
                    <a:gd name="connsiteY23" fmla="*/ 4169 h 10000"/>
                    <a:gd name="connsiteX24" fmla="*/ 8146 w 9251"/>
                    <a:gd name="connsiteY24" fmla="*/ 3705 h 10000"/>
                    <a:gd name="connsiteX25" fmla="*/ 7457 w 9251"/>
                    <a:gd name="connsiteY25" fmla="*/ 2438 h 10000"/>
                    <a:gd name="connsiteX26" fmla="*/ 7138 w 9251"/>
                    <a:gd name="connsiteY26" fmla="*/ 2086 h 10000"/>
                    <a:gd name="connsiteX27" fmla="*/ 5564 w 9251"/>
                    <a:gd name="connsiteY27" fmla="*/ 3814 h 10000"/>
                    <a:gd name="connsiteX28" fmla="*/ 5126 w 9251"/>
                    <a:gd name="connsiteY28" fmla="*/ 3373 h 10000"/>
                    <a:gd name="connsiteX29" fmla="*/ 4714 w 9251"/>
                    <a:gd name="connsiteY29" fmla="*/ 4147 h 10000"/>
                    <a:gd name="connsiteX30" fmla="*/ 4593 w 9251"/>
                    <a:gd name="connsiteY30" fmla="*/ 4658 h 10000"/>
                    <a:gd name="connsiteX31" fmla="*/ 4436 w 9251"/>
                    <a:gd name="connsiteY31" fmla="*/ 4965 h 10000"/>
                    <a:gd name="connsiteX32" fmla="*/ 4204 w 9251"/>
                    <a:gd name="connsiteY32" fmla="*/ 5896 h 10000"/>
                    <a:gd name="connsiteX33" fmla="*/ 4096 w 9251"/>
                    <a:gd name="connsiteY33" fmla="*/ 6787 h 10000"/>
                    <a:gd name="connsiteX34" fmla="*/ 3815 w 9251"/>
                    <a:gd name="connsiteY34" fmla="*/ 7605 h 10000"/>
                    <a:gd name="connsiteX35" fmla="*/ 3560 w 9251"/>
                    <a:gd name="connsiteY35" fmla="*/ 8469 h 10000"/>
                    <a:gd name="connsiteX36" fmla="*/ 2602 w 9251"/>
                    <a:gd name="connsiteY36" fmla="*/ 10000 h 10000"/>
                    <a:gd name="connsiteX0" fmla="*/ 1700 w 8887"/>
                    <a:gd name="connsiteY0" fmla="*/ 10000 h 10000"/>
                    <a:gd name="connsiteX1" fmla="*/ 0 w 8887"/>
                    <a:gd name="connsiteY1" fmla="*/ 232 h 10000"/>
                    <a:gd name="connsiteX2" fmla="*/ 1221 w 8887"/>
                    <a:gd name="connsiteY2" fmla="*/ 100 h 10000"/>
                    <a:gd name="connsiteX3" fmla="*/ 2134 w 8887"/>
                    <a:gd name="connsiteY3" fmla="*/ 0 h 10000"/>
                    <a:gd name="connsiteX4" fmla="*/ 2999 w 8887"/>
                    <a:gd name="connsiteY4" fmla="*/ 471 h 10000"/>
                    <a:gd name="connsiteX5" fmla="*/ 3404 w 8887"/>
                    <a:gd name="connsiteY5" fmla="*/ 534 h 10000"/>
                    <a:gd name="connsiteX6" fmla="*/ 3734 w 8887"/>
                    <a:gd name="connsiteY6" fmla="*/ 375 h 10000"/>
                    <a:gd name="connsiteX7" fmla="*/ 3917 w 8887"/>
                    <a:gd name="connsiteY7" fmla="*/ 1303 h 10000"/>
                    <a:gd name="connsiteX8" fmla="*/ 4334 w 8887"/>
                    <a:gd name="connsiteY8" fmla="*/ 1240 h 10000"/>
                    <a:gd name="connsiteX9" fmla="*/ 4377 w 8887"/>
                    <a:gd name="connsiteY9" fmla="*/ 1620 h 10000"/>
                    <a:gd name="connsiteX10" fmla="*/ 4832 w 8887"/>
                    <a:gd name="connsiteY10" fmla="*/ 1371 h 10000"/>
                    <a:gd name="connsiteX11" fmla="*/ 4650 w 8887"/>
                    <a:gd name="connsiteY11" fmla="*/ 2262 h 10000"/>
                    <a:gd name="connsiteX12" fmla="*/ 4820 w 8887"/>
                    <a:gd name="connsiteY12" fmla="*/ 2395 h 10000"/>
                    <a:gd name="connsiteX13" fmla="*/ 4664 w 8887"/>
                    <a:gd name="connsiteY13" fmla="*/ 2682 h 10000"/>
                    <a:gd name="connsiteX14" fmla="*/ 4820 w 8887"/>
                    <a:gd name="connsiteY14" fmla="*/ 2880 h 10000"/>
                    <a:gd name="connsiteX15" fmla="*/ 5306 w 8887"/>
                    <a:gd name="connsiteY15" fmla="*/ 2125 h 10000"/>
                    <a:gd name="connsiteX16" fmla="*/ 6224 w 8887"/>
                    <a:gd name="connsiteY16" fmla="*/ 1109 h 10000"/>
                    <a:gd name="connsiteX17" fmla="*/ 6696 w 8887"/>
                    <a:gd name="connsiteY17" fmla="*/ 886 h 10000"/>
                    <a:gd name="connsiteX18" fmla="*/ 7456 w 8887"/>
                    <a:gd name="connsiteY18" fmla="*/ 1795 h 10000"/>
                    <a:gd name="connsiteX19" fmla="*/ 8048 w 8887"/>
                    <a:gd name="connsiteY19" fmla="*/ 3220 h 10000"/>
                    <a:gd name="connsiteX20" fmla="*/ 8467 w 8887"/>
                    <a:gd name="connsiteY20" fmla="*/ 3035 h 10000"/>
                    <a:gd name="connsiteX21" fmla="*/ 8887 w 8887"/>
                    <a:gd name="connsiteY21" fmla="*/ 4569 h 10000"/>
                    <a:gd name="connsiteX22" fmla="*/ 8048 w 8887"/>
                    <a:gd name="connsiteY22" fmla="*/ 4169 h 10000"/>
                    <a:gd name="connsiteX23" fmla="*/ 7693 w 8887"/>
                    <a:gd name="connsiteY23" fmla="*/ 3705 h 10000"/>
                    <a:gd name="connsiteX24" fmla="*/ 6948 w 8887"/>
                    <a:gd name="connsiteY24" fmla="*/ 2438 h 10000"/>
                    <a:gd name="connsiteX25" fmla="*/ 6603 w 8887"/>
                    <a:gd name="connsiteY25" fmla="*/ 2086 h 10000"/>
                    <a:gd name="connsiteX26" fmla="*/ 4901 w 8887"/>
                    <a:gd name="connsiteY26" fmla="*/ 3814 h 10000"/>
                    <a:gd name="connsiteX27" fmla="*/ 4428 w 8887"/>
                    <a:gd name="connsiteY27" fmla="*/ 3373 h 10000"/>
                    <a:gd name="connsiteX28" fmla="*/ 3983 w 8887"/>
                    <a:gd name="connsiteY28" fmla="*/ 4147 h 10000"/>
                    <a:gd name="connsiteX29" fmla="*/ 3852 w 8887"/>
                    <a:gd name="connsiteY29" fmla="*/ 4658 h 10000"/>
                    <a:gd name="connsiteX30" fmla="*/ 3682 w 8887"/>
                    <a:gd name="connsiteY30" fmla="*/ 4965 h 10000"/>
                    <a:gd name="connsiteX31" fmla="*/ 3431 w 8887"/>
                    <a:gd name="connsiteY31" fmla="*/ 5896 h 10000"/>
                    <a:gd name="connsiteX32" fmla="*/ 3315 w 8887"/>
                    <a:gd name="connsiteY32" fmla="*/ 6787 h 10000"/>
                    <a:gd name="connsiteX33" fmla="*/ 3011 w 8887"/>
                    <a:gd name="connsiteY33" fmla="*/ 7605 h 10000"/>
                    <a:gd name="connsiteX34" fmla="*/ 2735 w 8887"/>
                    <a:gd name="connsiteY34" fmla="*/ 8469 h 10000"/>
                    <a:gd name="connsiteX35" fmla="*/ 1700 w 8887"/>
                    <a:gd name="connsiteY35" fmla="*/ 10000 h 10000"/>
                    <a:gd name="connsiteX0" fmla="*/ 552 w 8639"/>
                    <a:gd name="connsiteY0" fmla="*/ 10000 h 10000"/>
                    <a:gd name="connsiteX1" fmla="*/ 13 w 8639"/>
                    <a:gd name="connsiteY1" fmla="*/ 100 h 10000"/>
                    <a:gd name="connsiteX2" fmla="*/ 1040 w 8639"/>
                    <a:gd name="connsiteY2" fmla="*/ 0 h 10000"/>
                    <a:gd name="connsiteX3" fmla="*/ 2014 w 8639"/>
                    <a:gd name="connsiteY3" fmla="*/ 471 h 10000"/>
                    <a:gd name="connsiteX4" fmla="*/ 2469 w 8639"/>
                    <a:gd name="connsiteY4" fmla="*/ 534 h 10000"/>
                    <a:gd name="connsiteX5" fmla="*/ 2841 w 8639"/>
                    <a:gd name="connsiteY5" fmla="*/ 375 h 10000"/>
                    <a:gd name="connsiteX6" fmla="*/ 3047 w 8639"/>
                    <a:gd name="connsiteY6" fmla="*/ 1303 h 10000"/>
                    <a:gd name="connsiteX7" fmla="*/ 3516 w 8639"/>
                    <a:gd name="connsiteY7" fmla="*/ 1240 h 10000"/>
                    <a:gd name="connsiteX8" fmla="*/ 3564 w 8639"/>
                    <a:gd name="connsiteY8" fmla="*/ 1620 h 10000"/>
                    <a:gd name="connsiteX9" fmla="*/ 4076 w 8639"/>
                    <a:gd name="connsiteY9" fmla="*/ 1371 h 10000"/>
                    <a:gd name="connsiteX10" fmla="*/ 3871 w 8639"/>
                    <a:gd name="connsiteY10" fmla="*/ 2262 h 10000"/>
                    <a:gd name="connsiteX11" fmla="*/ 4063 w 8639"/>
                    <a:gd name="connsiteY11" fmla="*/ 2395 h 10000"/>
                    <a:gd name="connsiteX12" fmla="*/ 3887 w 8639"/>
                    <a:gd name="connsiteY12" fmla="*/ 2682 h 10000"/>
                    <a:gd name="connsiteX13" fmla="*/ 4063 w 8639"/>
                    <a:gd name="connsiteY13" fmla="*/ 2880 h 10000"/>
                    <a:gd name="connsiteX14" fmla="*/ 4610 w 8639"/>
                    <a:gd name="connsiteY14" fmla="*/ 2125 h 10000"/>
                    <a:gd name="connsiteX15" fmla="*/ 5642 w 8639"/>
                    <a:gd name="connsiteY15" fmla="*/ 1109 h 10000"/>
                    <a:gd name="connsiteX16" fmla="*/ 6174 w 8639"/>
                    <a:gd name="connsiteY16" fmla="*/ 886 h 10000"/>
                    <a:gd name="connsiteX17" fmla="*/ 7029 w 8639"/>
                    <a:gd name="connsiteY17" fmla="*/ 1795 h 10000"/>
                    <a:gd name="connsiteX18" fmla="*/ 7695 w 8639"/>
                    <a:gd name="connsiteY18" fmla="*/ 3220 h 10000"/>
                    <a:gd name="connsiteX19" fmla="*/ 8166 w 8639"/>
                    <a:gd name="connsiteY19" fmla="*/ 3035 h 10000"/>
                    <a:gd name="connsiteX20" fmla="*/ 8639 w 8639"/>
                    <a:gd name="connsiteY20" fmla="*/ 4569 h 10000"/>
                    <a:gd name="connsiteX21" fmla="*/ 7695 w 8639"/>
                    <a:gd name="connsiteY21" fmla="*/ 4169 h 10000"/>
                    <a:gd name="connsiteX22" fmla="*/ 7295 w 8639"/>
                    <a:gd name="connsiteY22" fmla="*/ 3705 h 10000"/>
                    <a:gd name="connsiteX23" fmla="*/ 6457 w 8639"/>
                    <a:gd name="connsiteY23" fmla="*/ 2438 h 10000"/>
                    <a:gd name="connsiteX24" fmla="*/ 6069 w 8639"/>
                    <a:gd name="connsiteY24" fmla="*/ 2086 h 10000"/>
                    <a:gd name="connsiteX25" fmla="*/ 4154 w 8639"/>
                    <a:gd name="connsiteY25" fmla="*/ 3814 h 10000"/>
                    <a:gd name="connsiteX26" fmla="*/ 3622 w 8639"/>
                    <a:gd name="connsiteY26" fmla="*/ 3373 h 10000"/>
                    <a:gd name="connsiteX27" fmla="*/ 3121 w 8639"/>
                    <a:gd name="connsiteY27" fmla="*/ 4147 h 10000"/>
                    <a:gd name="connsiteX28" fmla="*/ 2973 w 8639"/>
                    <a:gd name="connsiteY28" fmla="*/ 4658 h 10000"/>
                    <a:gd name="connsiteX29" fmla="*/ 2782 w 8639"/>
                    <a:gd name="connsiteY29" fmla="*/ 4965 h 10000"/>
                    <a:gd name="connsiteX30" fmla="*/ 2500 w 8639"/>
                    <a:gd name="connsiteY30" fmla="*/ 5896 h 10000"/>
                    <a:gd name="connsiteX31" fmla="*/ 2369 w 8639"/>
                    <a:gd name="connsiteY31" fmla="*/ 6787 h 10000"/>
                    <a:gd name="connsiteX32" fmla="*/ 2027 w 8639"/>
                    <a:gd name="connsiteY32" fmla="*/ 7605 h 10000"/>
                    <a:gd name="connsiteX33" fmla="*/ 1717 w 8639"/>
                    <a:gd name="connsiteY33" fmla="*/ 8469 h 10000"/>
                    <a:gd name="connsiteX34" fmla="*/ 552 w 8639"/>
                    <a:gd name="connsiteY34" fmla="*/ 10000 h 10000"/>
                    <a:gd name="connsiteX0" fmla="*/ 25 w 9386"/>
                    <a:gd name="connsiteY0" fmla="*/ 10000 h 10000"/>
                    <a:gd name="connsiteX1" fmla="*/ 590 w 9386"/>
                    <a:gd name="connsiteY1" fmla="*/ 0 h 10000"/>
                    <a:gd name="connsiteX2" fmla="*/ 1717 w 9386"/>
                    <a:gd name="connsiteY2" fmla="*/ 471 h 10000"/>
                    <a:gd name="connsiteX3" fmla="*/ 2244 w 9386"/>
                    <a:gd name="connsiteY3" fmla="*/ 534 h 10000"/>
                    <a:gd name="connsiteX4" fmla="*/ 2675 w 9386"/>
                    <a:gd name="connsiteY4" fmla="*/ 375 h 10000"/>
                    <a:gd name="connsiteX5" fmla="*/ 2913 w 9386"/>
                    <a:gd name="connsiteY5" fmla="*/ 1303 h 10000"/>
                    <a:gd name="connsiteX6" fmla="*/ 3456 w 9386"/>
                    <a:gd name="connsiteY6" fmla="*/ 1240 h 10000"/>
                    <a:gd name="connsiteX7" fmla="*/ 3511 w 9386"/>
                    <a:gd name="connsiteY7" fmla="*/ 1620 h 10000"/>
                    <a:gd name="connsiteX8" fmla="*/ 4104 w 9386"/>
                    <a:gd name="connsiteY8" fmla="*/ 1371 h 10000"/>
                    <a:gd name="connsiteX9" fmla="*/ 3867 w 9386"/>
                    <a:gd name="connsiteY9" fmla="*/ 2262 h 10000"/>
                    <a:gd name="connsiteX10" fmla="*/ 4089 w 9386"/>
                    <a:gd name="connsiteY10" fmla="*/ 2395 h 10000"/>
                    <a:gd name="connsiteX11" fmla="*/ 3885 w 9386"/>
                    <a:gd name="connsiteY11" fmla="*/ 2682 h 10000"/>
                    <a:gd name="connsiteX12" fmla="*/ 4089 w 9386"/>
                    <a:gd name="connsiteY12" fmla="*/ 2880 h 10000"/>
                    <a:gd name="connsiteX13" fmla="*/ 4722 w 9386"/>
                    <a:gd name="connsiteY13" fmla="*/ 2125 h 10000"/>
                    <a:gd name="connsiteX14" fmla="*/ 5917 w 9386"/>
                    <a:gd name="connsiteY14" fmla="*/ 1109 h 10000"/>
                    <a:gd name="connsiteX15" fmla="*/ 6533 w 9386"/>
                    <a:gd name="connsiteY15" fmla="*/ 886 h 10000"/>
                    <a:gd name="connsiteX16" fmla="*/ 7522 w 9386"/>
                    <a:gd name="connsiteY16" fmla="*/ 1795 h 10000"/>
                    <a:gd name="connsiteX17" fmla="*/ 8293 w 9386"/>
                    <a:gd name="connsiteY17" fmla="*/ 3220 h 10000"/>
                    <a:gd name="connsiteX18" fmla="*/ 8838 w 9386"/>
                    <a:gd name="connsiteY18" fmla="*/ 3035 h 10000"/>
                    <a:gd name="connsiteX19" fmla="*/ 9386 w 9386"/>
                    <a:gd name="connsiteY19" fmla="*/ 4569 h 10000"/>
                    <a:gd name="connsiteX20" fmla="*/ 8293 w 9386"/>
                    <a:gd name="connsiteY20" fmla="*/ 4169 h 10000"/>
                    <a:gd name="connsiteX21" fmla="*/ 7830 w 9386"/>
                    <a:gd name="connsiteY21" fmla="*/ 3705 h 10000"/>
                    <a:gd name="connsiteX22" fmla="*/ 6860 w 9386"/>
                    <a:gd name="connsiteY22" fmla="*/ 2438 h 10000"/>
                    <a:gd name="connsiteX23" fmla="*/ 6411 w 9386"/>
                    <a:gd name="connsiteY23" fmla="*/ 2086 h 10000"/>
                    <a:gd name="connsiteX24" fmla="*/ 4194 w 9386"/>
                    <a:gd name="connsiteY24" fmla="*/ 3814 h 10000"/>
                    <a:gd name="connsiteX25" fmla="*/ 3579 w 9386"/>
                    <a:gd name="connsiteY25" fmla="*/ 3373 h 10000"/>
                    <a:gd name="connsiteX26" fmla="*/ 2999 w 9386"/>
                    <a:gd name="connsiteY26" fmla="*/ 4147 h 10000"/>
                    <a:gd name="connsiteX27" fmla="*/ 2827 w 9386"/>
                    <a:gd name="connsiteY27" fmla="*/ 4658 h 10000"/>
                    <a:gd name="connsiteX28" fmla="*/ 2606 w 9386"/>
                    <a:gd name="connsiteY28" fmla="*/ 4965 h 10000"/>
                    <a:gd name="connsiteX29" fmla="*/ 2280 w 9386"/>
                    <a:gd name="connsiteY29" fmla="*/ 5896 h 10000"/>
                    <a:gd name="connsiteX30" fmla="*/ 2128 w 9386"/>
                    <a:gd name="connsiteY30" fmla="*/ 6787 h 10000"/>
                    <a:gd name="connsiteX31" fmla="*/ 1732 w 9386"/>
                    <a:gd name="connsiteY31" fmla="*/ 7605 h 10000"/>
                    <a:gd name="connsiteX32" fmla="*/ 1373 w 9386"/>
                    <a:gd name="connsiteY32" fmla="*/ 8469 h 10000"/>
                    <a:gd name="connsiteX33" fmla="*/ 25 w 9386"/>
                    <a:gd name="connsiteY33" fmla="*/ 10000 h 10000"/>
                    <a:gd name="connsiteX0" fmla="*/ 0 w 9973"/>
                    <a:gd name="connsiteY0" fmla="*/ 9625 h 9625"/>
                    <a:gd name="connsiteX1" fmla="*/ 1802 w 9973"/>
                    <a:gd name="connsiteY1" fmla="*/ 96 h 9625"/>
                    <a:gd name="connsiteX2" fmla="*/ 2364 w 9973"/>
                    <a:gd name="connsiteY2" fmla="*/ 159 h 9625"/>
                    <a:gd name="connsiteX3" fmla="*/ 2823 w 9973"/>
                    <a:gd name="connsiteY3" fmla="*/ 0 h 9625"/>
                    <a:gd name="connsiteX4" fmla="*/ 3077 w 9973"/>
                    <a:gd name="connsiteY4" fmla="*/ 928 h 9625"/>
                    <a:gd name="connsiteX5" fmla="*/ 3655 w 9973"/>
                    <a:gd name="connsiteY5" fmla="*/ 865 h 9625"/>
                    <a:gd name="connsiteX6" fmla="*/ 3714 w 9973"/>
                    <a:gd name="connsiteY6" fmla="*/ 1245 h 9625"/>
                    <a:gd name="connsiteX7" fmla="*/ 4345 w 9973"/>
                    <a:gd name="connsiteY7" fmla="*/ 996 h 9625"/>
                    <a:gd name="connsiteX8" fmla="*/ 4093 w 9973"/>
                    <a:gd name="connsiteY8" fmla="*/ 1887 h 9625"/>
                    <a:gd name="connsiteX9" fmla="*/ 4329 w 9973"/>
                    <a:gd name="connsiteY9" fmla="*/ 2020 h 9625"/>
                    <a:gd name="connsiteX10" fmla="*/ 4112 w 9973"/>
                    <a:gd name="connsiteY10" fmla="*/ 2307 h 9625"/>
                    <a:gd name="connsiteX11" fmla="*/ 4329 w 9973"/>
                    <a:gd name="connsiteY11" fmla="*/ 2505 h 9625"/>
                    <a:gd name="connsiteX12" fmla="*/ 5004 w 9973"/>
                    <a:gd name="connsiteY12" fmla="*/ 1750 h 9625"/>
                    <a:gd name="connsiteX13" fmla="*/ 6277 w 9973"/>
                    <a:gd name="connsiteY13" fmla="*/ 734 h 9625"/>
                    <a:gd name="connsiteX14" fmla="*/ 6933 w 9973"/>
                    <a:gd name="connsiteY14" fmla="*/ 511 h 9625"/>
                    <a:gd name="connsiteX15" fmla="*/ 7987 w 9973"/>
                    <a:gd name="connsiteY15" fmla="*/ 1420 h 9625"/>
                    <a:gd name="connsiteX16" fmla="*/ 8808 w 9973"/>
                    <a:gd name="connsiteY16" fmla="*/ 2845 h 9625"/>
                    <a:gd name="connsiteX17" fmla="*/ 9389 w 9973"/>
                    <a:gd name="connsiteY17" fmla="*/ 2660 h 9625"/>
                    <a:gd name="connsiteX18" fmla="*/ 9973 w 9973"/>
                    <a:gd name="connsiteY18" fmla="*/ 4194 h 9625"/>
                    <a:gd name="connsiteX19" fmla="*/ 8808 w 9973"/>
                    <a:gd name="connsiteY19" fmla="*/ 3794 h 9625"/>
                    <a:gd name="connsiteX20" fmla="*/ 8315 w 9973"/>
                    <a:gd name="connsiteY20" fmla="*/ 3330 h 9625"/>
                    <a:gd name="connsiteX21" fmla="*/ 7282 w 9973"/>
                    <a:gd name="connsiteY21" fmla="*/ 2063 h 9625"/>
                    <a:gd name="connsiteX22" fmla="*/ 6803 w 9973"/>
                    <a:gd name="connsiteY22" fmla="*/ 1711 h 9625"/>
                    <a:gd name="connsiteX23" fmla="*/ 4441 w 9973"/>
                    <a:gd name="connsiteY23" fmla="*/ 3439 h 9625"/>
                    <a:gd name="connsiteX24" fmla="*/ 3786 w 9973"/>
                    <a:gd name="connsiteY24" fmla="*/ 2998 h 9625"/>
                    <a:gd name="connsiteX25" fmla="*/ 3168 w 9973"/>
                    <a:gd name="connsiteY25" fmla="*/ 3772 h 9625"/>
                    <a:gd name="connsiteX26" fmla="*/ 2985 w 9973"/>
                    <a:gd name="connsiteY26" fmla="*/ 4283 h 9625"/>
                    <a:gd name="connsiteX27" fmla="*/ 2749 w 9973"/>
                    <a:gd name="connsiteY27" fmla="*/ 4590 h 9625"/>
                    <a:gd name="connsiteX28" fmla="*/ 2402 w 9973"/>
                    <a:gd name="connsiteY28" fmla="*/ 5521 h 9625"/>
                    <a:gd name="connsiteX29" fmla="*/ 2240 w 9973"/>
                    <a:gd name="connsiteY29" fmla="*/ 6412 h 9625"/>
                    <a:gd name="connsiteX30" fmla="*/ 1818 w 9973"/>
                    <a:gd name="connsiteY30" fmla="*/ 7230 h 9625"/>
                    <a:gd name="connsiteX31" fmla="*/ 1436 w 9973"/>
                    <a:gd name="connsiteY31" fmla="*/ 8094 h 9625"/>
                    <a:gd name="connsiteX32" fmla="*/ 0 w 9973"/>
                    <a:gd name="connsiteY32" fmla="*/ 9625 h 9625"/>
                    <a:gd name="connsiteX0" fmla="*/ 0 w 10000"/>
                    <a:gd name="connsiteY0" fmla="*/ 10000 h 10000"/>
                    <a:gd name="connsiteX1" fmla="*/ 2370 w 10000"/>
                    <a:gd name="connsiteY1" fmla="*/ 165 h 10000"/>
                    <a:gd name="connsiteX2" fmla="*/ 2831 w 10000"/>
                    <a:gd name="connsiteY2" fmla="*/ 0 h 10000"/>
                    <a:gd name="connsiteX3" fmla="*/ 3085 w 10000"/>
                    <a:gd name="connsiteY3" fmla="*/ 964 h 10000"/>
                    <a:gd name="connsiteX4" fmla="*/ 3665 w 10000"/>
                    <a:gd name="connsiteY4" fmla="*/ 899 h 10000"/>
                    <a:gd name="connsiteX5" fmla="*/ 3724 w 10000"/>
                    <a:gd name="connsiteY5" fmla="*/ 1294 h 10000"/>
                    <a:gd name="connsiteX6" fmla="*/ 4357 w 10000"/>
                    <a:gd name="connsiteY6" fmla="*/ 1035 h 10000"/>
                    <a:gd name="connsiteX7" fmla="*/ 4104 w 10000"/>
                    <a:gd name="connsiteY7" fmla="*/ 1961 h 10000"/>
                    <a:gd name="connsiteX8" fmla="*/ 4341 w 10000"/>
                    <a:gd name="connsiteY8" fmla="*/ 2099 h 10000"/>
                    <a:gd name="connsiteX9" fmla="*/ 4123 w 10000"/>
                    <a:gd name="connsiteY9" fmla="*/ 2397 h 10000"/>
                    <a:gd name="connsiteX10" fmla="*/ 4341 w 10000"/>
                    <a:gd name="connsiteY10" fmla="*/ 2603 h 10000"/>
                    <a:gd name="connsiteX11" fmla="*/ 5018 w 10000"/>
                    <a:gd name="connsiteY11" fmla="*/ 1818 h 10000"/>
                    <a:gd name="connsiteX12" fmla="*/ 6294 w 10000"/>
                    <a:gd name="connsiteY12" fmla="*/ 763 h 10000"/>
                    <a:gd name="connsiteX13" fmla="*/ 6952 w 10000"/>
                    <a:gd name="connsiteY13" fmla="*/ 531 h 10000"/>
                    <a:gd name="connsiteX14" fmla="*/ 8009 w 10000"/>
                    <a:gd name="connsiteY14" fmla="*/ 1475 h 10000"/>
                    <a:gd name="connsiteX15" fmla="*/ 8832 w 10000"/>
                    <a:gd name="connsiteY15" fmla="*/ 2956 h 10000"/>
                    <a:gd name="connsiteX16" fmla="*/ 9414 w 10000"/>
                    <a:gd name="connsiteY16" fmla="*/ 2764 h 10000"/>
                    <a:gd name="connsiteX17" fmla="*/ 10000 w 10000"/>
                    <a:gd name="connsiteY17" fmla="*/ 4357 h 10000"/>
                    <a:gd name="connsiteX18" fmla="*/ 8832 w 10000"/>
                    <a:gd name="connsiteY18" fmla="*/ 3942 h 10000"/>
                    <a:gd name="connsiteX19" fmla="*/ 8338 w 10000"/>
                    <a:gd name="connsiteY19" fmla="*/ 3460 h 10000"/>
                    <a:gd name="connsiteX20" fmla="*/ 7302 w 10000"/>
                    <a:gd name="connsiteY20" fmla="*/ 2143 h 10000"/>
                    <a:gd name="connsiteX21" fmla="*/ 6821 w 10000"/>
                    <a:gd name="connsiteY21" fmla="*/ 1778 h 10000"/>
                    <a:gd name="connsiteX22" fmla="*/ 4453 w 10000"/>
                    <a:gd name="connsiteY22" fmla="*/ 3573 h 10000"/>
                    <a:gd name="connsiteX23" fmla="*/ 3796 w 10000"/>
                    <a:gd name="connsiteY23" fmla="*/ 3115 h 10000"/>
                    <a:gd name="connsiteX24" fmla="*/ 3177 w 10000"/>
                    <a:gd name="connsiteY24" fmla="*/ 3919 h 10000"/>
                    <a:gd name="connsiteX25" fmla="*/ 2993 w 10000"/>
                    <a:gd name="connsiteY25" fmla="*/ 4450 h 10000"/>
                    <a:gd name="connsiteX26" fmla="*/ 2756 w 10000"/>
                    <a:gd name="connsiteY26" fmla="*/ 4769 h 10000"/>
                    <a:gd name="connsiteX27" fmla="*/ 2409 w 10000"/>
                    <a:gd name="connsiteY27" fmla="*/ 5736 h 10000"/>
                    <a:gd name="connsiteX28" fmla="*/ 2246 w 10000"/>
                    <a:gd name="connsiteY28" fmla="*/ 6662 h 10000"/>
                    <a:gd name="connsiteX29" fmla="*/ 1823 w 10000"/>
                    <a:gd name="connsiteY29" fmla="*/ 7512 h 10000"/>
                    <a:gd name="connsiteX30" fmla="*/ 1440 w 10000"/>
                    <a:gd name="connsiteY30" fmla="*/ 8409 h 10000"/>
                    <a:gd name="connsiteX31" fmla="*/ 0 w 10000"/>
                    <a:gd name="connsiteY31" fmla="*/ 10000 h 10000"/>
                    <a:gd name="connsiteX0" fmla="*/ 0 w 10000"/>
                    <a:gd name="connsiteY0" fmla="*/ 10000 h 10000"/>
                    <a:gd name="connsiteX1" fmla="*/ 2831 w 10000"/>
                    <a:gd name="connsiteY1" fmla="*/ 0 h 10000"/>
                    <a:gd name="connsiteX2" fmla="*/ 3085 w 10000"/>
                    <a:gd name="connsiteY2" fmla="*/ 964 h 10000"/>
                    <a:gd name="connsiteX3" fmla="*/ 3665 w 10000"/>
                    <a:gd name="connsiteY3" fmla="*/ 899 h 10000"/>
                    <a:gd name="connsiteX4" fmla="*/ 3724 w 10000"/>
                    <a:gd name="connsiteY4" fmla="*/ 1294 h 10000"/>
                    <a:gd name="connsiteX5" fmla="*/ 4357 w 10000"/>
                    <a:gd name="connsiteY5" fmla="*/ 1035 h 10000"/>
                    <a:gd name="connsiteX6" fmla="*/ 4104 w 10000"/>
                    <a:gd name="connsiteY6" fmla="*/ 1961 h 10000"/>
                    <a:gd name="connsiteX7" fmla="*/ 4341 w 10000"/>
                    <a:gd name="connsiteY7" fmla="*/ 2099 h 10000"/>
                    <a:gd name="connsiteX8" fmla="*/ 4123 w 10000"/>
                    <a:gd name="connsiteY8" fmla="*/ 2397 h 10000"/>
                    <a:gd name="connsiteX9" fmla="*/ 4341 w 10000"/>
                    <a:gd name="connsiteY9" fmla="*/ 2603 h 10000"/>
                    <a:gd name="connsiteX10" fmla="*/ 5018 w 10000"/>
                    <a:gd name="connsiteY10" fmla="*/ 1818 h 10000"/>
                    <a:gd name="connsiteX11" fmla="*/ 6294 w 10000"/>
                    <a:gd name="connsiteY11" fmla="*/ 763 h 10000"/>
                    <a:gd name="connsiteX12" fmla="*/ 6952 w 10000"/>
                    <a:gd name="connsiteY12" fmla="*/ 531 h 10000"/>
                    <a:gd name="connsiteX13" fmla="*/ 8009 w 10000"/>
                    <a:gd name="connsiteY13" fmla="*/ 1475 h 10000"/>
                    <a:gd name="connsiteX14" fmla="*/ 8832 w 10000"/>
                    <a:gd name="connsiteY14" fmla="*/ 2956 h 10000"/>
                    <a:gd name="connsiteX15" fmla="*/ 9414 w 10000"/>
                    <a:gd name="connsiteY15" fmla="*/ 2764 h 10000"/>
                    <a:gd name="connsiteX16" fmla="*/ 10000 w 10000"/>
                    <a:gd name="connsiteY16" fmla="*/ 4357 h 10000"/>
                    <a:gd name="connsiteX17" fmla="*/ 8832 w 10000"/>
                    <a:gd name="connsiteY17" fmla="*/ 3942 h 10000"/>
                    <a:gd name="connsiteX18" fmla="*/ 8338 w 10000"/>
                    <a:gd name="connsiteY18" fmla="*/ 3460 h 10000"/>
                    <a:gd name="connsiteX19" fmla="*/ 7302 w 10000"/>
                    <a:gd name="connsiteY19" fmla="*/ 2143 h 10000"/>
                    <a:gd name="connsiteX20" fmla="*/ 6821 w 10000"/>
                    <a:gd name="connsiteY20" fmla="*/ 1778 h 10000"/>
                    <a:gd name="connsiteX21" fmla="*/ 4453 w 10000"/>
                    <a:gd name="connsiteY21" fmla="*/ 3573 h 10000"/>
                    <a:gd name="connsiteX22" fmla="*/ 3796 w 10000"/>
                    <a:gd name="connsiteY22" fmla="*/ 3115 h 10000"/>
                    <a:gd name="connsiteX23" fmla="*/ 3177 w 10000"/>
                    <a:gd name="connsiteY23" fmla="*/ 3919 h 10000"/>
                    <a:gd name="connsiteX24" fmla="*/ 2993 w 10000"/>
                    <a:gd name="connsiteY24" fmla="*/ 4450 h 10000"/>
                    <a:gd name="connsiteX25" fmla="*/ 2756 w 10000"/>
                    <a:gd name="connsiteY25" fmla="*/ 4769 h 10000"/>
                    <a:gd name="connsiteX26" fmla="*/ 2409 w 10000"/>
                    <a:gd name="connsiteY26" fmla="*/ 5736 h 10000"/>
                    <a:gd name="connsiteX27" fmla="*/ 2246 w 10000"/>
                    <a:gd name="connsiteY27" fmla="*/ 6662 h 10000"/>
                    <a:gd name="connsiteX28" fmla="*/ 1823 w 10000"/>
                    <a:gd name="connsiteY28" fmla="*/ 7512 h 10000"/>
                    <a:gd name="connsiteX29" fmla="*/ 1440 w 10000"/>
                    <a:gd name="connsiteY29" fmla="*/ 8409 h 10000"/>
                    <a:gd name="connsiteX30" fmla="*/ 0 w 10000"/>
                    <a:gd name="connsiteY30" fmla="*/ 10000 h 10000"/>
                    <a:gd name="connsiteX0" fmla="*/ 0 w 10000"/>
                    <a:gd name="connsiteY0" fmla="*/ 9469 h 9469"/>
                    <a:gd name="connsiteX1" fmla="*/ 3085 w 10000"/>
                    <a:gd name="connsiteY1" fmla="*/ 433 h 9469"/>
                    <a:gd name="connsiteX2" fmla="*/ 3665 w 10000"/>
                    <a:gd name="connsiteY2" fmla="*/ 368 h 9469"/>
                    <a:gd name="connsiteX3" fmla="*/ 3724 w 10000"/>
                    <a:gd name="connsiteY3" fmla="*/ 763 h 9469"/>
                    <a:gd name="connsiteX4" fmla="*/ 4357 w 10000"/>
                    <a:gd name="connsiteY4" fmla="*/ 504 h 9469"/>
                    <a:gd name="connsiteX5" fmla="*/ 4104 w 10000"/>
                    <a:gd name="connsiteY5" fmla="*/ 1430 h 9469"/>
                    <a:gd name="connsiteX6" fmla="*/ 4341 w 10000"/>
                    <a:gd name="connsiteY6" fmla="*/ 1568 h 9469"/>
                    <a:gd name="connsiteX7" fmla="*/ 4123 w 10000"/>
                    <a:gd name="connsiteY7" fmla="*/ 1866 h 9469"/>
                    <a:gd name="connsiteX8" fmla="*/ 4341 w 10000"/>
                    <a:gd name="connsiteY8" fmla="*/ 2072 h 9469"/>
                    <a:gd name="connsiteX9" fmla="*/ 5018 w 10000"/>
                    <a:gd name="connsiteY9" fmla="*/ 1287 h 9469"/>
                    <a:gd name="connsiteX10" fmla="*/ 6294 w 10000"/>
                    <a:gd name="connsiteY10" fmla="*/ 232 h 9469"/>
                    <a:gd name="connsiteX11" fmla="*/ 6952 w 10000"/>
                    <a:gd name="connsiteY11" fmla="*/ 0 h 9469"/>
                    <a:gd name="connsiteX12" fmla="*/ 8009 w 10000"/>
                    <a:gd name="connsiteY12" fmla="*/ 944 h 9469"/>
                    <a:gd name="connsiteX13" fmla="*/ 8832 w 10000"/>
                    <a:gd name="connsiteY13" fmla="*/ 2425 h 9469"/>
                    <a:gd name="connsiteX14" fmla="*/ 9414 w 10000"/>
                    <a:gd name="connsiteY14" fmla="*/ 2233 h 9469"/>
                    <a:gd name="connsiteX15" fmla="*/ 10000 w 10000"/>
                    <a:gd name="connsiteY15" fmla="*/ 3826 h 9469"/>
                    <a:gd name="connsiteX16" fmla="*/ 8832 w 10000"/>
                    <a:gd name="connsiteY16" fmla="*/ 3411 h 9469"/>
                    <a:gd name="connsiteX17" fmla="*/ 8338 w 10000"/>
                    <a:gd name="connsiteY17" fmla="*/ 2929 h 9469"/>
                    <a:gd name="connsiteX18" fmla="*/ 7302 w 10000"/>
                    <a:gd name="connsiteY18" fmla="*/ 1612 h 9469"/>
                    <a:gd name="connsiteX19" fmla="*/ 6821 w 10000"/>
                    <a:gd name="connsiteY19" fmla="*/ 1247 h 9469"/>
                    <a:gd name="connsiteX20" fmla="*/ 4453 w 10000"/>
                    <a:gd name="connsiteY20" fmla="*/ 3042 h 9469"/>
                    <a:gd name="connsiteX21" fmla="*/ 3796 w 10000"/>
                    <a:gd name="connsiteY21" fmla="*/ 2584 h 9469"/>
                    <a:gd name="connsiteX22" fmla="*/ 3177 w 10000"/>
                    <a:gd name="connsiteY22" fmla="*/ 3388 h 9469"/>
                    <a:gd name="connsiteX23" fmla="*/ 2993 w 10000"/>
                    <a:gd name="connsiteY23" fmla="*/ 3919 h 9469"/>
                    <a:gd name="connsiteX24" fmla="*/ 2756 w 10000"/>
                    <a:gd name="connsiteY24" fmla="*/ 4238 h 9469"/>
                    <a:gd name="connsiteX25" fmla="*/ 2409 w 10000"/>
                    <a:gd name="connsiteY25" fmla="*/ 5205 h 9469"/>
                    <a:gd name="connsiteX26" fmla="*/ 2246 w 10000"/>
                    <a:gd name="connsiteY26" fmla="*/ 6131 h 9469"/>
                    <a:gd name="connsiteX27" fmla="*/ 1823 w 10000"/>
                    <a:gd name="connsiteY27" fmla="*/ 6981 h 9469"/>
                    <a:gd name="connsiteX28" fmla="*/ 1440 w 10000"/>
                    <a:gd name="connsiteY28" fmla="*/ 7878 h 9469"/>
                    <a:gd name="connsiteX29" fmla="*/ 0 w 10000"/>
                    <a:gd name="connsiteY29" fmla="*/ 9469 h 9469"/>
                    <a:gd name="connsiteX0" fmla="*/ 0 w 10000"/>
                    <a:gd name="connsiteY0" fmla="*/ 10000 h 10000"/>
                    <a:gd name="connsiteX1" fmla="*/ 3665 w 10000"/>
                    <a:gd name="connsiteY1" fmla="*/ 389 h 10000"/>
                    <a:gd name="connsiteX2" fmla="*/ 3724 w 10000"/>
                    <a:gd name="connsiteY2" fmla="*/ 806 h 10000"/>
                    <a:gd name="connsiteX3" fmla="*/ 4357 w 10000"/>
                    <a:gd name="connsiteY3" fmla="*/ 532 h 10000"/>
                    <a:gd name="connsiteX4" fmla="*/ 4104 w 10000"/>
                    <a:gd name="connsiteY4" fmla="*/ 1510 h 10000"/>
                    <a:gd name="connsiteX5" fmla="*/ 4341 w 10000"/>
                    <a:gd name="connsiteY5" fmla="*/ 1656 h 10000"/>
                    <a:gd name="connsiteX6" fmla="*/ 4123 w 10000"/>
                    <a:gd name="connsiteY6" fmla="*/ 1971 h 10000"/>
                    <a:gd name="connsiteX7" fmla="*/ 4341 w 10000"/>
                    <a:gd name="connsiteY7" fmla="*/ 2188 h 10000"/>
                    <a:gd name="connsiteX8" fmla="*/ 5018 w 10000"/>
                    <a:gd name="connsiteY8" fmla="*/ 1359 h 10000"/>
                    <a:gd name="connsiteX9" fmla="*/ 6294 w 10000"/>
                    <a:gd name="connsiteY9" fmla="*/ 245 h 10000"/>
                    <a:gd name="connsiteX10" fmla="*/ 6952 w 10000"/>
                    <a:gd name="connsiteY10" fmla="*/ 0 h 10000"/>
                    <a:gd name="connsiteX11" fmla="*/ 8009 w 10000"/>
                    <a:gd name="connsiteY11" fmla="*/ 997 h 10000"/>
                    <a:gd name="connsiteX12" fmla="*/ 8832 w 10000"/>
                    <a:gd name="connsiteY12" fmla="*/ 2561 h 10000"/>
                    <a:gd name="connsiteX13" fmla="*/ 9414 w 10000"/>
                    <a:gd name="connsiteY13" fmla="*/ 2358 h 10000"/>
                    <a:gd name="connsiteX14" fmla="*/ 10000 w 10000"/>
                    <a:gd name="connsiteY14" fmla="*/ 4041 h 10000"/>
                    <a:gd name="connsiteX15" fmla="*/ 8832 w 10000"/>
                    <a:gd name="connsiteY15" fmla="*/ 3602 h 10000"/>
                    <a:gd name="connsiteX16" fmla="*/ 8338 w 10000"/>
                    <a:gd name="connsiteY16" fmla="*/ 3093 h 10000"/>
                    <a:gd name="connsiteX17" fmla="*/ 7302 w 10000"/>
                    <a:gd name="connsiteY17" fmla="*/ 1702 h 10000"/>
                    <a:gd name="connsiteX18" fmla="*/ 6821 w 10000"/>
                    <a:gd name="connsiteY18" fmla="*/ 1317 h 10000"/>
                    <a:gd name="connsiteX19" fmla="*/ 4453 w 10000"/>
                    <a:gd name="connsiteY19" fmla="*/ 3213 h 10000"/>
                    <a:gd name="connsiteX20" fmla="*/ 3796 w 10000"/>
                    <a:gd name="connsiteY20" fmla="*/ 2729 h 10000"/>
                    <a:gd name="connsiteX21" fmla="*/ 3177 w 10000"/>
                    <a:gd name="connsiteY21" fmla="*/ 3578 h 10000"/>
                    <a:gd name="connsiteX22" fmla="*/ 2993 w 10000"/>
                    <a:gd name="connsiteY22" fmla="*/ 4139 h 10000"/>
                    <a:gd name="connsiteX23" fmla="*/ 2756 w 10000"/>
                    <a:gd name="connsiteY23" fmla="*/ 4476 h 10000"/>
                    <a:gd name="connsiteX24" fmla="*/ 2409 w 10000"/>
                    <a:gd name="connsiteY24" fmla="*/ 5497 h 10000"/>
                    <a:gd name="connsiteX25" fmla="*/ 2246 w 10000"/>
                    <a:gd name="connsiteY25" fmla="*/ 6475 h 10000"/>
                    <a:gd name="connsiteX26" fmla="*/ 1823 w 10000"/>
                    <a:gd name="connsiteY26" fmla="*/ 7372 h 10000"/>
                    <a:gd name="connsiteX27" fmla="*/ 1440 w 10000"/>
                    <a:gd name="connsiteY27" fmla="*/ 8320 h 10000"/>
                    <a:gd name="connsiteX28" fmla="*/ 0 w 10000"/>
                    <a:gd name="connsiteY28" fmla="*/ 10000 h 10000"/>
                    <a:gd name="connsiteX0" fmla="*/ 0 w 9414"/>
                    <a:gd name="connsiteY0" fmla="*/ 10000 h 10000"/>
                    <a:gd name="connsiteX1" fmla="*/ 3665 w 9414"/>
                    <a:gd name="connsiteY1" fmla="*/ 389 h 10000"/>
                    <a:gd name="connsiteX2" fmla="*/ 3724 w 9414"/>
                    <a:gd name="connsiteY2" fmla="*/ 806 h 10000"/>
                    <a:gd name="connsiteX3" fmla="*/ 4357 w 9414"/>
                    <a:gd name="connsiteY3" fmla="*/ 532 h 10000"/>
                    <a:gd name="connsiteX4" fmla="*/ 4104 w 9414"/>
                    <a:gd name="connsiteY4" fmla="*/ 1510 h 10000"/>
                    <a:gd name="connsiteX5" fmla="*/ 4341 w 9414"/>
                    <a:gd name="connsiteY5" fmla="*/ 1656 h 10000"/>
                    <a:gd name="connsiteX6" fmla="*/ 4123 w 9414"/>
                    <a:gd name="connsiteY6" fmla="*/ 1971 h 10000"/>
                    <a:gd name="connsiteX7" fmla="*/ 4341 w 9414"/>
                    <a:gd name="connsiteY7" fmla="*/ 2188 h 10000"/>
                    <a:gd name="connsiteX8" fmla="*/ 5018 w 9414"/>
                    <a:gd name="connsiteY8" fmla="*/ 1359 h 10000"/>
                    <a:gd name="connsiteX9" fmla="*/ 6294 w 9414"/>
                    <a:gd name="connsiteY9" fmla="*/ 245 h 10000"/>
                    <a:gd name="connsiteX10" fmla="*/ 6952 w 9414"/>
                    <a:gd name="connsiteY10" fmla="*/ 0 h 10000"/>
                    <a:gd name="connsiteX11" fmla="*/ 8009 w 9414"/>
                    <a:gd name="connsiteY11" fmla="*/ 997 h 10000"/>
                    <a:gd name="connsiteX12" fmla="*/ 8832 w 9414"/>
                    <a:gd name="connsiteY12" fmla="*/ 2561 h 10000"/>
                    <a:gd name="connsiteX13" fmla="*/ 9414 w 9414"/>
                    <a:gd name="connsiteY13" fmla="*/ 2358 h 10000"/>
                    <a:gd name="connsiteX14" fmla="*/ 8832 w 9414"/>
                    <a:gd name="connsiteY14" fmla="*/ 3602 h 10000"/>
                    <a:gd name="connsiteX15" fmla="*/ 8338 w 9414"/>
                    <a:gd name="connsiteY15" fmla="*/ 3093 h 10000"/>
                    <a:gd name="connsiteX16" fmla="*/ 7302 w 9414"/>
                    <a:gd name="connsiteY16" fmla="*/ 1702 h 10000"/>
                    <a:gd name="connsiteX17" fmla="*/ 6821 w 9414"/>
                    <a:gd name="connsiteY17" fmla="*/ 1317 h 10000"/>
                    <a:gd name="connsiteX18" fmla="*/ 4453 w 9414"/>
                    <a:gd name="connsiteY18" fmla="*/ 3213 h 10000"/>
                    <a:gd name="connsiteX19" fmla="*/ 3796 w 9414"/>
                    <a:gd name="connsiteY19" fmla="*/ 2729 h 10000"/>
                    <a:gd name="connsiteX20" fmla="*/ 3177 w 9414"/>
                    <a:gd name="connsiteY20" fmla="*/ 3578 h 10000"/>
                    <a:gd name="connsiteX21" fmla="*/ 2993 w 9414"/>
                    <a:gd name="connsiteY21" fmla="*/ 4139 h 10000"/>
                    <a:gd name="connsiteX22" fmla="*/ 2756 w 9414"/>
                    <a:gd name="connsiteY22" fmla="*/ 4476 h 10000"/>
                    <a:gd name="connsiteX23" fmla="*/ 2409 w 9414"/>
                    <a:gd name="connsiteY23" fmla="*/ 5497 h 10000"/>
                    <a:gd name="connsiteX24" fmla="*/ 2246 w 9414"/>
                    <a:gd name="connsiteY24" fmla="*/ 6475 h 10000"/>
                    <a:gd name="connsiteX25" fmla="*/ 1823 w 9414"/>
                    <a:gd name="connsiteY25" fmla="*/ 7372 h 10000"/>
                    <a:gd name="connsiteX26" fmla="*/ 1440 w 9414"/>
                    <a:gd name="connsiteY26" fmla="*/ 8320 h 10000"/>
                    <a:gd name="connsiteX27" fmla="*/ 0 w 9414"/>
                    <a:gd name="connsiteY27" fmla="*/ 10000 h 10000"/>
                    <a:gd name="connsiteX0" fmla="*/ 0 w 9382"/>
                    <a:gd name="connsiteY0" fmla="*/ 10000 h 10000"/>
                    <a:gd name="connsiteX1" fmla="*/ 3893 w 9382"/>
                    <a:gd name="connsiteY1" fmla="*/ 389 h 10000"/>
                    <a:gd name="connsiteX2" fmla="*/ 3956 w 9382"/>
                    <a:gd name="connsiteY2" fmla="*/ 806 h 10000"/>
                    <a:gd name="connsiteX3" fmla="*/ 4628 w 9382"/>
                    <a:gd name="connsiteY3" fmla="*/ 532 h 10000"/>
                    <a:gd name="connsiteX4" fmla="*/ 4359 w 9382"/>
                    <a:gd name="connsiteY4" fmla="*/ 1510 h 10000"/>
                    <a:gd name="connsiteX5" fmla="*/ 4611 w 9382"/>
                    <a:gd name="connsiteY5" fmla="*/ 1656 h 10000"/>
                    <a:gd name="connsiteX6" fmla="*/ 4380 w 9382"/>
                    <a:gd name="connsiteY6" fmla="*/ 1971 h 10000"/>
                    <a:gd name="connsiteX7" fmla="*/ 4611 w 9382"/>
                    <a:gd name="connsiteY7" fmla="*/ 2188 h 10000"/>
                    <a:gd name="connsiteX8" fmla="*/ 5330 w 9382"/>
                    <a:gd name="connsiteY8" fmla="*/ 1359 h 10000"/>
                    <a:gd name="connsiteX9" fmla="*/ 6686 w 9382"/>
                    <a:gd name="connsiteY9" fmla="*/ 245 h 10000"/>
                    <a:gd name="connsiteX10" fmla="*/ 7385 w 9382"/>
                    <a:gd name="connsiteY10" fmla="*/ 0 h 10000"/>
                    <a:gd name="connsiteX11" fmla="*/ 8508 w 9382"/>
                    <a:gd name="connsiteY11" fmla="*/ 997 h 10000"/>
                    <a:gd name="connsiteX12" fmla="*/ 9382 w 9382"/>
                    <a:gd name="connsiteY12" fmla="*/ 2561 h 10000"/>
                    <a:gd name="connsiteX13" fmla="*/ 9382 w 9382"/>
                    <a:gd name="connsiteY13" fmla="*/ 3602 h 10000"/>
                    <a:gd name="connsiteX14" fmla="*/ 8857 w 9382"/>
                    <a:gd name="connsiteY14" fmla="*/ 3093 h 10000"/>
                    <a:gd name="connsiteX15" fmla="*/ 7757 w 9382"/>
                    <a:gd name="connsiteY15" fmla="*/ 1702 h 10000"/>
                    <a:gd name="connsiteX16" fmla="*/ 7246 w 9382"/>
                    <a:gd name="connsiteY16" fmla="*/ 1317 h 10000"/>
                    <a:gd name="connsiteX17" fmla="*/ 4730 w 9382"/>
                    <a:gd name="connsiteY17" fmla="*/ 3213 h 10000"/>
                    <a:gd name="connsiteX18" fmla="*/ 4032 w 9382"/>
                    <a:gd name="connsiteY18" fmla="*/ 2729 h 10000"/>
                    <a:gd name="connsiteX19" fmla="*/ 3375 w 9382"/>
                    <a:gd name="connsiteY19" fmla="*/ 3578 h 10000"/>
                    <a:gd name="connsiteX20" fmla="*/ 3179 w 9382"/>
                    <a:gd name="connsiteY20" fmla="*/ 4139 h 10000"/>
                    <a:gd name="connsiteX21" fmla="*/ 2928 w 9382"/>
                    <a:gd name="connsiteY21" fmla="*/ 4476 h 10000"/>
                    <a:gd name="connsiteX22" fmla="*/ 2559 w 9382"/>
                    <a:gd name="connsiteY22" fmla="*/ 5497 h 10000"/>
                    <a:gd name="connsiteX23" fmla="*/ 2386 w 9382"/>
                    <a:gd name="connsiteY23" fmla="*/ 6475 h 10000"/>
                    <a:gd name="connsiteX24" fmla="*/ 1936 w 9382"/>
                    <a:gd name="connsiteY24" fmla="*/ 7372 h 10000"/>
                    <a:gd name="connsiteX25" fmla="*/ 1530 w 9382"/>
                    <a:gd name="connsiteY25" fmla="*/ 8320 h 10000"/>
                    <a:gd name="connsiteX26" fmla="*/ 0 w 9382"/>
                    <a:gd name="connsiteY26" fmla="*/ 10000 h 10000"/>
                    <a:gd name="connsiteX0" fmla="*/ 0 w 10000"/>
                    <a:gd name="connsiteY0" fmla="*/ 10000 h 10000"/>
                    <a:gd name="connsiteX1" fmla="*/ 4149 w 10000"/>
                    <a:gd name="connsiteY1" fmla="*/ 389 h 10000"/>
                    <a:gd name="connsiteX2" fmla="*/ 4217 w 10000"/>
                    <a:gd name="connsiteY2" fmla="*/ 806 h 10000"/>
                    <a:gd name="connsiteX3" fmla="*/ 4933 w 10000"/>
                    <a:gd name="connsiteY3" fmla="*/ 532 h 10000"/>
                    <a:gd name="connsiteX4" fmla="*/ 4646 w 10000"/>
                    <a:gd name="connsiteY4" fmla="*/ 1510 h 10000"/>
                    <a:gd name="connsiteX5" fmla="*/ 4915 w 10000"/>
                    <a:gd name="connsiteY5" fmla="*/ 1656 h 10000"/>
                    <a:gd name="connsiteX6" fmla="*/ 4669 w 10000"/>
                    <a:gd name="connsiteY6" fmla="*/ 1971 h 10000"/>
                    <a:gd name="connsiteX7" fmla="*/ 4915 w 10000"/>
                    <a:gd name="connsiteY7" fmla="*/ 2188 h 10000"/>
                    <a:gd name="connsiteX8" fmla="*/ 5681 w 10000"/>
                    <a:gd name="connsiteY8" fmla="*/ 1359 h 10000"/>
                    <a:gd name="connsiteX9" fmla="*/ 7126 w 10000"/>
                    <a:gd name="connsiteY9" fmla="*/ 245 h 10000"/>
                    <a:gd name="connsiteX10" fmla="*/ 7871 w 10000"/>
                    <a:gd name="connsiteY10" fmla="*/ 0 h 10000"/>
                    <a:gd name="connsiteX11" fmla="*/ 9068 w 10000"/>
                    <a:gd name="connsiteY11" fmla="*/ 997 h 10000"/>
                    <a:gd name="connsiteX12" fmla="*/ 10000 w 10000"/>
                    <a:gd name="connsiteY12" fmla="*/ 3602 h 10000"/>
                    <a:gd name="connsiteX13" fmla="*/ 9440 w 10000"/>
                    <a:gd name="connsiteY13" fmla="*/ 3093 h 10000"/>
                    <a:gd name="connsiteX14" fmla="*/ 8268 w 10000"/>
                    <a:gd name="connsiteY14" fmla="*/ 1702 h 10000"/>
                    <a:gd name="connsiteX15" fmla="*/ 7723 w 10000"/>
                    <a:gd name="connsiteY15" fmla="*/ 1317 h 10000"/>
                    <a:gd name="connsiteX16" fmla="*/ 5042 w 10000"/>
                    <a:gd name="connsiteY16" fmla="*/ 3213 h 10000"/>
                    <a:gd name="connsiteX17" fmla="*/ 4298 w 10000"/>
                    <a:gd name="connsiteY17" fmla="*/ 2729 h 10000"/>
                    <a:gd name="connsiteX18" fmla="*/ 3597 w 10000"/>
                    <a:gd name="connsiteY18" fmla="*/ 3578 h 10000"/>
                    <a:gd name="connsiteX19" fmla="*/ 3388 w 10000"/>
                    <a:gd name="connsiteY19" fmla="*/ 4139 h 10000"/>
                    <a:gd name="connsiteX20" fmla="*/ 3121 w 10000"/>
                    <a:gd name="connsiteY20" fmla="*/ 4476 h 10000"/>
                    <a:gd name="connsiteX21" fmla="*/ 2728 w 10000"/>
                    <a:gd name="connsiteY21" fmla="*/ 5497 h 10000"/>
                    <a:gd name="connsiteX22" fmla="*/ 2543 w 10000"/>
                    <a:gd name="connsiteY22" fmla="*/ 6475 h 10000"/>
                    <a:gd name="connsiteX23" fmla="*/ 2064 w 10000"/>
                    <a:gd name="connsiteY23" fmla="*/ 7372 h 10000"/>
                    <a:gd name="connsiteX24" fmla="*/ 1631 w 10000"/>
                    <a:gd name="connsiteY24" fmla="*/ 8320 h 10000"/>
                    <a:gd name="connsiteX25" fmla="*/ 0 w 10000"/>
                    <a:gd name="connsiteY25" fmla="*/ 10000 h 10000"/>
                    <a:gd name="connsiteX0" fmla="*/ 0 w 9440"/>
                    <a:gd name="connsiteY0" fmla="*/ 10000 h 10000"/>
                    <a:gd name="connsiteX1" fmla="*/ 4149 w 9440"/>
                    <a:gd name="connsiteY1" fmla="*/ 389 h 10000"/>
                    <a:gd name="connsiteX2" fmla="*/ 4217 w 9440"/>
                    <a:gd name="connsiteY2" fmla="*/ 806 h 10000"/>
                    <a:gd name="connsiteX3" fmla="*/ 4933 w 9440"/>
                    <a:gd name="connsiteY3" fmla="*/ 532 h 10000"/>
                    <a:gd name="connsiteX4" fmla="*/ 4646 w 9440"/>
                    <a:gd name="connsiteY4" fmla="*/ 1510 h 10000"/>
                    <a:gd name="connsiteX5" fmla="*/ 4915 w 9440"/>
                    <a:gd name="connsiteY5" fmla="*/ 1656 h 10000"/>
                    <a:gd name="connsiteX6" fmla="*/ 4669 w 9440"/>
                    <a:gd name="connsiteY6" fmla="*/ 1971 h 10000"/>
                    <a:gd name="connsiteX7" fmla="*/ 4915 w 9440"/>
                    <a:gd name="connsiteY7" fmla="*/ 2188 h 10000"/>
                    <a:gd name="connsiteX8" fmla="*/ 5681 w 9440"/>
                    <a:gd name="connsiteY8" fmla="*/ 1359 h 10000"/>
                    <a:gd name="connsiteX9" fmla="*/ 7126 w 9440"/>
                    <a:gd name="connsiteY9" fmla="*/ 245 h 10000"/>
                    <a:gd name="connsiteX10" fmla="*/ 7871 w 9440"/>
                    <a:gd name="connsiteY10" fmla="*/ 0 h 10000"/>
                    <a:gd name="connsiteX11" fmla="*/ 9068 w 9440"/>
                    <a:gd name="connsiteY11" fmla="*/ 997 h 10000"/>
                    <a:gd name="connsiteX12" fmla="*/ 9440 w 9440"/>
                    <a:gd name="connsiteY12" fmla="*/ 3093 h 10000"/>
                    <a:gd name="connsiteX13" fmla="*/ 8268 w 9440"/>
                    <a:gd name="connsiteY13" fmla="*/ 1702 h 10000"/>
                    <a:gd name="connsiteX14" fmla="*/ 7723 w 9440"/>
                    <a:gd name="connsiteY14" fmla="*/ 1317 h 10000"/>
                    <a:gd name="connsiteX15" fmla="*/ 5042 w 9440"/>
                    <a:gd name="connsiteY15" fmla="*/ 3213 h 10000"/>
                    <a:gd name="connsiteX16" fmla="*/ 4298 w 9440"/>
                    <a:gd name="connsiteY16" fmla="*/ 2729 h 10000"/>
                    <a:gd name="connsiteX17" fmla="*/ 3597 w 9440"/>
                    <a:gd name="connsiteY17" fmla="*/ 3578 h 10000"/>
                    <a:gd name="connsiteX18" fmla="*/ 3388 w 9440"/>
                    <a:gd name="connsiteY18" fmla="*/ 4139 h 10000"/>
                    <a:gd name="connsiteX19" fmla="*/ 3121 w 9440"/>
                    <a:gd name="connsiteY19" fmla="*/ 4476 h 10000"/>
                    <a:gd name="connsiteX20" fmla="*/ 2728 w 9440"/>
                    <a:gd name="connsiteY20" fmla="*/ 5497 h 10000"/>
                    <a:gd name="connsiteX21" fmla="*/ 2543 w 9440"/>
                    <a:gd name="connsiteY21" fmla="*/ 6475 h 10000"/>
                    <a:gd name="connsiteX22" fmla="*/ 2064 w 9440"/>
                    <a:gd name="connsiteY22" fmla="*/ 7372 h 10000"/>
                    <a:gd name="connsiteX23" fmla="*/ 1631 w 9440"/>
                    <a:gd name="connsiteY23" fmla="*/ 8320 h 10000"/>
                    <a:gd name="connsiteX24" fmla="*/ 0 w 9440"/>
                    <a:gd name="connsiteY24" fmla="*/ 10000 h 10000"/>
                    <a:gd name="connsiteX0" fmla="*/ 0 w 9611"/>
                    <a:gd name="connsiteY0" fmla="*/ 10000 h 10000"/>
                    <a:gd name="connsiteX1" fmla="*/ 4395 w 9611"/>
                    <a:gd name="connsiteY1" fmla="*/ 389 h 10000"/>
                    <a:gd name="connsiteX2" fmla="*/ 4467 w 9611"/>
                    <a:gd name="connsiteY2" fmla="*/ 806 h 10000"/>
                    <a:gd name="connsiteX3" fmla="*/ 5226 w 9611"/>
                    <a:gd name="connsiteY3" fmla="*/ 532 h 10000"/>
                    <a:gd name="connsiteX4" fmla="*/ 4922 w 9611"/>
                    <a:gd name="connsiteY4" fmla="*/ 1510 h 10000"/>
                    <a:gd name="connsiteX5" fmla="*/ 5207 w 9611"/>
                    <a:gd name="connsiteY5" fmla="*/ 1656 h 10000"/>
                    <a:gd name="connsiteX6" fmla="*/ 4946 w 9611"/>
                    <a:gd name="connsiteY6" fmla="*/ 1971 h 10000"/>
                    <a:gd name="connsiteX7" fmla="*/ 5207 w 9611"/>
                    <a:gd name="connsiteY7" fmla="*/ 2188 h 10000"/>
                    <a:gd name="connsiteX8" fmla="*/ 6018 w 9611"/>
                    <a:gd name="connsiteY8" fmla="*/ 1359 h 10000"/>
                    <a:gd name="connsiteX9" fmla="*/ 7549 w 9611"/>
                    <a:gd name="connsiteY9" fmla="*/ 245 h 10000"/>
                    <a:gd name="connsiteX10" fmla="*/ 8338 w 9611"/>
                    <a:gd name="connsiteY10" fmla="*/ 0 h 10000"/>
                    <a:gd name="connsiteX11" fmla="*/ 9606 w 9611"/>
                    <a:gd name="connsiteY11" fmla="*/ 997 h 10000"/>
                    <a:gd name="connsiteX12" fmla="*/ 8758 w 9611"/>
                    <a:gd name="connsiteY12" fmla="*/ 1702 h 10000"/>
                    <a:gd name="connsiteX13" fmla="*/ 8181 w 9611"/>
                    <a:gd name="connsiteY13" fmla="*/ 1317 h 10000"/>
                    <a:gd name="connsiteX14" fmla="*/ 5341 w 9611"/>
                    <a:gd name="connsiteY14" fmla="*/ 3213 h 10000"/>
                    <a:gd name="connsiteX15" fmla="*/ 4553 w 9611"/>
                    <a:gd name="connsiteY15" fmla="*/ 2729 h 10000"/>
                    <a:gd name="connsiteX16" fmla="*/ 3810 w 9611"/>
                    <a:gd name="connsiteY16" fmla="*/ 3578 h 10000"/>
                    <a:gd name="connsiteX17" fmla="*/ 3589 w 9611"/>
                    <a:gd name="connsiteY17" fmla="*/ 4139 h 10000"/>
                    <a:gd name="connsiteX18" fmla="*/ 3306 w 9611"/>
                    <a:gd name="connsiteY18" fmla="*/ 4476 h 10000"/>
                    <a:gd name="connsiteX19" fmla="*/ 2890 w 9611"/>
                    <a:gd name="connsiteY19" fmla="*/ 5497 h 10000"/>
                    <a:gd name="connsiteX20" fmla="*/ 2694 w 9611"/>
                    <a:gd name="connsiteY20" fmla="*/ 6475 h 10000"/>
                    <a:gd name="connsiteX21" fmla="*/ 2186 w 9611"/>
                    <a:gd name="connsiteY21" fmla="*/ 7372 h 10000"/>
                    <a:gd name="connsiteX22" fmla="*/ 1728 w 9611"/>
                    <a:gd name="connsiteY22" fmla="*/ 8320 h 10000"/>
                    <a:gd name="connsiteX23" fmla="*/ 0 w 9611"/>
                    <a:gd name="connsiteY23" fmla="*/ 10000 h 10000"/>
                    <a:gd name="connsiteX0" fmla="*/ 0 w 9995"/>
                    <a:gd name="connsiteY0" fmla="*/ 10000 h 10000"/>
                    <a:gd name="connsiteX1" fmla="*/ 4573 w 9995"/>
                    <a:gd name="connsiteY1" fmla="*/ 389 h 10000"/>
                    <a:gd name="connsiteX2" fmla="*/ 4648 w 9995"/>
                    <a:gd name="connsiteY2" fmla="*/ 806 h 10000"/>
                    <a:gd name="connsiteX3" fmla="*/ 5438 w 9995"/>
                    <a:gd name="connsiteY3" fmla="*/ 532 h 10000"/>
                    <a:gd name="connsiteX4" fmla="*/ 5121 w 9995"/>
                    <a:gd name="connsiteY4" fmla="*/ 1510 h 10000"/>
                    <a:gd name="connsiteX5" fmla="*/ 5418 w 9995"/>
                    <a:gd name="connsiteY5" fmla="*/ 1656 h 10000"/>
                    <a:gd name="connsiteX6" fmla="*/ 5146 w 9995"/>
                    <a:gd name="connsiteY6" fmla="*/ 1971 h 10000"/>
                    <a:gd name="connsiteX7" fmla="*/ 5418 w 9995"/>
                    <a:gd name="connsiteY7" fmla="*/ 2188 h 10000"/>
                    <a:gd name="connsiteX8" fmla="*/ 6262 w 9995"/>
                    <a:gd name="connsiteY8" fmla="*/ 1359 h 10000"/>
                    <a:gd name="connsiteX9" fmla="*/ 7855 w 9995"/>
                    <a:gd name="connsiteY9" fmla="*/ 245 h 10000"/>
                    <a:gd name="connsiteX10" fmla="*/ 8675 w 9995"/>
                    <a:gd name="connsiteY10" fmla="*/ 0 h 10000"/>
                    <a:gd name="connsiteX11" fmla="*/ 9995 w 9995"/>
                    <a:gd name="connsiteY11" fmla="*/ 997 h 10000"/>
                    <a:gd name="connsiteX12" fmla="*/ 8512 w 9995"/>
                    <a:gd name="connsiteY12" fmla="*/ 1317 h 10000"/>
                    <a:gd name="connsiteX13" fmla="*/ 5557 w 9995"/>
                    <a:gd name="connsiteY13" fmla="*/ 3213 h 10000"/>
                    <a:gd name="connsiteX14" fmla="*/ 4737 w 9995"/>
                    <a:gd name="connsiteY14" fmla="*/ 2729 h 10000"/>
                    <a:gd name="connsiteX15" fmla="*/ 3964 w 9995"/>
                    <a:gd name="connsiteY15" fmla="*/ 3578 h 10000"/>
                    <a:gd name="connsiteX16" fmla="*/ 3734 w 9995"/>
                    <a:gd name="connsiteY16" fmla="*/ 4139 h 10000"/>
                    <a:gd name="connsiteX17" fmla="*/ 3440 w 9995"/>
                    <a:gd name="connsiteY17" fmla="*/ 4476 h 10000"/>
                    <a:gd name="connsiteX18" fmla="*/ 3007 w 9995"/>
                    <a:gd name="connsiteY18" fmla="*/ 5497 h 10000"/>
                    <a:gd name="connsiteX19" fmla="*/ 2803 w 9995"/>
                    <a:gd name="connsiteY19" fmla="*/ 6475 h 10000"/>
                    <a:gd name="connsiteX20" fmla="*/ 2274 w 9995"/>
                    <a:gd name="connsiteY20" fmla="*/ 7372 h 10000"/>
                    <a:gd name="connsiteX21" fmla="*/ 1798 w 9995"/>
                    <a:gd name="connsiteY21" fmla="*/ 8320 h 10000"/>
                    <a:gd name="connsiteX22" fmla="*/ 0 w 9995"/>
                    <a:gd name="connsiteY22" fmla="*/ 10000 h 10000"/>
                    <a:gd name="connsiteX0" fmla="*/ 0 w 8679"/>
                    <a:gd name="connsiteY0" fmla="*/ 10000 h 10000"/>
                    <a:gd name="connsiteX1" fmla="*/ 4575 w 8679"/>
                    <a:gd name="connsiteY1" fmla="*/ 389 h 10000"/>
                    <a:gd name="connsiteX2" fmla="*/ 4650 w 8679"/>
                    <a:gd name="connsiteY2" fmla="*/ 806 h 10000"/>
                    <a:gd name="connsiteX3" fmla="*/ 5441 w 8679"/>
                    <a:gd name="connsiteY3" fmla="*/ 532 h 10000"/>
                    <a:gd name="connsiteX4" fmla="*/ 5124 w 8679"/>
                    <a:gd name="connsiteY4" fmla="*/ 1510 h 10000"/>
                    <a:gd name="connsiteX5" fmla="*/ 5421 w 8679"/>
                    <a:gd name="connsiteY5" fmla="*/ 1656 h 10000"/>
                    <a:gd name="connsiteX6" fmla="*/ 5149 w 8679"/>
                    <a:gd name="connsiteY6" fmla="*/ 1971 h 10000"/>
                    <a:gd name="connsiteX7" fmla="*/ 5421 w 8679"/>
                    <a:gd name="connsiteY7" fmla="*/ 2188 h 10000"/>
                    <a:gd name="connsiteX8" fmla="*/ 6265 w 8679"/>
                    <a:gd name="connsiteY8" fmla="*/ 1359 h 10000"/>
                    <a:gd name="connsiteX9" fmla="*/ 7859 w 8679"/>
                    <a:gd name="connsiteY9" fmla="*/ 245 h 10000"/>
                    <a:gd name="connsiteX10" fmla="*/ 8679 w 8679"/>
                    <a:gd name="connsiteY10" fmla="*/ 0 h 10000"/>
                    <a:gd name="connsiteX11" fmla="*/ 8516 w 8679"/>
                    <a:gd name="connsiteY11" fmla="*/ 1317 h 10000"/>
                    <a:gd name="connsiteX12" fmla="*/ 5560 w 8679"/>
                    <a:gd name="connsiteY12" fmla="*/ 3213 h 10000"/>
                    <a:gd name="connsiteX13" fmla="*/ 4739 w 8679"/>
                    <a:gd name="connsiteY13" fmla="*/ 2729 h 10000"/>
                    <a:gd name="connsiteX14" fmla="*/ 3966 w 8679"/>
                    <a:gd name="connsiteY14" fmla="*/ 3578 h 10000"/>
                    <a:gd name="connsiteX15" fmla="*/ 3736 w 8679"/>
                    <a:gd name="connsiteY15" fmla="*/ 4139 h 10000"/>
                    <a:gd name="connsiteX16" fmla="*/ 3442 w 8679"/>
                    <a:gd name="connsiteY16" fmla="*/ 4476 h 10000"/>
                    <a:gd name="connsiteX17" fmla="*/ 3009 w 8679"/>
                    <a:gd name="connsiteY17" fmla="*/ 5497 h 10000"/>
                    <a:gd name="connsiteX18" fmla="*/ 2804 w 8679"/>
                    <a:gd name="connsiteY18" fmla="*/ 6475 h 10000"/>
                    <a:gd name="connsiteX19" fmla="*/ 2275 w 8679"/>
                    <a:gd name="connsiteY19" fmla="*/ 7372 h 10000"/>
                    <a:gd name="connsiteX20" fmla="*/ 1799 w 8679"/>
                    <a:gd name="connsiteY20" fmla="*/ 8320 h 10000"/>
                    <a:gd name="connsiteX21" fmla="*/ 0 w 8679"/>
                    <a:gd name="connsiteY21" fmla="*/ 10000 h 10000"/>
                    <a:gd name="connsiteX0" fmla="*/ 0 w 9812"/>
                    <a:gd name="connsiteY0" fmla="*/ 9755 h 9755"/>
                    <a:gd name="connsiteX1" fmla="*/ 5271 w 9812"/>
                    <a:gd name="connsiteY1" fmla="*/ 144 h 9755"/>
                    <a:gd name="connsiteX2" fmla="*/ 5358 w 9812"/>
                    <a:gd name="connsiteY2" fmla="*/ 561 h 9755"/>
                    <a:gd name="connsiteX3" fmla="*/ 6269 w 9812"/>
                    <a:gd name="connsiteY3" fmla="*/ 287 h 9755"/>
                    <a:gd name="connsiteX4" fmla="*/ 5904 w 9812"/>
                    <a:gd name="connsiteY4" fmla="*/ 1265 h 9755"/>
                    <a:gd name="connsiteX5" fmla="*/ 6246 w 9812"/>
                    <a:gd name="connsiteY5" fmla="*/ 1411 h 9755"/>
                    <a:gd name="connsiteX6" fmla="*/ 5933 w 9812"/>
                    <a:gd name="connsiteY6" fmla="*/ 1726 h 9755"/>
                    <a:gd name="connsiteX7" fmla="*/ 6246 w 9812"/>
                    <a:gd name="connsiteY7" fmla="*/ 1943 h 9755"/>
                    <a:gd name="connsiteX8" fmla="*/ 7219 w 9812"/>
                    <a:gd name="connsiteY8" fmla="*/ 1114 h 9755"/>
                    <a:gd name="connsiteX9" fmla="*/ 9055 w 9812"/>
                    <a:gd name="connsiteY9" fmla="*/ 0 h 9755"/>
                    <a:gd name="connsiteX10" fmla="*/ 9812 w 9812"/>
                    <a:gd name="connsiteY10" fmla="*/ 1072 h 9755"/>
                    <a:gd name="connsiteX11" fmla="*/ 6406 w 9812"/>
                    <a:gd name="connsiteY11" fmla="*/ 2968 h 9755"/>
                    <a:gd name="connsiteX12" fmla="*/ 5460 w 9812"/>
                    <a:gd name="connsiteY12" fmla="*/ 2484 h 9755"/>
                    <a:gd name="connsiteX13" fmla="*/ 4570 w 9812"/>
                    <a:gd name="connsiteY13" fmla="*/ 3333 h 9755"/>
                    <a:gd name="connsiteX14" fmla="*/ 4305 w 9812"/>
                    <a:gd name="connsiteY14" fmla="*/ 3894 h 9755"/>
                    <a:gd name="connsiteX15" fmla="*/ 3966 w 9812"/>
                    <a:gd name="connsiteY15" fmla="*/ 4231 h 9755"/>
                    <a:gd name="connsiteX16" fmla="*/ 3467 w 9812"/>
                    <a:gd name="connsiteY16" fmla="*/ 5252 h 9755"/>
                    <a:gd name="connsiteX17" fmla="*/ 3231 w 9812"/>
                    <a:gd name="connsiteY17" fmla="*/ 6230 h 9755"/>
                    <a:gd name="connsiteX18" fmla="*/ 2621 w 9812"/>
                    <a:gd name="connsiteY18" fmla="*/ 7127 h 9755"/>
                    <a:gd name="connsiteX19" fmla="*/ 2073 w 9812"/>
                    <a:gd name="connsiteY19" fmla="*/ 8075 h 9755"/>
                    <a:gd name="connsiteX20" fmla="*/ 0 w 9812"/>
                    <a:gd name="connsiteY20" fmla="*/ 9755 h 9755"/>
                    <a:gd name="connsiteX0" fmla="*/ 0 w 10000"/>
                    <a:gd name="connsiteY0" fmla="*/ 9852 h 9852"/>
                    <a:gd name="connsiteX1" fmla="*/ 5372 w 10000"/>
                    <a:gd name="connsiteY1" fmla="*/ 0 h 9852"/>
                    <a:gd name="connsiteX2" fmla="*/ 5461 w 10000"/>
                    <a:gd name="connsiteY2" fmla="*/ 427 h 9852"/>
                    <a:gd name="connsiteX3" fmla="*/ 6389 w 10000"/>
                    <a:gd name="connsiteY3" fmla="*/ 146 h 9852"/>
                    <a:gd name="connsiteX4" fmla="*/ 6017 w 10000"/>
                    <a:gd name="connsiteY4" fmla="*/ 1149 h 9852"/>
                    <a:gd name="connsiteX5" fmla="*/ 6366 w 10000"/>
                    <a:gd name="connsiteY5" fmla="*/ 1298 h 9852"/>
                    <a:gd name="connsiteX6" fmla="*/ 6047 w 10000"/>
                    <a:gd name="connsiteY6" fmla="*/ 1621 h 9852"/>
                    <a:gd name="connsiteX7" fmla="*/ 6366 w 10000"/>
                    <a:gd name="connsiteY7" fmla="*/ 1844 h 9852"/>
                    <a:gd name="connsiteX8" fmla="*/ 7357 w 10000"/>
                    <a:gd name="connsiteY8" fmla="*/ 994 h 9852"/>
                    <a:gd name="connsiteX9" fmla="*/ 10000 w 10000"/>
                    <a:gd name="connsiteY9" fmla="*/ 951 h 9852"/>
                    <a:gd name="connsiteX10" fmla="*/ 6529 w 10000"/>
                    <a:gd name="connsiteY10" fmla="*/ 2895 h 9852"/>
                    <a:gd name="connsiteX11" fmla="*/ 5565 w 10000"/>
                    <a:gd name="connsiteY11" fmla="*/ 2398 h 9852"/>
                    <a:gd name="connsiteX12" fmla="*/ 4658 w 10000"/>
                    <a:gd name="connsiteY12" fmla="*/ 3269 h 9852"/>
                    <a:gd name="connsiteX13" fmla="*/ 4387 w 10000"/>
                    <a:gd name="connsiteY13" fmla="*/ 3844 h 9852"/>
                    <a:gd name="connsiteX14" fmla="*/ 4042 w 10000"/>
                    <a:gd name="connsiteY14" fmla="*/ 4189 h 9852"/>
                    <a:gd name="connsiteX15" fmla="*/ 3533 w 10000"/>
                    <a:gd name="connsiteY15" fmla="*/ 5236 h 9852"/>
                    <a:gd name="connsiteX16" fmla="*/ 3293 w 10000"/>
                    <a:gd name="connsiteY16" fmla="*/ 6238 h 9852"/>
                    <a:gd name="connsiteX17" fmla="*/ 2671 w 10000"/>
                    <a:gd name="connsiteY17" fmla="*/ 7158 h 9852"/>
                    <a:gd name="connsiteX18" fmla="*/ 2113 w 10000"/>
                    <a:gd name="connsiteY18" fmla="*/ 8130 h 9852"/>
                    <a:gd name="connsiteX19" fmla="*/ 0 w 10000"/>
                    <a:gd name="connsiteY19" fmla="*/ 9852 h 9852"/>
                    <a:gd name="connsiteX0" fmla="*/ 0 w 7357"/>
                    <a:gd name="connsiteY0" fmla="*/ 10000 h 10000"/>
                    <a:gd name="connsiteX1" fmla="*/ 5372 w 7357"/>
                    <a:gd name="connsiteY1" fmla="*/ 0 h 10000"/>
                    <a:gd name="connsiteX2" fmla="*/ 5461 w 7357"/>
                    <a:gd name="connsiteY2" fmla="*/ 433 h 10000"/>
                    <a:gd name="connsiteX3" fmla="*/ 6389 w 7357"/>
                    <a:gd name="connsiteY3" fmla="*/ 148 h 10000"/>
                    <a:gd name="connsiteX4" fmla="*/ 6017 w 7357"/>
                    <a:gd name="connsiteY4" fmla="*/ 1166 h 10000"/>
                    <a:gd name="connsiteX5" fmla="*/ 6366 w 7357"/>
                    <a:gd name="connsiteY5" fmla="*/ 1317 h 10000"/>
                    <a:gd name="connsiteX6" fmla="*/ 6047 w 7357"/>
                    <a:gd name="connsiteY6" fmla="*/ 1645 h 10000"/>
                    <a:gd name="connsiteX7" fmla="*/ 6366 w 7357"/>
                    <a:gd name="connsiteY7" fmla="*/ 1872 h 10000"/>
                    <a:gd name="connsiteX8" fmla="*/ 7357 w 7357"/>
                    <a:gd name="connsiteY8" fmla="*/ 1009 h 10000"/>
                    <a:gd name="connsiteX9" fmla="*/ 6529 w 7357"/>
                    <a:gd name="connsiteY9" fmla="*/ 2938 h 10000"/>
                    <a:gd name="connsiteX10" fmla="*/ 5565 w 7357"/>
                    <a:gd name="connsiteY10" fmla="*/ 2434 h 10000"/>
                    <a:gd name="connsiteX11" fmla="*/ 4658 w 7357"/>
                    <a:gd name="connsiteY11" fmla="*/ 3318 h 10000"/>
                    <a:gd name="connsiteX12" fmla="*/ 4387 w 7357"/>
                    <a:gd name="connsiteY12" fmla="*/ 3902 h 10000"/>
                    <a:gd name="connsiteX13" fmla="*/ 4042 w 7357"/>
                    <a:gd name="connsiteY13" fmla="*/ 4252 h 10000"/>
                    <a:gd name="connsiteX14" fmla="*/ 3533 w 7357"/>
                    <a:gd name="connsiteY14" fmla="*/ 5315 h 10000"/>
                    <a:gd name="connsiteX15" fmla="*/ 3293 w 7357"/>
                    <a:gd name="connsiteY15" fmla="*/ 6332 h 10000"/>
                    <a:gd name="connsiteX16" fmla="*/ 2671 w 7357"/>
                    <a:gd name="connsiteY16" fmla="*/ 7266 h 10000"/>
                    <a:gd name="connsiteX17" fmla="*/ 2113 w 7357"/>
                    <a:gd name="connsiteY17" fmla="*/ 8252 h 10000"/>
                    <a:gd name="connsiteX18" fmla="*/ 0 w 7357"/>
                    <a:gd name="connsiteY18" fmla="*/ 10000 h 10000"/>
                    <a:gd name="connsiteX0" fmla="*/ 0 w 8875"/>
                    <a:gd name="connsiteY0" fmla="*/ 10000 h 10000"/>
                    <a:gd name="connsiteX1" fmla="*/ 7302 w 8875"/>
                    <a:gd name="connsiteY1" fmla="*/ 0 h 10000"/>
                    <a:gd name="connsiteX2" fmla="*/ 7423 w 8875"/>
                    <a:gd name="connsiteY2" fmla="*/ 433 h 10000"/>
                    <a:gd name="connsiteX3" fmla="*/ 8684 w 8875"/>
                    <a:gd name="connsiteY3" fmla="*/ 148 h 10000"/>
                    <a:gd name="connsiteX4" fmla="*/ 8179 w 8875"/>
                    <a:gd name="connsiteY4" fmla="*/ 1166 h 10000"/>
                    <a:gd name="connsiteX5" fmla="*/ 8653 w 8875"/>
                    <a:gd name="connsiteY5" fmla="*/ 1317 h 10000"/>
                    <a:gd name="connsiteX6" fmla="*/ 8219 w 8875"/>
                    <a:gd name="connsiteY6" fmla="*/ 1645 h 10000"/>
                    <a:gd name="connsiteX7" fmla="*/ 8653 w 8875"/>
                    <a:gd name="connsiteY7" fmla="*/ 1872 h 10000"/>
                    <a:gd name="connsiteX8" fmla="*/ 8875 w 8875"/>
                    <a:gd name="connsiteY8" fmla="*/ 2938 h 10000"/>
                    <a:gd name="connsiteX9" fmla="*/ 7564 w 8875"/>
                    <a:gd name="connsiteY9" fmla="*/ 2434 h 10000"/>
                    <a:gd name="connsiteX10" fmla="*/ 6331 w 8875"/>
                    <a:gd name="connsiteY10" fmla="*/ 3318 h 10000"/>
                    <a:gd name="connsiteX11" fmla="*/ 5963 w 8875"/>
                    <a:gd name="connsiteY11" fmla="*/ 3902 h 10000"/>
                    <a:gd name="connsiteX12" fmla="*/ 5494 w 8875"/>
                    <a:gd name="connsiteY12" fmla="*/ 4252 h 10000"/>
                    <a:gd name="connsiteX13" fmla="*/ 4802 w 8875"/>
                    <a:gd name="connsiteY13" fmla="*/ 5315 h 10000"/>
                    <a:gd name="connsiteX14" fmla="*/ 4476 w 8875"/>
                    <a:gd name="connsiteY14" fmla="*/ 6332 h 10000"/>
                    <a:gd name="connsiteX15" fmla="*/ 3631 w 8875"/>
                    <a:gd name="connsiteY15" fmla="*/ 7266 h 10000"/>
                    <a:gd name="connsiteX16" fmla="*/ 2872 w 8875"/>
                    <a:gd name="connsiteY16" fmla="*/ 8252 h 10000"/>
                    <a:gd name="connsiteX17" fmla="*/ 0 w 8875"/>
                    <a:gd name="connsiteY17" fmla="*/ 10000 h 10000"/>
                    <a:gd name="connsiteX0" fmla="*/ 0 w 10012"/>
                    <a:gd name="connsiteY0" fmla="*/ 10000 h 10000"/>
                    <a:gd name="connsiteX1" fmla="*/ 8228 w 10012"/>
                    <a:gd name="connsiteY1" fmla="*/ 0 h 10000"/>
                    <a:gd name="connsiteX2" fmla="*/ 8364 w 10012"/>
                    <a:gd name="connsiteY2" fmla="*/ 433 h 10000"/>
                    <a:gd name="connsiteX3" fmla="*/ 9785 w 10012"/>
                    <a:gd name="connsiteY3" fmla="*/ 148 h 10000"/>
                    <a:gd name="connsiteX4" fmla="*/ 9216 w 10012"/>
                    <a:gd name="connsiteY4" fmla="*/ 1166 h 10000"/>
                    <a:gd name="connsiteX5" fmla="*/ 9750 w 10012"/>
                    <a:gd name="connsiteY5" fmla="*/ 1317 h 10000"/>
                    <a:gd name="connsiteX6" fmla="*/ 9261 w 10012"/>
                    <a:gd name="connsiteY6" fmla="*/ 1645 h 10000"/>
                    <a:gd name="connsiteX7" fmla="*/ 10000 w 10012"/>
                    <a:gd name="connsiteY7" fmla="*/ 2938 h 10000"/>
                    <a:gd name="connsiteX8" fmla="*/ 8523 w 10012"/>
                    <a:gd name="connsiteY8" fmla="*/ 2434 h 10000"/>
                    <a:gd name="connsiteX9" fmla="*/ 7134 w 10012"/>
                    <a:gd name="connsiteY9" fmla="*/ 3318 h 10000"/>
                    <a:gd name="connsiteX10" fmla="*/ 6719 w 10012"/>
                    <a:gd name="connsiteY10" fmla="*/ 3902 h 10000"/>
                    <a:gd name="connsiteX11" fmla="*/ 6190 w 10012"/>
                    <a:gd name="connsiteY11" fmla="*/ 4252 h 10000"/>
                    <a:gd name="connsiteX12" fmla="*/ 5411 w 10012"/>
                    <a:gd name="connsiteY12" fmla="*/ 5315 h 10000"/>
                    <a:gd name="connsiteX13" fmla="*/ 5043 w 10012"/>
                    <a:gd name="connsiteY13" fmla="*/ 6332 h 10000"/>
                    <a:gd name="connsiteX14" fmla="*/ 4091 w 10012"/>
                    <a:gd name="connsiteY14" fmla="*/ 7266 h 10000"/>
                    <a:gd name="connsiteX15" fmla="*/ 3236 w 10012"/>
                    <a:gd name="connsiteY15" fmla="*/ 8252 h 10000"/>
                    <a:gd name="connsiteX16" fmla="*/ 0 w 10012"/>
                    <a:gd name="connsiteY16" fmla="*/ 10000 h 10000"/>
                    <a:gd name="connsiteX0" fmla="*/ 0 w 9785"/>
                    <a:gd name="connsiteY0" fmla="*/ 10000 h 10000"/>
                    <a:gd name="connsiteX1" fmla="*/ 8228 w 9785"/>
                    <a:gd name="connsiteY1" fmla="*/ 0 h 10000"/>
                    <a:gd name="connsiteX2" fmla="*/ 8364 w 9785"/>
                    <a:gd name="connsiteY2" fmla="*/ 433 h 10000"/>
                    <a:gd name="connsiteX3" fmla="*/ 9785 w 9785"/>
                    <a:gd name="connsiteY3" fmla="*/ 148 h 10000"/>
                    <a:gd name="connsiteX4" fmla="*/ 9216 w 9785"/>
                    <a:gd name="connsiteY4" fmla="*/ 1166 h 10000"/>
                    <a:gd name="connsiteX5" fmla="*/ 9750 w 9785"/>
                    <a:gd name="connsiteY5" fmla="*/ 1317 h 10000"/>
                    <a:gd name="connsiteX6" fmla="*/ 9261 w 9785"/>
                    <a:gd name="connsiteY6" fmla="*/ 1645 h 10000"/>
                    <a:gd name="connsiteX7" fmla="*/ 8523 w 9785"/>
                    <a:gd name="connsiteY7" fmla="*/ 2434 h 10000"/>
                    <a:gd name="connsiteX8" fmla="*/ 7134 w 9785"/>
                    <a:gd name="connsiteY8" fmla="*/ 3318 h 10000"/>
                    <a:gd name="connsiteX9" fmla="*/ 6719 w 9785"/>
                    <a:gd name="connsiteY9" fmla="*/ 3902 h 10000"/>
                    <a:gd name="connsiteX10" fmla="*/ 6190 w 9785"/>
                    <a:gd name="connsiteY10" fmla="*/ 4252 h 10000"/>
                    <a:gd name="connsiteX11" fmla="*/ 5411 w 9785"/>
                    <a:gd name="connsiteY11" fmla="*/ 5315 h 10000"/>
                    <a:gd name="connsiteX12" fmla="*/ 5043 w 9785"/>
                    <a:gd name="connsiteY12" fmla="*/ 6332 h 10000"/>
                    <a:gd name="connsiteX13" fmla="*/ 4091 w 9785"/>
                    <a:gd name="connsiteY13" fmla="*/ 7266 h 10000"/>
                    <a:gd name="connsiteX14" fmla="*/ 3236 w 9785"/>
                    <a:gd name="connsiteY14" fmla="*/ 8252 h 10000"/>
                    <a:gd name="connsiteX15" fmla="*/ 0 w 9785"/>
                    <a:gd name="connsiteY15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9964 w 10000"/>
                    <a:gd name="connsiteY5" fmla="*/ 1317 h 10000"/>
                    <a:gd name="connsiteX6" fmla="*/ 8710 w 10000"/>
                    <a:gd name="connsiteY6" fmla="*/ 2434 h 10000"/>
                    <a:gd name="connsiteX7" fmla="*/ 7291 w 10000"/>
                    <a:gd name="connsiteY7" fmla="*/ 3318 h 10000"/>
                    <a:gd name="connsiteX8" fmla="*/ 6867 w 10000"/>
                    <a:gd name="connsiteY8" fmla="*/ 3902 h 10000"/>
                    <a:gd name="connsiteX9" fmla="*/ 6326 w 10000"/>
                    <a:gd name="connsiteY9" fmla="*/ 4252 h 10000"/>
                    <a:gd name="connsiteX10" fmla="*/ 5530 w 10000"/>
                    <a:gd name="connsiteY10" fmla="*/ 5315 h 10000"/>
                    <a:gd name="connsiteX11" fmla="*/ 5154 w 10000"/>
                    <a:gd name="connsiteY11" fmla="*/ 6332 h 10000"/>
                    <a:gd name="connsiteX12" fmla="*/ 4181 w 10000"/>
                    <a:gd name="connsiteY12" fmla="*/ 7266 h 10000"/>
                    <a:gd name="connsiteX13" fmla="*/ 3307 w 10000"/>
                    <a:gd name="connsiteY13" fmla="*/ 8252 h 10000"/>
                    <a:gd name="connsiteX14" fmla="*/ 0 w 10000"/>
                    <a:gd name="connsiteY14" fmla="*/ 10000 h 10000"/>
                    <a:gd name="connsiteX0" fmla="*/ 0 w 10000"/>
                    <a:gd name="connsiteY0" fmla="*/ 10000 h 10000"/>
                    <a:gd name="connsiteX1" fmla="*/ 8409 w 10000"/>
                    <a:gd name="connsiteY1" fmla="*/ 0 h 10000"/>
                    <a:gd name="connsiteX2" fmla="*/ 8548 w 10000"/>
                    <a:gd name="connsiteY2" fmla="*/ 433 h 10000"/>
                    <a:gd name="connsiteX3" fmla="*/ 10000 w 10000"/>
                    <a:gd name="connsiteY3" fmla="*/ 148 h 10000"/>
                    <a:gd name="connsiteX4" fmla="*/ 9418 w 10000"/>
                    <a:gd name="connsiteY4" fmla="*/ 1166 h 10000"/>
                    <a:gd name="connsiteX5" fmla="*/ 8710 w 10000"/>
                    <a:gd name="connsiteY5" fmla="*/ 2434 h 10000"/>
                    <a:gd name="connsiteX6" fmla="*/ 7291 w 10000"/>
                    <a:gd name="connsiteY6" fmla="*/ 3318 h 10000"/>
                    <a:gd name="connsiteX7" fmla="*/ 6867 w 10000"/>
                    <a:gd name="connsiteY7" fmla="*/ 3902 h 10000"/>
                    <a:gd name="connsiteX8" fmla="*/ 6326 w 10000"/>
                    <a:gd name="connsiteY8" fmla="*/ 4252 h 10000"/>
                    <a:gd name="connsiteX9" fmla="*/ 5530 w 10000"/>
                    <a:gd name="connsiteY9" fmla="*/ 5315 h 10000"/>
                    <a:gd name="connsiteX10" fmla="*/ 5154 w 10000"/>
                    <a:gd name="connsiteY10" fmla="*/ 6332 h 10000"/>
                    <a:gd name="connsiteX11" fmla="*/ 4181 w 10000"/>
                    <a:gd name="connsiteY11" fmla="*/ 7266 h 10000"/>
                    <a:gd name="connsiteX12" fmla="*/ 3307 w 10000"/>
                    <a:gd name="connsiteY12" fmla="*/ 8252 h 10000"/>
                    <a:gd name="connsiteX13" fmla="*/ 0 w 10000"/>
                    <a:gd name="connsiteY13" fmla="*/ 10000 h 10000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8548 w 10000"/>
                    <a:gd name="connsiteY2" fmla="*/ 2448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10000 w 10000"/>
                    <a:gd name="connsiteY3" fmla="*/ 2163 h 12015"/>
                    <a:gd name="connsiteX4" fmla="*/ 9418 w 10000"/>
                    <a:gd name="connsiteY4" fmla="*/ 3181 h 12015"/>
                    <a:gd name="connsiteX5" fmla="*/ 8710 w 10000"/>
                    <a:gd name="connsiteY5" fmla="*/ 4449 h 12015"/>
                    <a:gd name="connsiteX6" fmla="*/ 7291 w 10000"/>
                    <a:gd name="connsiteY6" fmla="*/ 5333 h 12015"/>
                    <a:gd name="connsiteX7" fmla="*/ 6867 w 10000"/>
                    <a:gd name="connsiteY7" fmla="*/ 5917 h 12015"/>
                    <a:gd name="connsiteX8" fmla="*/ 6326 w 10000"/>
                    <a:gd name="connsiteY8" fmla="*/ 6267 h 12015"/>
                    <a:gd name="connsiteX9" fmla="*/ 5530 w 10000"/>
                    <a:gd name="connsiteY9" fmla="*/ 7330 h 12015"/>
                    <a:gd name="connsiteX10" fmla="*/ 5154 w 10000"/>
                    <a:gd name="connsiteY10" fmla="*/ 8347 h 12015"/>
                    <a:gd name="connsiteX11" fmla="*/ 4181 w 10000"/>
                    <a:gd name="connsiteY11" fmla="*/ 9281 h 12015"/>
                    <a:gd name="connsiteX12" fmla="*/ 3307 w 10000"/>
                    <a:gd name="connsiteY12" fmla="*/ 10267 h 12015"/>
                    <a:gd name="connsiteX13" fmla="*/ 0 w 10000"/>
                    <a:gd name="connsiteY13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284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330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10000"/>
                    <a:gd name="connsiteY0" fmla="*/ 12015 h 12015"/>
                    <a:gd name="connsiteX1" fmla="*/ 4299 w 10000"/>
                    <a:gd name="connsiteY1" fmla="*/ 0 h 12015"/>
                    <a:gd name="connsiteX2" fmla="*/ 5190 w 10000"/>
                    <a:gd name="connsiteY2" fmla="*/ 243 h 12015"/>
                    <a:gd name="connsiteX3" fmla="*/ 4571 w 10000"/>
                    <a:gd name="connsiteY3" fmla="*/ 887 h 12015"/>
                    <a:gd name="connsiteX4" fmla="*/ 10000 w 10000"/>
                    <a:gd name="connsiteY4" fmla="*/ 2163 h 12015"/>
                    <a:gd name="connsiteX5" fmla="*/ 9418 w 10000"/>
                    <a:gd name="connsiteY5" fmla="*/ 3181 h 12015"/>
                    <a:gd name="connsiteX6" fmla="*/ 8710 w 10000"/>
                    <a:gd name="connsiteY6" fmla="*/ 4449 h 12015"/>
                    <a:gd name="connsiteX7" fmla="*/ 7291 w 10000"/>
                    <a:gd name="connsiteY7" fmla="*/ 5333 h 12015"/>
                    <a:gd name="connsiteX8" fmla="*/ 6867 w 10000"/>
                    <a:gd name="connsiteY8" fmla="*/ 5917 h 12015"/>
                    <a:gd name="connsiteX9" fmla="*/ 6326 w 10000"/>
                    <a:gd name="connsiteY9" fmla="*/ 6267 h 12015"/>
                    <a:gd name="connsiteX10" fmla="*/ 5530 w 10000"/>
                    <a:gd name="connsiteY10" fmla="*/ 7330 h 12015"/>
                    <a:gd name="connsiteX11" fmla="*/ 5154 w 10000"/>
                    <a:gd name="connsiteY11" fmla="*/ 8347 h 12015"/>
                    <a:gd name="connsiteX12" fmla="*/ 4181 w 10000"/>
                    <a:gd name="connsiteY12" fmla="*/ 9281 h 12015"/>
                    <a:gd name="connsiteX13" fmla="*/ 3307 w 10000"/>
                    <a:gd name="connsiteY13" fmla="*/ 10267 h 12015"/>
                    <a:gd name="connsiteX14" fmla="*/ 0 w 10000"/>
                    <a:gd name="connsiteY14" fmla="*/ 12015 h 12015"/>
                    <a:gd name="connsiteX0" fmla="*/ 0 w 9426"/>
                    <a:gd name="connsiteY0" fmla="*/ 12015 h 12015"/>
                    <a:gd name="connsiteX1" fmla="*/ 4299 w 9426"/>
                    <a:gd name="connsiteY1" fmla="*/ 0 h 12015"/>
                    <a:gd name="connsiteX2" fmla="*/ 5190 w 9426"/>
                    <a:gd name="connsiteY2" fmla="*/ 243 h 12015"/>
                    <a:gd name="connsiteX3" fmla="*/ 4571 w 9426"/>
                    <a:gd name="connsiteY3" fmla="*/ 887 h 12015"/>
                    <a:gd name="connsiteX4" fmla="*/ 6454 w 9426"/>
                    <a:gd name="connsiteY4" fmla="*/ 1859 h 12015"/>
                    <a:gd name="connsiteX5" fmla="*/ 9418 w 9426"/>
                    <a:gd name="connsiteY5" fmla="*/ 3181 h 12015"/>
                    <a:gd name="connsiteX6" fmla="*/ 8710 w 9426"/>
                    <a:gd name="connsiteY6" fmla="*/ 4449 h 12015"/>
                    <a:gd name="connsiteX7" fmla="*/ 7291 w 9426"/>
                    <a:gd name="connsiteY7" fmla="*/ 5333 h 12015"/>
                    <a:gd name="connsiteX8" fmla="*/ 6867 w 9426"/>
                    <a:gd name="connsiteY8" fmla="*/ 5917 h 12015"/>
                    <a:gd name="connsiteX9" fmla="*/ 6326 w 9426"/>
                    <a:gd name="connsiteY9" fmla="*/ 6267 h 12015"/>
                    <a:gd name="connsiteX10" fmla="*/ 5530 w 9426"/>
                    <a:gd name="connsiteY10" fmla="*/ 7330 h 12015"/>
                    <a:gd name="connsiteX11" fmla="*/ 5154 w 9426"/>
                    <a:gd name="connsiteY11" fmla="*/ 8347 h 12015"/>
                    <a:gd name="connsiteX12" fmla="*/ 4181 w 9426"/>
                    <a:gd name="connsiteY12" fmla="*/ 9281 h 12015"/>
                    <a:gd name="connsiteX13" fmla="*/ 3307 w 9426"/>
                    <a:gd name="connsiteY13" fmla="*/ 10267 h 12015"/>
                    <a:gd name="connsiteX14" fmla="*/ 0 w 9426"/>
                    <a:gd name="connsiteY14" fmla="*/ 12015 h 12015"/>
                    <a:gd name="connsiteX0" fmla="*/ 0 w 9240"/>
                    <a:gd name="connsiteY0" fmla="*/ 10000 h 10000"/>
                    <a:gd name="connsiteX1" fmla="*/ 4561 w 9240"/>
                    <a:gd name="connsiteY1" fmla="*/ 0 h 10000"/>
                    <a:gd name="connsiteX2" fmla="*/ 5506 w 9240"/>
                    <a:gd name="connsiteY2" fmla="*/ 202 h 10000"/>
                    <a:gd name="connsiteX3" fmla="*/ 4849 w 9240"/>
                    <a:gd name="connsiteY3" fmla="*/ 738 h 10000"/>
                    <a:gd name="connsiteX4" fmla="*/ 6847 w 9240"/>
                    <a:gd name="connsiteY4" fmla="*/ 1547 h 10000"/>
                    <a:gd name="connsiteX5" fmla="*/ 6263 w 9240"/>
                    <a:gd name="connsiteY5" fmla="*/ 1999 h 10000"/>
                    <a:gd name="connsiteX6" fmla="*/ 9240 w 9240"/>
                    <a:gd name="connsiteY6" fmla="*/ 3703 h 10000"/>
                    <a:gd name="connsiteX7" fmla="*/ 7735 w 9240"/>
                    <a:gd name="connsiteY7" fmla="*/ 4439 h 10000"/>
                    <a:gd name="connsiteX8" fmla="*/ 7285 w 9240"/>
                    <a:gd name="connsiteY8" fmla="*/ 4925 h 10000"/>
                    <a:gd name="connsiteX9" fmla="*/ 6711 w 9240"/>
                    <a:gd name="connsiteY9" fmla="*/ 5216 h 10000"/>
                    <a:gd name="connsiteX10" fmla="*/ 5867 w 9240"/>
                    <a:gd name="connsiteY10" fmla="*/ 6101 h 10000"/>
                    <a:gd name="connsiteX11" fmla="*/ 5468 w 9240"/>
                    <a:gd name="connsiteY11" fmla="*/ 6947 h 10000"/>
                    <a:gd name="connsiteX12" fmla="*/ 4436 w 9240"/>
                    <a:gd name="connsiteY12" fmla="*/ 7725 h 10000"/>
                    <a:gd name="connsiteX13" fmla="*/ 3508 w 9240"/>
                    <a:gd name="connsiteY13" fmla="*/ 8545 h 10000"/>
                    <a:gd name="connsiteX14" fmla="*/ 0 w 9240"/>
                    <a:gd name="connsiteY14" fmla="*/ 10000 h 10000"/>
                    <a:gd name="connsiteX0" fmla="*/ 0 w 15008"/>
                    <a:gd name="connsiteY0" fmla="*/ 6994 h 8545"/>
                    <a:gd name="connsiteX1" fmla="*/ 9944 w 15008"/>
                    <a:gd name="connsiteY1" fmla="*/ 0 h 8545"/>
                    <a:gd name="connsiteX2" fmla="*/ 10967 w 15008"/>
                    <a:gd name="connsiteY2" fmla="*/ 202 h 8545"/>
                    <a:gd name="connsiteX3" fmla="*/ 10256 w 15008"/>
                    <a:gd name="connsiteY3" fmla="*/ 738 h 8545"/>
                    <a:gd name="connsiteX4" fmla="*/ 12418 w 15008"/>
                    <a:gd name="connsiteY4" fmla="*/ 1547 h 8545"/>
                    <a:gd name="connsiteX5" fmla="*/ 11786 w 15008"/>
                    <a:gd name="connsiteY5" fmla="*/ 1999 h 8545"/>
                    <a:gd name="connsiteX6" fmla="*/ 15008 w 15008"/>
                    <a:gd name="connsiteY6" fmla="*/ 3703 h 8545"/>
                    <a:gd name="connsiteX7" fmla="*/ 13379 w 15008"/>
                    <a:gd name="connsiteY7" fmla="*/ 4439 h 8545"/>
                    <a:gd name="connsiteX8" fmla="*/ 12892 w 15008"/>
                    <a:gd name="connsiteY8" fmla="*/ 4925 h 8545"/>
                    <a:gd name="connsiteX9" fmla="*/ 12271 w 15008"/>
                    <a:gd name="connsiteY9" fmla="*/ 5216 h 8545"/>
                    <a:gd name="connsiteX10" fmla="*/ 11358 w 15008"/>
                    <a:gd name="connsiteY10" fmla="*/ 6101 h 8545"/>
                    <a:gd name="connsiteX11" fmla="*/ 10926 w 15008"/>
                    <a:gd name="connsiteY11" fmla="*/ 6947 h 8545"/>
                    <a:gd name="connsiteX12" fmla="*/ 9809 w 15008"/>
                    <a:gd name="connsiteY12" fmla="*/ 7725 h 8545"/>
                    <a:gd name="connsiteX13" fmla="*/ 8805 w 15008"/>
                    <a:gd name="connsiteY13" fmla="*/ 8545 h 8545"/>
                    <a:gd name="connsiteX14" fmla="*/ 0 w 15008"/>
                    <a:gd name="connsiteY14" fmla="*/ 6994 h 8545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0 w 10000"/>
                    <a:gd name="connsiteY0" fmla="*/ 8185 h 10000"/>
                    <a:gd name="connsiteX1" fmla="*/ 6090 w 10000"/>
                    <a:gd name="connsiteY1" fmla="*/ 1160 h 10000"/>
                    <a:gd name="connsiteX2" fmla="*/ 6626 w 10000"/>
                    <a:gd name="connsiteY2" fmla="*/ 0 h 10000"/>
                    <a:gd name="connsiteX3" fmla="*/ 7307 w 10000"/>
                    <a:gd name="connsiteY3" fmla="*/ 236 h 10000"/>
                    <a:gd name="connsiteX4" fmla="*/ 6834 w 10000"/>
                    <a:gd name="connsiteY4" fmla="*/ 864 h 10000"/>
                    <a:gd name="connsiteX5" fmla="*/ 8274 w 10000"/>
                    <a:gd name="connsiteY5" fmla="*/ 1810 h 10000"/>
                    <a:gd name="connsiteX6" fmla="*/ 7853 w 10000"/>
                    <a:gd name="connsiteY6" fmla="*/ 2339 h 10000"/>
                    <a:gd name="connsiteX7" fmla="*/ 10000 w 10000"/>
                    <a:gd name="connsiteY7" fmla="*/ 4334 h 10000"/>
                    <a:gd name="connsiteX8" fmla="*/ 8915 w 10000"/>
                    <a:gd name="connsiteY8" fmla="*/ 5195 h 10000"/>
                    <a:gd name="connsiteX9" fmla="*/ 8590 w 10000"/>
                    <a:gd name="connsiteY9" fmla="*/ 5764 h 10000"/>
                    <a:gd name="connsiteX10" fmla="*/ 8176 w 10000"/>
                    <a:gd name="connsiteY10" fmla="*/ 6104 h 10000"/>
                    <a:gd name="connsiteX11" fmla="*/ 7568 w 10000"/>
                    <a:gd name="connsiteY11" fmla="*/ 7140 h 10000"/>
                    <a:gd name="connsiteX12" fmla="*/ 7280 w 10000"/>
                    <a:gd name="connsiteY12" fmla="*/ 8130 h 10000"/>
                    <a:gd name="connsiteX13" fmla="*/ 6536 w 10000"/>
                    <a:gd name="connsiteY13" fmla="*/ 9040 h 10000"/>
                    <a:gd name="connsiteX14" fmla="*/ 5867 w 10000"/>
                    <a:gd name="connsiteY14" fmla="*/ 10000 h 10000"/>
                    <a:gd name="connsiteX15" fmla="*/ 0 w 10000"/>
                    <a:gd name="connsiteY15" fmla="*/ 8185 h 10000"/>
                    <a:gd name="connsiteX0" fmla="*/ 11 w 10011"/>
                    <a:gd name="connsiteY0" fmla="*/ 8185 h 10000"/>
                    <a:gd name="connsiteX1" fmla="*/ 4636 w 10011"/>
                    <a:gd name="connsiteY1" fmla="*/ 2845 h 10000"/>
                    <a:gd name="connsiteX2" fmla="*/ 6101 w 10011"/>
                    <a:gd name="connsiteY2" fmla="*/ 1160 h 10000"/>
                    <a:gd name="connsiteX3" fmla="*/ 6637 w 10011"/>
                    <a:gd name="connsiteY3" fmla="*/ 0 h 10000"/>
                    <a:gd name="connsiteX4" fmla="*/ 7318 w 10011"/>
                    <a:gd name="connsiteY4" fmla="*/ 236 h 10000"/>
                    <a:gd name="connsiteX5" fmla="*/ 6845 w 10011"/>
                    <a:gd name="connsiteY5" fmla="*/ 864 h 10000"/>
                    <a:gd name="connsiteX6" fmla="*/ 8285 w 10011"/>
                    <a:gd name="connsiteY6" fmla="*/ 1810 h 10000"/>
                    <a:gd name="connsiteX7" fmla="*/ 7864 w 10011"/>
                    <a:gd name="connsiteY7" fmla="*/ 2339 h 10000"/>
                    <a:gd name="connsiteX8" fmla="*/ 10011 w 10011"/>
                    <a:gd name="connsiteY8" fmla="*/ 4334 h 10000"/>
                    <a:gd name="connsiteX9" fmla="*/ 8926 w 10011"/>
                    <a:gd name="connsiteY9" fmla="*/ 5195 h 10000"/>
                    <a:gd name="connsiteX10" fmla="*/ 8601 w 10011"/>
                    <a:gd name="connsiteY10" fmla="*/ 5764 h 10000"/>
                    <a:gd name="connsiteX11" fmla="*/ 8187 w 10011"/>
                    <a:gd name="connsiteY11" fmla="*/ 6104 h 10000"/>
                    <a:gd name="connsiteX12" fmla="*/ 7579 w 10011"/>
                    <a:gd name="connsiteY12" fmla="*/ 7140 h 10000"/>
                    <a:gd name="connsiteX13" fmla="*/ 7291 w 10011"/>
                    <a:gd name="connsiteY13" fmla="*/ 8130 h 10000"/>
                    <a:gd name="connsiteX14" fmla="*/ 6547 w 10011"/>
                    <a:gd name="connsiteY14" fmla="*/ 9040 h 10000"/>
                    <a:gd name="connsiteX15" fmla="*/ 5878 w 10011"/>
                    <a:gd name="connsiteY15" fmla="*/ 10000 h 10000"/>
                    <a:gd name="connsiteX16" fmla="*/ 11 w 10011"/>
                    <a:gd name="connsiteY16" fmla="*/ 8185 h 10000"/>
                    <a:gd name="connsiteX0" fmla="*/ 365 w 10365"/>
                    <a:gd name="connsiteY0" fmla="*/ 8185 h 10000"/>
                    <a:gd name="connsiteX1" fmla="*/ 1101 w 10365"/>
                    <a:gd name="connsiteY1" fmla="*/ 7030 h 10000"/>
                    <a:gd name="connsiteX2" fmla="*/ 4990 w 10365"/>
                    <a:gd name="connsiteY2" fmla="*/ 2845 h 10000"/>
                    <a:gd name="connsiteX3" fmla="*/ 6455 w 10365"/>
                    <a:gd name="connsiteY3" fmla="*/ 1160 h 10000"/>
                    <a:gd name="connsiteX4" fmla="*/ 6991 w 10365"/>
                    <a:gd name="connsiteY4" fmla="*/ 0 h 10000"/>
                    <a:gd name="connsiteX5" fmla="*/ 7672 w 10365"/>
                    <a:gd name="connsiteY5" fmla="*/ 236 h 10000"/>
                    <a:gd name="connsiteX6" fmla="*/ 7199 w 10365"/>
                    <a:gd name="connsiteY6" fmla="*/ 864 h 10000"/>
                    <a:gd name="connsiteX7" fmla="*/ 8639 w 10365"/>
                    <a:gd name="connsiteY7" fmla="*/ 1810 h 10000"/>
                    <a:gd name="connsiteX8" fmla="*/ 8218 w 10365"/>
                    <a:gd name="connsiteY8" fmla="*/ 2339 h 10000"/>
                    <a:gd name="connsiteX9" fmla="*/ 10365 w 10365"/>
                    <a:gd name="connsiteY9" fmla="*/ 4334 h 10000"/>
                    <a:gd name="connsiteX10" fmla="*/ 9280 w 10365"/>
                    <a:gd name="connsiteY10" fmla="*/ 5195 h 10000"/>
                    <a:gd name="connsiteX11" fmla="*/ 8955 w 10365"/>
                    <a:gd name="connsiteY11" fmla="*/ 5764 h 10000"/>
                    <a:gd name="connsiteX12" fmla="*/ 8541 w 10365"/>
                    <a:gd name="connsiteY12" fmla="*/ 6104 h 10000"/>
                    <a:gd name="connsiteX13" fmla="*/ 7933 w 10365"/>
                    <a:gd name="connsiteY13" fmla="*/ 7140 h 10000"/>
                    <a:gd name="connsiteX14" fmla="*/ 7645 w 10365"/>
                    <a:gd name="connsiteY14" fmla="*/ 8130 h 10000"/>
                    <a:gd name="connsiteX15" fmla="*/ 6901 w 10365"/>
                    <a:gd name="connsiteY15" fmla="*/ 9040 h 10000"/>
                    <a:gd name="connsiteX16" fmla="*/ 6232 w 10365"/>
                    <a:gd name="connsiteY16" fmla="*/ 10000 h 10000"/>
                    <a:gd name="connsiteX17" fmla="*/ 365 w 10365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4625 w 10000"/>
                    <a:gd name="connsiteY2" fmla="*/ 2845 h 10000"/>
                    <a:gd name="connsiteX3" fmla="*/ 6090 w 10000"/>
                    <a:gd name="connsiteY3" fmla="*/ 1160 h 10000"/>
                    <a:gd name="connsiteX4" fmla="*/ 6626 w 10000"/>
                    <a:gd name="connsiteY4" fmla="*/ 0 h 10000"/>
                    <a:gd name="connsiteX5" fmla="*/ 7307 w 10000"/>
                    <a:gd name="connsiteY5" fmla="*/ 236 h 10000"/>
                    <a:gd name="connsiteX6" fmla="*/ 6834 w 10000"/>
                    <a:gd name="connsiteY6" fmla="*/ 864 h 10000"/>
                    <a:gd name="connsiteX7" fmla="*/ 8274 w 10000"/>
                    <a:gd name="connsiteY7" fmla="*/ 1810 h 10000"/>
                    <a:gd name="connsiteX8" fmla="*/ 7853 w 10000"/>
                    <a:gd name="connsiteY8" fmla="*/ 2339 h 10000"/>
                    <a:gd name="connsiteX9" fmla="*/ 10000 w 10000"/>
                    <a:gd name="connsiteY9" fmla="*/ 4334 h 10000"/>
                    <a:gd name="connsiteX10" fmla="*/ 8915 w 10000"/>
                    <a:gd name="connsiteY10" fmla="*/ 5195 h 10000"/>
                    <a:gd name="connsiteX11" fmla="*/ 8590 w 10000"/>
                    <a:gd name="connsiteY11" fmla="*/ 5764 h 10000"/>
                    <a:gd name="connsiteX12" fmla="*/ 8176 w 10000"/>
                    <a:gd name="connsiteY12" fmla="*/ 6104 h 10000"/>
                    <a:gd name="connsiteX13" fmla="*/ 7568 w 10000"/>
                    <a:gd name="connsiteY13" fmla="*/ 7140 h 10000"/>
                    <a:gd name="connsiteX14" fmla="*/ 7280 w 10000"/>
                    <a:gd name="connsiteY14" fmla="*/ 8130 h 10000"/>
                    <a:gd name="connsiteX15" fmla="*/ 6536 w 10000"/>
                    <a:gd name="connsiteY15" fmla="*/ 9040 h 10000"/>
                    <a:gd name="connsiteX16" fmla="*/ 5867 w 10000"/>
                    <a:gd name="connsiteY16" fmla="*/ 10000 h 10000"/>
                    <a:gd name="connsiteX17" fmla="*/ 0 w 10000"/>
                    <a:gd name="connsiteY17" fmla="*/ 8185 h 10000"/>
                    <a:gd name="connsiteX0" fmla="*/ 0 w 10000"/>
                    <a:gd name="connsiteY0" fmla="*/ 8185 h 10000"/>
                    <a:gd name="connsiteX1" fmla="*/ 736 w 10000"/>
                    <a:gd name="connsiteY1" fmla="*/ 7030 h 10000"/>
                    <a:gd name="connsiteX2" fmla="*/ 1456 w 10000"/>
                    <a:gd name="connsiteY2" fmla="*/ 5938 h 10000"/>
                    <a:gd name="connsiteX3" fmla="*/ 4625 w 10000"/>
                    <a:gd name="connsiteY3" fmla="*/ 2845 h 10000"/>
                    <a:gd name="connsiteX4" fmla="*/ 6090 w 10000"/>
                    <a:gd name="connsiteY4" fmla="*/ 1160 h 10000"/>
                    <a:gd name="connsiteX5" fmla="*/ 6626 w 10000"/>
                    <a:gd name="connsiteY5" fmla="*/ 0 h 10000"/>
                    <a:gd name="connsiteX6" fmla="*/ 7307 w 10000"/>
                    <a:gd name="connsiteY6" fmla="*/ 236 h 10000"/>
                    <a:gd name="connsiteX7" fmla="*/ 6834 w 10000"/>
                    <a:gd name="connsiteY7" fmla="*/ 864 h 10000"/>
                    <a:gd name="connsiteX8" fmla="*/ 8274 w 10000"/>
                    <a:gd name="connsiteY8" fmla="*/ 1810 h 10000"/>
                    <a:gd name="connsiteX9" fmla="*/ 7853 w 10000"/>
                    <a:gd name="connsiteY9" fmla="*/ 2339 h 10000"/>
                    <a:gd name="connsiteX10" fmla="*/ 10000 w 10000"/>
                    <a:gd name="connsiteY10" fmla="*/ 4334 h 10000"/>
                    <a:gd name="connsiteX11" fmla="*/ 8915 w 10000"/>
                    <a:gd name="connsiteY11" fmla="*/ 5195 h 10000"/>
                    <a:gd name="connsiteX12" fmla="*/ 8590 w 10000"/>
                    <a:gd name="connsiteY12" fmla="*/ 5764 h 10000"/>
                    <a:gd name="connsiteX13" fmla="*/ 8176 w 10000"/>
                    <a:gd name="connsiteY13" fmla="*/ 6104 h 10000"/>
                    <a:gd name="connsiteX14" fmla="*/ 7568 w 10000"/>
                    <a:gd name="connsiteY14" fmla="*/ 7140 h 10000"/>
                    <a:gd name="connsiteX15" fmla="*/ 7280 w 10000"/>
                    <a:gd name="connsiteY15" fmla="*/ 8130 h 10000"/>
                    <a:gd name="connsiteX16" fmla="*/ 6536 w 10000"/>
                    <a:gd name="connsiteY16" fmla="*/ 9040 h 10000"/>
                    <a:gd name="connsiteX17" fmla="*/ 5867 w 10000"/>
                    <a:gd name="connsiteY17" fmla="*/ 10000 h 10000"/>
                    <a:gd name="connsiteX18" fmla="*/ 0 w 10000"/>
                    <a:gd name="connsiteY18" fmla="*/ 8185 h 10000"/>
                    <a:gd name="connsiteX0" fmla="*/ 0 w 10000"/>
                    <a:gd name="connsiteY0" fmla="*/ 8185 h 9278"/>
                    <a:gd name="connsiteX1" fmla="*/ 736 w 10000"/>
                    <a:gd name="connsiteY1" fmla="*/ 7030 h 9278"/>
                    <a:gd name="connsiteX2" fmla="*/ 1456 w 10000"/>
                    <a:gd name="connsiteY2" fmla="*/ 5938 h 9278"/>
                    <a:gd name="connsiteX3" fmla="*/ 4625 w 10000"/>
                    <a:gd name="connsiteY3" fmla="*/ 2845 h 9278"/>
                    <a:gd name="connsiteX4" fmla="*/ 6090 w 10000"/>
                    <a:gd name="connsiteY4" fmla="*/ 1160 h 9278"/>
                    <a:gd name="connsiteX5" fmla="*/ 6626 w 10000"/>
                    <a:gd name="connsiteY5" fmla="*/ 0 h 9278"/>
                    <a:gd name="connsiteX6" fmla="*/ 7307 w 10000"/>
                    <a:gd name="connsiteY6" fmla="*/ 236 h 9278"/>
                    <a:gd name="connsiteX7" fmla="*/ 6834 w 10000"/>
                    <a:gd name="connsiteY7" fmla="*/ 864 h 9278"/>
                    <a:gd name="connsiteX8" fmla="*/ 8274 w 10000"/>
                    <a:gd name="connsiteY8" fmla="*/ 1810 h 9278"/>
                    <a:gd name="connsiteX9" fmla="*/ 7853 w 10000"/>
                    <a:gd name="connsiteY9" fmla="*/ 2339 h 9278"/>
                    <a:gd name="connsiteX10" fmla="*/ 10000 w 10000"/>
                    <a:gd name="connsiteY10" fmla="*/ 4334 h 9278"/>
                    <a:gd name="connsiteX11" fmla="*/ 8915 w 10000"/>
                    <a:gd name="connsiteY11" fmla="*/ 5195 h 9278"/>
                    <a:gd name="connsiteX12" fmla="*/ 8590 w 10000"/>
                    <a:gd name="connsiteY12" fmla="*/ 5764 h 9278"/>
                    <a:gd name="connsiteX13" fmla="*/ 8176 w 10000"/>
                    <a:gd name="connsiteY13" fmla="*/ 6104 h 9278"/>
                    <a:gd name="connsiteX14" fmla="*/ 7568 w 10000"/>
                    <a:gd name="connsiteY14" fmla="*/ 7140 h 9278"/>
                    <a:gd name="connsiteX15" fmla="*/ 7280 w 10000"/>
                    <a:gd name="connsiteY15" fmla="*/ 8130 h 9278"/>
                    <a:gd name="connsiteX16" fmla="*/ 6536 w 10000"/>
                    <a:gd name="connsiteY16" fmla="*/ 9040 h 9278"/>
                    <a:gd name="connsiteX17" fmla="*/ 2458 w 10000"/>
                    <a:gd name="connsiteY17" fmla="*/ 9278 h 9278"/>
                    <a:gd name="connsiteX18" fmla="*/ 0 w 10000"/>
                    <a:gd name="connsiteY18" fmla="*/ 8185 h 9278"/>
                    <a:gd name="connsiteX0" fmla="*/ 0 w 10000"/>
                    <a:gd name="connsiteY0" fmla="*/ 8822 h 10038"/>
                    <a:gd name="connsiteX1" fmla="*/ 736 w 10000"/>
                    <a:gd name="connsiteY1" fmla="*/ 7577 h 10038"/>
                    <a:gd name="connsiteX2" fmla="*/ 1456 w 10000"/>
                    <a:gd name="connsiteY2" fmla="*/ 6400 h 10038"/>
                    <a:gd name="connsiteX3" fmla="*/ 4625 w 10000"/>
                    <a:gd name="connsiteY3" fmla="*/ 3066 h 10038"/>
                    <a:gd name="connsiteX4" fmla="*/ 6090 w 10000"/>
                    <a:gd name="connsiteY4" fmla="*/ 1250 h 10038"/>
                    <a:gd name="connsiteX5" fmla="*/ 6626 w 10000"/>
                    <a:gd name="connsiteY5" fmla="*/ 0 h 10038"/>
                    <a:gd name="connsiteX6" fmla="*/ 7307 w 10000"/>
                    <a:gd name="connsiteY6" fmla="*/ 254 h 10038"/>
                    <a:gd name="connsiteX7" fmla="*/ 6834 w 10000"/>
                    <a:gd name="connsiteY7" fmla="*/ 931 h 10038"/>
                    <a:gd name="connsiteX8" fmla="*/ 8274 w 10000"/>
                    <a:gd name="connsiteY8" fmla="*/ 1951 h 10038"/>
                    <a:gd name="connsiteX9" fmla="*/ 7853 w 10000"/>
                    <a:gd name="connsiteY9" fmla="*/ 2521 h 10038"/>
                    <a:gd name="connsiteX10" fmla="*/ 10000 w 10000"/>
                    <a:gd name="connsiteY10" fmla="*/ 4671 h 10038"/>
                    <a:gd name="connsiteX11" fmla="*/ 8915 w 10000"/>
                    <a:gd name="connsiteY11" fmla="*/ 5599 h 10038"/>
                    <a:gd name="connsiteX12" fmla="*/ 8590 w 10000"/>
                    <a:gd name="connsiteY12" fmla="*/ 6213 h 10038"/>
                    <a:gd name="connsiteX13" fmla="*/ 8176 w 10000"/>
                    <a:gd name="connsiteY13" fmla="*/ 6579 h 10038"/>
                    <a:gd name="connsiteX14" fmla="*/ 7568 w 10000"/>
                    <a:gd name="connsiteY14" fmla="*/ 7696 h 10038"/>
                    <a:gd name="connsiteX15" fmla="*/ 7280 w 10000"/>
                    <a:gd name="connsiteY15" fmla="*/ 8763 h 10038"/>
                    <a:gd name="connsiteX16" fmla="*/ 6536 w 10000"/>
                    <a:gd name="connsiteY16" fmla="*/ 9743 h 10038"/>
                    <a:gd name="connsiteX17" fmla="*/ 3041 w 10000"/>
                    <a:gd name="connsiteY17" fmla="*/ 9633 h 10038"/>
                    <a:gd name="connsiteX18" fmla="*/ 2458 w 10000"/>
                    <a:gd name="connsiteY18" fmla="*/ 10000 h 10038"/>
                    <a:gd name="connsiteX19" fmla="*/ 0 w 10000"/>
                    <a:gd name="connsiteY19" fmla="*/ 8822 h 10038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3041 w 10000"/>
                    <a:gd name="connsiteY17" fmla="*/ 963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6536 w 10000"/>
                    <a:gd name="connsiteY16" fmla="*/ 9743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2897 w 10000"/>
                    <a:gd name="connsiteY17" fmla="*/ 9653 h 10000"/>
                    <a:gd name="connsiteX18" fmla="*/ 2458 w 10000"/>
                    <a:gd name="connsiteY18" fmla="*/ 10000 h 10000"/>
                    <a:gd name="connsiteX19" fmla="*/ 0 w 10000"/>
                    <a:gd name="connsiteY19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7280 w 10000"/>
                    <a:gd name="connsiteY15" fmla="*/ 8763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3775 w 10000"/>
                    <a:gd name="connsiteY16" fmla="*/ 9204 h 10000"/>
                    <a:gd name="connsiteX17" fmla="*/ 3545 w 10000"/>
                    <a:gd name="connsiteY17" fmla="*/ 9393 h 10000"/>
                    <a:gd name="connsiteX18" fmla="*/ 2897 w 10000"/>
                    <a:gd name="connsiteY18" fmla="*/ 9653 h 10000"/>
                    <a:gd name="connsiteX19" fmla="*/ 2458 w 10000"/>
                    <a:gd name="connsiteY19" fmla="*/ 10000 h 10000"/>
                    <a:gd name="connsiteX20" fmla="*/ 0 w 10000"/>
                    <a:gd name="connsiteY20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3775 w 10000"/>
                    <a:gd name="connsiteY17" fmla="*/ 9204 h 10000"/>
                    <a:gd name="connsiteX18" fmla="*/ 3545 w 10000"/>
                    <a:gd name="connsiteY18" fmla="*/ 9393 h 10000"/>
                    <a:gd name="connsiteX19" fmla="*/ 2897 w 10000"/>
                    <a:gd name="connsiteY19" fmla="*/ 9653 h 10000"/>
                    <a:gd name="connsiteX20" fmla="*/ 2458 w 10000"/>
                    <a:gd name="connsiteY20" fmla="*/ 10000 h 10000"/>
                    <a:gd name="connsiteX21" fmla="*/ 0 w 10000"/>
                    <a:gd name="connsiteY21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775 w 10000"/>
                    <a:gd name="connsiteY18" fmla="*/ 9204 h 10000"/>
                    <a:gd name="connsiteX19" fmla="*/ 3545 w 10000"/>
                    <a:gd name="connsiteY19" fmla="*/ 9393 h 10000"/>
                    <a:gd name="connsiteX20" fmla="*/ 2897 w 10000"/>
                    <a:gd name="connsiteY20" fmla="*/ 9653 h 10000"/>
                    <a:gd name="connsiteX21" fmla="*/ 2458 w 10000"/>
                    <a:gd name="connsiteY21" fmla="*/ 10000 h 10000"/>
                    <a:gd name="connsiteX22" fmla="*/ 0 w 10000"/>
                    <a:gd name="connsiteY22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7568 w 10000"/>
                    <a:gd name="connsiteY14" fmla="*/ 7696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119 w 10000"/>
                    <a:gd name="connsiteY15" fmla="*/ 7067 h 10000"/>
                    <a:gd name="connsiteX16" fmla="*/ 4313 w 10000"/>
                    <a:gd name="connsiteY16" fmla="*/ 7897 h 10000"/>
                    <a:gd name="connsiteX17" fmla="*/ 4073 w 10000"/>
                    <a:gd name="connsiteY17" fmla="*/ 8555 h 10000"/>
                    <a:gd name="connsiteX18" fmla="*/ 3857 w 10000"/>
                    <a:gd name="connsiteY18" fmla="*/ 8895 h 10000"/>
                    <a:gd name="connsiteX19" fmla="*/ 3775 w 10000"/>
                    <a:gd name="connsiteY19" fmla="*/ 9204 h 10000"/>
                    <a:gd name="connsiteX20" fmla="*/ 3545 w 10000"/>
                    <a:gd name="connsiteY20" fmla="*/ 9393 h 10000"/>
                    <a:gd name="connsiteX21" fmla="*/ 2897 w 10000"/>
                    <a:gd name="connsiteY21" fmla="*/ 9653 h 10000"/>
                    <a:gd name="connsiteX22" fmla="*/ 2458 w 10000"/>
                    <a:gd name="connsiteY22" fmla="*/ 10000 h 10000"/>
                    <a:gd name="connsiteX23" fmla="*/ 0 w 10000"/>
                    <a:gd name="connsiteY23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8176 w 10000"/>
                    <a:gd name="connsiteY13" fmla="*/ 6579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488 w 10000"/>
                    <a:gd name="connsiteY14" fmla="*/ 4622 h 10000"/>
                    <a:gd name="connsiteX15" fmla="*/ 5514 w 10000"/>
                    <a:gd name="connsiteY15" fmla="*/ 6100 h 10000"/>
                    <a:gd name="connsiteX16" fmla="*/ 5119 w 10000"/>
                    <a:gd name="connsiteY16" fmla="*/ 7067 h 10000"/>
                    <a:gd name="connsiteX17" fmla="*/ 4313 w 10000"/>
                    <a:gd name="connsiteY17" fmla="*/ 7897 h 10000"/>
                    <a:gd name="connsiteX18" fmla="*/ 4073 w 10000"/>
                    <a:gd name="connsiteY18" fmla="*/ 8555 h 10000"/>
                    <a:gd name="connsiteX19" fmla="*/ 3857 w 10000"/>
                    <a:gd name="connsiteY19" fmla="*/ 8895 h 10000"/>
                    <a:gd name="connsiteX20" fmla="*/ 3775 w 10000"/>
                    <a:gd name="connsiteY20" fmla="*/ 9204 h 10000"/>
                    <a:gd name="connsiteX21" fmla="*/ 3545 w 10000"/>
                    <a:gd name="connsiteY21" fmla="*/ 9393 h 10000"/>
                    <a:gd name="connsiteX22" fmla="*/ 2897 w 10000"/>
                    <a:gd name="connsiteY22" fmla="*/ 9653 h 10000"/>
                    <a:gd name="connsiteX23" fmla="*/ 2458 w 10000"/>
                    <a:gd name="connsiteY23" fmla="*/ 10000 h 10000"/>
                    <a:gd name="connsiteX24" fmla="*/ 0 w 10000"/>
                    <a:gd name="connsiteY24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856 w 10000"/>
                    <a:gd name="connsiteY13" fmla="*/ 364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590 w 10000"/>
                    <a:gd name="connsiteY12" fmla="*/ 6213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6928 w 10000"/>
                    <a:gd name="connsiteY13" fmla="*/ 3665 h 10000"/>
                    <a:gd name="connsiteX14" fmla="*/ 6810 w 10000"/>
                    <a:gd name="connsiteY14" fmla="*/ 4045 h 10000"/>
                    <a:gd name="connsiteX15" fmla="*/ 6488 w 10000"/>
                    <a:gd name="connsiteY15" fmla="*/ 4622 h 10000"/>
                    <a:gd name="connsiteX16" fmla="*/ 5514 w 10000"/>
                    <a:gd name="connsiteY16" fmla="*/ 6100 h 10000"/>
                    <a:gd name="connsiteX17" fmla="*/ 5119 w 10000"/>
                    <a:gd name="connsiteY17" fmla="*/ 7067 h 10000"/>
                    <a:gd name="connsiteX18" fmla="*/ 4313 w 10000"/>
                    <a:gd name="connsiteY18" fmla="*/ 7897 h 10000"/>
                    <a:gd name="connsiteX19" fmla="*/ 4073 w 10000"/>
                    <a:gd name="connsiteY19" fmla="*/ 8555 h 10000"/>
                    <a:gd name="connsiteX20" fmla="*/ 3857 w 10000"/>
                    <a:gd name="connsiteY20" fmla="*/ 8895 h 10000"/>
                    <a:gd name="connsiteX21" fmla="*/ 3775 w 10000"/>
                    <a:gd name="connsiteY21" fmla="*/ 9204 h 10000"/>
                    <a:gd name="connsiteX22" fmla="*/ 3545 w 10000"/>
                    <a:gd name="connsiteY22" fmla="*/ 9393 h 10000"/>
                    <a:gd name="connsiteX23" fmla="*/ 2897 w 10000"/>
                    <a:gd name="connsiteY23" fmla="*/ 9653 h 10000"/>
                    <a:gd name="connsiteX24" fmla="*/ 2458 w 10000"/>
                    <a:gd name="connsiteY24" fmla="*/ 10000 h 10000"/>
                    <a:gd name="connsiteX25" fmla="*/ 0 w 10000"/>
                    <a:gd name="connsiteY25" fmla="*/ 8822 h 10000"/>
                    <a:gd name="connsiteX0" fmla="*/ 0 w 10000"/>
                    <a:gd name="connsiteY0" fmla="*/ 8822 h 10000"/>
                    <a:gd name="connsiteX1" fmla="*/ 736 w 10000"/>
                    <a:gd name="connsiteY1" fmla="*/ 7577 h 10000"/>
                    <a:gd name="connsiteX2" fmla="*/ 1456 w 10000"/>
                    <a:gd name="connsiteY2" fmla="*/ 6400 h 10000"/>
                    <a:gd name="connsiteX3" fmla="*/ 4625 w 10000"/>
                    <a:gd name="connsiteY3" fmla="*/ 3066 h 10000"/>
                    <a:gd name="connsiteX4" fmla="*/ 6090 w 10000"/>
                    <a:gd name="connsiteY4" fmla="*/ 1250 h 10000"/>
                    <a:gd name="connsiteX5" fmla="*/ 6626 w 10000"/>
                    <a:gd name="connsiteY5" fmla="*/ 0 h 10000"/>
                    <a:gd name="connsiteX6" fmla="*/ 7307 w 10000"/>
                    <a:gd name="connsiteY6" fmla="*/ 254 h 10000"/>
                    <a:gd name="connsiteX7" fmla="*/ 6834 w 10000"/>
                    <a:gd name="connsiteY7" fmla="*/ 931 h 10000"/>
                    <a:gd name="connsiteX8" fmla="*/ 8274 w 10000"/>
                    <a:gd name="connsiteY8" fmla="*/ 1951 h 10000"/>
                    <a:gd name="connsiteX9" fmla="*/ 7853 w 10000"/>
                    <a:gd name="connsiteY9" fmla="*/ 2521 h 10000"/>
                    <a:gd name="connsiteX10" fmla="*/ 10000 w 10000"/>
                    <a:gd name="connsiteY10" fmla="*/ 4671 h 10000"/>
                    <a:gd name="connsiteX11" fmla="*/ 8915 w 10000"/>
                    <a:gd name="connsiteY11" fmla="*/ 5599 h 10000"/>
                    <a:gd name="connsiteX12" fmla="*/ 8110 w 10000"/>
                    <a:gd name="connsiteY12" fmla="*/ 3119 h 10000"/>
                    <a:gd name="connsiteX13" fmla="*/ 7266 w 10000"/>
                    <a:gd name="connsiteY13" fmla="*/ 3506 h 10000"/>
                    <a:gd name="connsiteX14" fmla="*/ 6928 w 10000"/>
                    <a:gd name="connsiteY14" fmla="*/ 3665 h 10000"/>
                    <a:gd name="connsiteX15" fmla="*/ 6810 w 10000"/>
                    <a:gd name="connsiteY15" fmla="*/ 4045 h 10000"/>
                    <a:gd name="connsiteX16" fmla="*/ 6488 w 10000"/>
                    <a:gd name="connsiteY16" fmla="*/ 4622 h 10000"/>
                    <a:gd name="connsiteX17" fmla="*/ 5514 w 10000"/>
                    <a:gd name="connsiteY17" fmla="*/ 6100 h 10000"/>
                    <a:gd name="connsiteX18" fmla="*/ 5119 w 10000"/>
                    <a:gd name="connsiteY18" fmla="*/ 7067 h 10000"/>
                    <a:gd name="connsiteX19" fmla="*/ 4313 w 10000"/>
                    <a:gd name="connsiteY19" fmla="*/ 7897 h 10000"/>
                    <a:gd name="connsiteX20" fmla="*/ 4073 w 10000"/>
                    <a:gd name="connsiteY20" fmla="*/ 8555 h 10000"/>
                    <a:gd name="connsiteX21" fmla="*/ 3857 w 10000"/>
                    <a:gd name="connsiteY21" fmla="*/ 8895 h 10000"/>
                    <a:gd name="connsiteX22" fmla="*/ 3775 w 10000"/>
                    <a:gd name="connsiteY22" fmla="*/ 9204 h 10000"/>
                    <a:gd name="connsiteX23" fmla="*/ 3545 w 10000"/>
                    <a:gd name="connsiteY23" fmla="*/ 9393 h 10000"/>
                    <a:gd name="connsiteX24" fmla="*/ 2897 w 10000"/>
                    <a:gd name="connsiteY24" fmla="*/ 9653 h 10000"/>
                    <a:gd name="connsiteX25" fmla="*/ 2458 w 10000"/>
                    <a:gd name="connsiteY25" fmla="*/ 10000 h 10000"/>
                    <a:gd name="connsiteX26" fmla="*/ 0 w 10000"/>
                    <a:gd name="connsiteY26" fmla="*/ 8822 h 10000"/>
                    <a:gd name="connsiteX0" fmla="*/ 0 w 8915"/>
                    <a:gd name="connsiteY0" fmla="*/ 8822 h 10000"/>
                    <a:gd name="connsiteX1" fmla="*/ 736 w 8915"/>
                    <a:gd name="connsiteY1" fmla="*/ 7577 h 10000"/>
                    <a:gd name="connsiteX2" fmla="*/ 1456 w 8915"/>
                    <a:gd name="connsiteY2" fmla="*/ 6400 h 10000"/>
                    <a:gd name="connsiteX3" fmla="*/ 4625 w 8915"/>
                    <a:gd name="connsiteY3" fmla="*/ 3066 h 10000"/>
                    <a:gd name="connsiteX4" fmla="*/ 6090 w 8915"/>
                    <a:gd name="connsiteY4" fmla="*/ 1250 h 10000"/>
                    <a:gd name="connsiteX5" fmla="*/ 6626 w 8915"/>
                    <a:gd name="connsiteY5" fmla="*/ 0 h 10000"/>
                    <a:gd name="connsiteX6" fmla="*/ 7307 w 8915"/>
                    <a:gd name="connsiteY6" fmla="*/ 254 h 10000"/>
                    <a:gd name="connsiteX7" fmla="*/ 6834 w 8915"/>
                    <a:gd name="connsiteY7" fmla="*/ 931 h 10000"/>
                    <a:gd name="connsiteX8" fmla="*/ 8274 w 8915"/>
                    <a:gd name="connsiteY8" fmla="*/ 1951 h 10000"/>
                    <a:gd name="connsiteX9" fmla="*/ 7853 w 8915"/>
                    <a:gd name="connsiteY9" fmla="*/ 2521 h 10000"/>
                    <a:gd name="connsiteX10" fmla="*/ 6519 w 8915"/>
                    <a:gd name="connsiteY10" fmla="*/ 2575 h 10000"/>
                    <a:gd name="connsiteX11" fmla="*/ 8915 w 8915"/>
                    <a:gd name="connsiteY11" fmla="*/ 5599 h 10000"/>
                    <a:gd name="connsiteX12" fmla="*/ 8110 w 8915"/>
                    <a:gd name="connsiteY12" fmla="*/ 3119 h 10000"/>
                    <a:gd name="connsiteX13" fmla="*/ 7266 w 8915"/>
                    <a:gd name="connsiteY13" fmla="*/ 3506 h 10000"/>
                    <a:gd name="connsiteX14" fmla="*/ 6928 w 8915"/>
                    <a:gd name="connsiteY14" fmla="*/ 3665 h 10000"/>
                    <a:gd name="connsiteX15" fmla="*/ 6810 w 8915"/>
                    <a:gd name="connsiteY15" fmla="*/ 4045 h 10000"/>
                    <a:gd name="connsiteX16" fmla="*/ 6488 w 8915"/>
                    <a:gd name="connsiteY16" fmla="*/ 4622 h 10000"/>
                    <a:gd name="connsiteX17" fmla="*/ 5514 w 8915"/>
                    <a:gd name="connsiteY17" fmla="*/ 6100 h 10000"/>
                    <a:gd name="connsiteX18" fmla="*/ 5119 w 8915"/>
                    <a:gd name="connsiteY18" fmla="*/ 7067 h 10000"/>
                    <a:gd name="connsiteX19" fmla="*/ 4313 w 8915"/>
                    <a:gd name="connsiteY19" fmla="*/ 7897 h 10000"/>
                    <a:gd name="connsiteX20" fmla="*/ 4073 w 8915"/>
                    <a:gd name="connsiteY20" fmla="*/ 8555 h 10000"/>
                    <a:gd name="connsiteX21" fmla="*/ 3857 w 8915"/>
                    <a:gd name="connsiteY21" fmla="*/ 8895 h 10000"/>
                    <a:gd name="connsiteX22" fmla="*/ 3775 w 8915"/>
                    <a:gd name="connsiteY22" fmla="*/ 9204 h 10000"/>
                    <a:gd name="connsiteX23" fmla="*/ 3545 w 8915"/>
                    <a:gd name="connsiteY23" fmla="*/ 9393 h 10000"/>
                    <a:gd name="connsiteX24" fmla="*/ 2897 w 8915"/>
                    <a:gd name="connsiteY24" fmla="*/ 9653 h 10000"/>
                    <a:gd name="connsiteX25" fmla="*/ 2458 w 8915"/>
                    <a:gd name="connsiteY25" fmla="*/ 10000 h 10000"/>
                    <a:gd name="connsiteX26" fmla="*/ 0 w 8915"/>
                    <a:gd name="connsiteY26" fmla="*/ 8822 h 10000"/>
                    <a:gd name="connsiteX0" fmla="*/ 0 w 9281"/>
                    <a:gd name="connsiteY0" fmla="*/ 8822 h 10000"/>
                    <a:gd name="connsiteX1" fmla="*/ 826 w 9281"/>
                    <a:gd name="connsiteY1" fmla="*/ 7577 h 10000"/>
                    <a:gd name="connsiteX2" fmla="*/ 1633 w 9281"/>
                    <a:gd name="connsiteY2" fmla="*/ 6400 h 10000"/>
                    <a:gd name="connsiteX3" fmla="*/ 5188 w 9281"/>
                    <a:gd name="connsiteY3" fmla="*/ 3066 h 10000"/>
                    <a:gd name="connsiteX4" fmla="*/ 6831 w 9281"/>
                    <a:gd name="connsiteY4" fmla="*/ 1250 h 10000"/>
                    <a:gd name="connsiteX5" fmla="*/ 7432 w 9281"/>
                    <a:gd name="connsiteY5" fmla="*/ 0 h 10000"/>
                    <a:gd name="connsiteX6" fmla="*/ 8196 w 9281"/>
                    <a:gd name="connsiteY6" fmla="*/ 254 h 10000"/>
                    <a:gd name="connsiteX7" fmla="*/ 7666 w 9281"/>
                    <a:gd name="connsiteY7" fmla="*/ 931 h 10000"/>
                    <a:gd name="connsiteX8" fmla="*/ 9281 w 9281"/>
                    <a:gd name="connsiteY8" fmla="*/ 1951 h 10000"/>
                    <a:gd name="connsiteX9" fmla="*/ 8809 w 9281"/>
                    <a:gd name="connsiteY9" fmla="*/ 2521 h 10000"/>
                    <a:gd name="connsiteX10" fmla="*/ 7312 w 9281"/>
                    <a:gd name="connsiteY10" fmla="*/ 2575 h 10000"/>
                    <a:gd name="connsiteX11" fmla="*/ 8977 w 9281"/>
                    <a:gd name="connsiteY11" fmla="*/ 2925 h 10000"/>
                    <a:gd name="connsiteX12" fmla="*/ 9097 w 9281"/>
                    <a:gd name="connsiteY12" fmla="*/ 3119 h 10000"/>
                    <a:gd name="connsiteX13" fmla="*/ 8150 w 9281"/>
                    <a:gd name="connsiteY13" fmla="*/ 3506 h 10000"/>
                    <a:gd name="connsiteX14" fmla="*/ 7771 w 9281"/>
                    <a:gd name="connsiteY14" fmla="*/ 3665 h 10000"/>
                    <a:gd name="connsiteX15" fmla="*/ 7639 w 9281"/>
                    <a:gd name="connsiteY15" fmla="*/ 4045 h 10000"/>
                    <a:gd name="connsiteX16" fmla="*/ 7278 w 9281"/>
                    <a:gd name="connsiteY16" fmla="*/ 4622 h 10000"/>
                    <a:gd name="connsiteX17" fmla="*/ 6185 w 9281"/>
                    <a:gd name="connsiteY17" fmla="*/ 6100 h 10000"/>
                    <a:gd name="connsiteX18" fmla="*/ 5742 w 9281"/>
                    <a:gd name="connsiteY18" fmla="*/ 7067 h 10000"/>
                    <a:gd name="connsiteX19" fmla="*/ 4838 w 9281"/>
                    <a:gd name="connsiteY19" fmla="*/ 7897 h 10000"/>
                    <a:gd name="connsiteX20" fmla="*/ 4569 w 9281"/>
                    <a:gd name="connsiteY20" fmla="*/ 8555 h 10000"/>
                    <a:gd name="connsiteX21" fmla="*/ 4326 w 9281"/>
                    <a:gd name="connsiteY21" fmla="*/ 8895 h 10000"/>
                    <a:gd name="connsiteX22" fmla="*/ 4234 w 9281"/>
                    <a:gd name="connsiteY22" fmla="*/ 9204 h 10000"/>
                    <a:gd name="connsiteX23" fmla="*/ 3976 w 9281"/>
                    <a:gd name="connsiteY23" fmla="*/ 9393 h 10000"/>
                    <a:gd name="connsiteX24" fmla="*/ 3250 w 9281"/>
                    <a:gd name="connsiteY24" fmla="*/ 9653 h 10000"/>
                    <a:gd name="connsiteX25" fmla="*/ 2757 w 9281"/>
                    <a:gd name="connsiteY25" fmla="*/ 10000 h 10000"/>
                    <a:gd name="connsiteX26" fmla="*/ 0 w 9281"/>
                    <a:gd name="connsiteY26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608 w 10000"/>
                    <a:gd name="connsiteY11" fmla="*/ 3266 h 10000"/>
                    <a:gd name="connsiteX12" fmla="*/ 9672 w 10000"/>
                    <a:gd name="connsiteY12" fmla="*/ 2925 h 10000"/>
                    <a:gd name="connsiteX13" fmla="*/ 9802 w 10000"/>
                    <a:gd name="connsiteY13" fmla="*/ 3119 h 10000"/>
                    <a:gd name="connsiteX14" fmla="*/ 8781 w 10000"/>
                    <a:gd name="connsiteY14" fmla="*/ 3506 h 10000"/>
                    <a:gd name="connsiteX15" fmla="*/ 8373 w 10000"/>
                    <a:gd name="connsiteY15" fmla="*/ 3665 h 10000"/>
                    <a:gd name="connsiteX16" fmla="*/ 8231 w 10000"/>
                    <a:gd name="connsiteY16" fmla="*/ 4045 h 10000"/>
                    <a:gd name="connsiteX17" fmla="*/ 7842 w 10000"/>
                    <a:gd name="connsiteY17" fmla="*/ 4622 h 10000"/>
                    <a:gd name="connsiteX18" fmla="*/ 6664 w 10000"/>
                    <a:gd name="connsiteY18" fmla="*/ 6100 h 10000"/>
                    <a:gd name="connsiteX19" fmla="*/ 6187 w 10000"/>
                    <a:gd name="connsiteY19" fmla="*/ 7067 h 10000"/>
                    <a:gd name="connsiteX20" fmla="*/ 5213 w 10000"/>
                    <a:gd name="connsiteY20" fmla="*/ 7897 h 10000"/>
                    <a:gd name="connsiteX21" fmla="*/ 4923 w 10000"/>
                    <a:gd name="connsiteY21" fmla="*/ 8555 h 10000"/>
                    <a:gd name="connsiteX22" fmla="*/ 4661 w 10000"/>
                    <a:gd name="connsiteY22" fmla="*/ 8895 h 10000"/>
                    <a:gd name="connsiteX23" fmla="*/ 4562 w 10000"/>
                    <a:gd name="connsiteY23" fmla="*/ 9204 h 10000"/>
                    <a:gd name="connsiteX24" fmla="*/ 4284 w 10000"/>
                    <a:gd name="connsiteY24" fmla="*/ 9393 h 10000"/>
                    <a:gd name="connsiteX25" fmla="*/ 3502 w 10000"/>
                    <a:gd name="connsiteY25" fmla="*/ 9653 h 10000"/>
                    <a:gd name="connsiteX26" fmla="*/ 2971 w 10000"/>
                    <a:gd name="connsiteY26" fmla="*/ 10000 h 10000"/>
                    <a:gd name="connsiteX27" fmla="*/ 0 w 10000"/>
                    <a:gd name="connsiteY27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491 w 10000"/>
                    <a:gd name="connsiteY9" fmla="*/ 2521 h 10000"/>
                    <a:gd name="connsiteX10" fmla="*/ 7878 w 10000"/>
                    <a:gd name="connsiteY10" fmla="*/ 2575 h 10000"/>
                    <a:gd name="connsiteX11" fmla="*/ 8056 w 10000"/>
                    <a:gd name="connsiteY11" fmla="*/ 2927 h 10000"/>
                    <a:gd name="connsiteX12" fmla="*/ 8608 w 10000"/>
                    <a:gd name="connsiteY12" fmla="*/ 3266 h 10000"/>
                    <a:gd name="connsiteX13" fmla="*/ 9672 w 10000"/>
                    <a:gd name="connsiteY13" fmla="*/ 2925 h 10000"/>
                    <a:gd name="connsiteX14" fmla="*/ 9802 w 10000"/>
                    <a:gd name="connsiteY14" fmla="*/ 3119 h 10000"/>
                    <a:gd name="connsiteX15" fmla="*/ 8781 w 10000"/>
                    <a:gd name="connsiteY15" fmla="*/ 3506 h 10000"/>
                    <a:gd name="connsiteX16" fmla="*/ 8373 w 10000"/>
                    <a:gd name="connsiteY16" fmla="*/ 3665 h 10000"/>
                    <a:gd name="connsiteX17" fmla="*/ 8231 w 10000"/>
                    <a:gd name="connsiteY17" fmla="*/ 4045 h 10000"/>
                    <a:gd name="connsiteX18" fmla="*/ 7842 w 10000"/>
                    <a:gd name="connsiteY18" fmla="*/ 4622 h 10000"/>
                    <a:gd name="connsiteX19" fmla="*/ 6664 w 10000"/>
                    <a:gd name="connsiteY19" fmla="*/ 6100 h 10000"/>
                    <a:gd name="connsiteX20" fmla="*/ 6187 w 10000"/>
                    <a:gd name="connsiteY20" fmla="*/ 7067 h 10000"/>
                    <a:gd name="connsiteX21" fmla="*/ 5213 w 10000"/>
                    <a:gd name="connsiteY21" fmla="*/ 7897 h 10000"/>
                    <a:gd name="connsiteX22" fmla="*/ 4923 w 10000"/>
                    <a:gd name="connsiteY22" fmla="*/ 8555 h 10000"/>
                    <a:gd name="connsiteX23" fmla="*/ 4661 w 10000"/>
                    <a:gd name="connsiteY23" fmla="*/ 8895 h 10000"/>
                    <a:gd name="connsiteX24" fmla="*/ 4562 w 10000"/>
                    <a:gd name="connsiteY24" fmla="*/ 9204 h 10000"/>
                    <a:gd name="connsiteX25" fmla="*/ 4284 w 10000"/>
                    <a:gd name="connsiteY25" fmla="*/ 9393 h 10000"/>
                    <a:gd name="connsiteX26" fmla="*/ 3502 w 10000"/>
                    <a:gd name="connsiteY26" fmla="*/ 9653 h 10000"/>
                    <a:gd name="connsiteX27" fmla="*/ 2971 w 10000"/>
                    <a:gd name="connsiteY27" fmla="*/ 10000 h 10000"/>
                    <a:gd name="connsiteX28" fmla="*/ 0 w 10000"/>
                    <a:gd name="connsiteY28" fmla="*/ 8822 h 10000"/>
                    <a:gd name="connsiteX0" fmla="*/ 0 w 10098"/>
                    <a:gd name="connsiteY0" fmla="*/ 8822 h 10000"/>
                    <a:gd name="connsiteX1" fmla="*/ 890 w 10098"/>
                    <a:gd name="connsiteY1" fmla="*/ 7577 h 10000"/>
                    <a:gd name="connsiteX2" fmla="*/ 1760 w 10098"/>
                    <a:gd name="connsiteY2" fmla="*/ 6400 h 10000"/>
                    <a:gd name="connsiteX3" fmla="*/ 5590 w 10098"/>
                    <a:gd name="connsiteY3" fmla="*/ 3066 h 10000"/>
                    <a:gd name="connsiteX4" fmla="*/ 7360 w 10098"/>
                    <a:gd name="connsiteY4" fmla="*/ 1250 h 10000"/>
                    <a:gd name="connsiteX5" fmla="*/ 8008 w 10098"/>
                    <a:gd name="connsiteY5" fmla="*/ 0 h 10000"/>
                    <a:gd name="connsiteX6" fmla="*/ 8831 w 10098"/>
                    <a:gd name="connsiteY6" fmla="*/ 254 h 10000"/>
                    <a:gd name="connsiteX7" fmla="*/ 8260 w 10098"/>
                    <a:gd name="connsiteY7" fmla="*/ 931 h 10000"/>
                    <a:gd name="connsiteX8" fmla="*/ 10000 w 10098"/>
                    <a:gd name="connsiteY8" fmla="*/ 1951 h 10000"/>
                    <a:gd name="connsiteX9" fmla="*/ 9855 w 10098"/>
                    <a:gd name="connsiteY9" fmla="*/ 2228 h 10000"/>
                    <a:gd name="connsiteX10" fmla="*/ 9491 w 10098"/>
                    <a:gd name="connsiteY10" fmla="*/ 2521 h 10000"/>
                    <a:gd name="connsiteX11" fmla="*/ 7878 w 10098"/>
                    <a:gd name="connsiteY11" fmla="*/ 2575 h 10000"/>
                    <a:gd name="connsiteX12" fmla="*/ 8056 w 10098"/>
                    <a:gd name="connsiteY12" fmla="*/ 2927 h 10000"/>
                    <a:gd name="connsiteX13" fmla="*/ 8608 w 10098"/>
                    <a:gd name="connsiteY13" fmla="*/ 3266 h 10000"/>
                    <a:gd name="connsiteX14" fmla="*/ 9672 w 10098"/>
                    <a:gd name="connsiteY14" fmla="*/ 2925 h 10000"/>
                    <a:gd name="connsiteX15" fmla="*/ 9802 w 10098"/>
                    <a:gd name="connsiteY15" fmla="*/ 3119 h 10000"/>
                    <a:gd name="connsiteX16" fmla="*/ 8781 w 10098"/>
                    <a:gd name="connsiteY16" fmla="*/ 3506 h 10000"/>
                    <a:gd name="connsiteX17" fmla="*/ 8373 w 10098"/>
                    <a:gd name="connsiteY17" fmla="*/ 3665 h 10000"/>
                    <a:gd name="connsiteX18" fmla="*/ 8231 w 10098"/>
                    <a:gd name="connsiteY18" fmla="*/ 4045 h 10000"/>
                    <a:gd name="connsiteX19" fmla="*/ 7842 w 10098"/>
                    <a:gd name="connsiteY19" fmla="*/ 4622 h 10000"/>
                    <a:gd name="connsiteX20" fmla="*/ 6664 w 10098"/>
                    <a:gd name="connsiteY20" fmla="*/ 6100 h 10000"/>
                    <a:gd name="connsiteX21" fmla="*/ 6187 w 10098"/>
                    <a:gd name="connsiteY21" fmla="*/ 7067 h 10000"/>
                    <a:gd name="connsiteX22" fmla="*/ 5213 w 10098"/>
                    <a:gd name="connsiteY22" fmla="*/ 7897 h 10000"/>
                    <a:gd name="connsiteX23" fmla="*/ 4923 w 10098"/>
                    <a:gd name="connsiteY23" fmla="*/ 8555 h 10000"/>
                    <a:gd name="connsiteX24" fmla="*/ 4661 w 10098"/>
                    <a:gd name="connsiteY24" fmla="*/ 8895 h 10000"/>
                    <a:gd name="connsiteX25" fmla="*/ 4562 w 10098"/>
                    <a:gd name="connsiteY25" fmla="*/ 9204 h 10000"/>
                    <a:gd name="connsiteX26" fmla="*/ 4284 w 10098"/>
                    <a:gd name="connsiteY26" fmla="*/ 9393 h 10000"/>
                    <a:gd name="connsiteX27" fmla="*/ 3502 w 10098"/>
                    <a:gd name="connsiteY27" fmla="*/ 9653 h 10000"/>
                    <a:gd name="connsiteX28" fmla="*/ 2971 w 10098"/>
                    <a:gd name="connsiteY28" fmla="*/ 10000 h 10000"/>
                    <a:gd name="connsiteX29" fmla="*/ 0 w 10098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56 w 10000"/>
                    <a:gd name="connsiteY12" fmla="*/ 292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802 w 10000"/>
                    <a:gd name="connsiteY15" fmla="*/ 311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1601"/>
                    <a:gd name="connsiteY0" fmla="*/ 8822 h 10000"/>
                    <a:gd name="connsiteX1" fmla="*/ 890 w 11601"/>
                    <a:gd name="connsiteY1" fmla="*/ 7577 h 10000"/>
                    <a:gd name="connsiteX2" fmla="*/ 1760 w 11601"/>
                    <a:gd name="connsiteY2" fmla="*/ 6400 h 10000"/>
                    <a:gd name="connsiteX3" fmla="*/ 5590 w 11601"/>
                    <a:gd name="connsiteY3" fmla="*/ 3066 h 10000"/>
                    <a:gd name="connsiteX4" fmla="*/ 7360 w 11601"/>
                    <a:gd name="connsiteY4" fmla="*/ 1250 h 10000"/>
                    <a:gd name="connsiteX5" fmla="*/ 8008 w 11601"/>
                    <a:gd name="connsiteY5" fmla="*/ 0 h 10000"/>
                    <a:gd name="connsiteX6" fmla="*/ 8831 w 11601"/>
                    <a:gd name="connsiteY6" fmla="*/ 254 h 10000"/>
                    <a:gd name="connsiteX7" fmla="*/ 8260 w 11601"/>
                    <a:gd name="connsiteY7" fmla="*/ 931 h 10000"/>
                    <a:gd name="connsiteX8" fmla="*/ 10000 w 11601"/>
                    <a:gd name="connsiteY8" fmla="*/ 1951 h 10000"/>
                    <a:gd name="connsiteX9" fmla="*/ 9855 w 11601"/>
                    <a:gd name="connsiteY9" fmla="*/ 2228 h 10000"/>
                    <a:gd name="connsiteX10" fmla="*/ 9491 w 11601"/>
                    <a:gd name="connsiteY10" fmla="*/ 2521 h 10000"/>
                    <a:gd name="connsiteX11" fmla="*/ 7878 w 11601"/>
                    <a:gd name="connsiteY11" fmla="*/ 2575 h 10000"/>
                    <a:gd name="connsiteX12" fmla="*/ 8085 w 11601"/>
                    <a:gd name="connsiteY12" fmla="*/ 2987 h 10000"/>
                    <a:gd name="connsiteX13" fmla="*/ 8608 w 11601"/>
                    <a:gd name="connsiteY13" fmla="*/ 3266 h 10000"/>
                    <a:gd name="connsiteX14" fmla="*/ 9672 w 11601"/>
                    <a:gd name="connsiteY14" fmla="*/ 2925 h 10000"/>
                    <a:gd name="connsiteX15" fmla="*/ 11601 w 11601"/>
                    <a:gd name="connsiteY15" fmla="*/ 3219 h 10000"/>
                    <a:gd name="connsiteX16" fmla="*/ 8781 w 11601"/>
                    <a:gd name="connsiteY16" fmla="*/ 3506 h 10000"/>
                    <a:gd name="connsiteX17" fmla="*/ 8373 w 11601"/>
                    <a:gd name="connsiteY17" fmla="*/ 3665 h 10000"/>
                    <a:gd name="connsiteX18" fmla="*/ 8231 w 11601"/>
                    <a:gd name="connsiteY18" fmla="*/ 4045 h 10000"/>
                    <a:gd name="connsiteX19" fmla="*/ 7842 w 11601"/>
                    <a:gd name="connsiteY19" fmla="*/ 4622 h 10000"/>
                    <a:gd name="connsiteX20" fmla="*/ 6664 w 11601"/>
                    <a:gd name="connsiteY20" fmla="*/ 6100 h 10000"/>
                    <a:gd name="connsiteX21" fmla="*/ 6187 w 11601"/>
                    <a:gd name="connsiteY21" fmla="*/ 7067 h 10000"/>
                    <a:gd name="connsiteX22" fmla="*/ 5213 w 11601"/>
                    <a:gd name="connsiteY22" fmla="*/ 7897 h 10000"/>
                    <a:gd name="connsiteX23" fmla="*/ 4923 w 11601"/>
                    <a:gd name="connsiteY23" fmla="*/ 8555 h 10000"/>
                    <a:gd name="connsiteX24" fmla="*/ 4661 w 11601"/>
                    <a:gd name="connsiteY24" fmla="*/ 8895 h 10000"/>
                    <a:gd name="connsiteX25" fmla="*/ 4562 w 11601"/>
                    <a:gd name="connsiteY25" fmla="*/ 9204 h 10000"/>
                    <a:gd name="connsiteX26" fmla="*/ 4284 w 11601"/>
                    <a:gd name="connsiteY26" fmla="*/ 9393 h 10000"/>
                    <a:gd name="connsiteX27" fmla="*/ 3502 w 11601"/>
                    <a:gd name="connsiteY27" fmla="*/ 9653 h 10000"/>
                    <a:gd name="connsiteX28" fmla="*/ 2971 w 11601"/>
                    <a:gd name="connsiteY28" fmla="*/ 10000 h 10000"/>
                    <a:gd name="connsiteX29" fmla="*/ 0 w 11601"/>
                    <a:gd name="connsiteY29" fmla="*/ 8822 h 10000"/>
                    <a:gd name="connsiteX0" fmla="*/ 0 w 10000"/>
                    <a:gd name="connsiteY0" fmla="*/ 8822 h 10000"/>
                    <a:gd name="connsiteX1" fmla="*/ 890 w 10000"/>
                    <a:gd name="connsiteY1" fmla="*/ 7577 h 10000"/>
                    <a:gd name="connsiteX2" fmla="*/ 1760 w 10000"/>
                    <a:gd name="connsiteY2" fmla="*/ 6400 h 10000"/>
                    <a:gd name="connsiteX3" fmla="*/ 5590 w 10000"/>
                    <a:gd name="connsiteY3" fmla="*/ 3066 h 10000"/>
                    <a:gd name="connsiteX4" fmla="*/ 7360 w 10000"/>
                    <a:gd name="connsiteY4" fmla="*/ 1250 h 10000"/>
                    <a:gd name="connsiteX5" fmla="*/ 8008 w 10000"/>
                    <a:gd name="connsiteY5" fmla="*/ 0 h 10000"/>
                    <a:gd name="connsiteX6" fmla="*/ 8831 w 10000"/>
                    <a:gd name="connsiteY6" fmla="*/ 254 h 10000"/>
                    <a:gd name="connsiteX7" fmla="*/ 8260 w 10000"/>
                    <a:gd name="connsiteY7" fmla="*/ 931 h 10000"/>
                    <a:gd name="connsiteX8" fmla="*/ 10000 w 10000"/>
                    <a:gd name="connsiteY8" fmla="*/ 1951 h 10000"/>
                    <a:gd name="connsiteX9" fmla="*/ 9855 w 10000"/>
                    <a:gd name="connsiteY9" fmla="*/ 2228 h 10000"/>
                    <a:gd name="connsiteX10" fmla="*/ 9491 w 10000"/>
                    <a:gd name="connsiteY10" fmla="*/ 2521 h 10000"/>
                    <a:gd name="connsiteX11" fmla="*/ 7878 w 10000"/>
                    <a:gd name="connsiteY11" fmla="*/ 2575 h 10000"/>
                    <a:gd name="connsiteX12" fmla="*/ 8085 w 10000"/>
                    <a:gd name="connsiteY12" fmla="*/ 2987 h 10000"/>
                    <a:gd name="connsiteX13" fmla="*/ 8608 w 10000"/>
                    <a:gd name="connsiteY13" fmla="*/ 3266 h 10000"/>
                    <a:gd name="connsiteX14" fmla="*/ 9672 w 10000"/>
                    <a:gd name="connsiteY14" fmla="*/ 2925 h 10000"/>
                    <a:gd name="connsiteX15" fmla="*/ 9773 w 10000"/>
                    <a:gd name="connsiteY15" fmla="*/ 3159 h 10000"/>
                    <a:gd name="connsiteX16" fmla="*/ 8781 w 10000"/>
                    <a:gd name="connsiteY16" fmla="*/ 3506 h 10000"/>
                    <a:gd name="connsiteX17" fmla="*/ 8373 w 10000"/>
                    <a:gd name="connsiteY17" fmla="*/ 3665 h 10000"/>
                    <a:gd name="connsiteX18" fmla="*/ 8231 w 10000"/>
                    <a:gd name="connsiteY18" fmla="*/ 4045 h 10000"/>
                    <a:gd name="connsiteX19" fmla="*/ 7842 w 10000"/>
                    <a:gd name="connsiteY19" fmla="*/ 4622 h 10000"/>
                    <a:gd name="connsiteX20" fmla="*/ 6664 w 10000"/>
                    <a:gd name="connsiteY20" fmla="*/ 6100 h 10000"/>
                    <a:gd name="connsiteX21" fmla="*/ 6187 w 10000"/>
                    <a:gd name="connsiteY21" fmla="*/ 7067 h 10000"/>
                    <a:gd name="connsiteX22" fmla="*/ 5213 w 10000"/>
                    <a:gd name="connsiteY22" fmla="*/ 7897 h 10000"/>
                    <a:gd name="connsiteX23" fmla="*/ 4923 w 10000"/>
                    <a:gd name="connsiteY23" fmla="*/ 8555 h 10000"/>
                    <a:gd name="connsiteX24" fmla="*/ 4661 w 10000"/>
                    <a:gd name="connsiteY24" fmla="*/ 8895 h 10000"/>
                    <a:gd name="connsiteX25" fmla="*/ 4562 w 10000"/>
                    <a:gd name="connsiteY25" fmla="*/ 9204 h 10000"/>
                    <a:gd name="connsiteX26" fmla="*/ 4284 w 10000"/>
                    <a:gd name="connsiteY26" fmla="*/ 9393 h 10000"/>
                    <a:gd name="connsiteX27" fmla="*/ 3502 w 10000"/>
                    <a:gd name="connsiteY27" fmla="*/ 9653 h 10000"/>
                    <a:gd name="connsiteX28" fmla="*/ 2971 w 10000"/>
                    <a:gd name="connsiteY28" fmla="*/ 10000 h 10000"/>
                    <a:gd name="connsiteX29" fmla="*/ 0 w 10000"/>
                    <a:gd name="connsiteY29" fmla="*/ 8822 h 10000"/>
                    <a:gd name="connsiteX0" fmla="*/ 0 w 10000"/>
                    <a:gd name="connsiteY0" fmla="*/ 8802 h 9980"/>
                    <a:gd name="connsiteX1" fmla="*/ 890 w 10000"/>
                    <a:gd name="connsiteY1" fmla="*/ 7557 h 9980"/>
                    <a:gd name="connsiteX2" fmla="*/ 1760 w 10000"/>
                    <a:gd name="connsiteY2" fmla="*/ 6380 h 9980"/>
                    <a:gd name="connsiteX3" fmla="*/ 5590 w 10000"/>
                    <a:gd name="connsiteY3" fmla="*/ 3046 h 9980"/>
                    <a:gd name="connsiteX4" fmla="*/ 7360 w 10000"/>
                    <a:gd name="connsiteY4" fmla="*/ 1230 h 9980"/>
                    <a:gd name="connsiteX5" fmla="*/ 7979 w 10000"/>
                    <a:gd name="connsiteY5" fmla="*/ 0 h 9980"/>
                    <a:gd name="connsiteX6" fmla="*/ 8831 w 10000"/>
                    <a:gd name="connsiteY6" fmla="*/ 234 h 9980"/>
                    <a:gd name="connsiteX7" fmla="*/ 8260 w 10000"/>
                    <a:gd name="connsiteY7" fmla="*/ 911 h 9980"/>
                    <a:gd name="connsiteX8" fmla="*/ 10000 w 10000"/>
                    <a:gd name="connsiteY8" fmla="*/ 1931 h 9980"/>
                    <a:gd name="connsiteX9" fmla="*/ 9855 w 10000"/>
                    <a:gd name="connsiteY9" fmla="*/ 2208 h 9980"/>
                    <a:gd name="connsiteX10" fmla="*/ 9491 w 10000"/>
                    <a:gd name="connsiteY10" fmla="*/ 2501 h 9980"/>
                    <a:gd name="connsiteX11" fmla="*/ 7878 w 10000"/>
                    <a:gd name="connsiteY11" fmla="*/ 2555 h 9980"/>
                    <a:gd name="connsiteX12" fmla="*/ 8085 w 10000"/>
                    <a:gd name="connsiteY12" fmla="*/ 2967 h 9980"/>
                    <a:gd name="connsiteX13" fmla="*/ 8608 w 10000"/>
                    <a:gd name="connsiteY13" fmla="*/ 3246 h 9980"/>
                    <a:gd name="connsiteX14" fmla="*/ 9672 w 10000"/>
                    <a:gd name="connsiteY14" fmla="*/ 2905 h 9980"/>
                    <a:gd name="connsiteX15" fmla="*/ 9773 w 10000"/>
                    <a:gd name="connsiteY15" fmla="*/ 3139 h 9980"/>
                    <a:gd name="connsiteX16" fmla="*/ 8781 w 10000"/>
                    <a:gd name="connsiteY16" fmla="*/ 3486 h 9980"/>
                    <a:gd name="connsiteX17" fmla="*/ 8373 w 10000"/>
                    <a:gd name="connsiteY17" fmla="*/ 3645 h 9980"/>
                    <a:gd name="connsiteX18" fmla="*/ 8231 w 10000"/>
                    <a:gd name="connsiteY18" fmla="*/ 4025 h 9980"/>
                    <a:gd name="connsiteX19" fmla="*/ 7842 w 10000"/>
                    <a:gd name="connsiteY19" fmla="*/ 4602 h 9980"/>
                    <a:gd name="connsiteX20" fmla="*/ 6664 w 10000"/>
                    <a:gd name="connsiteY20" fmla="*/ 6080 h 9980"/>
                    <a:gd name="connsiteX21" fmla="*/ 6187 w 10000"/>
                    <a:gd name="connsiteY21" fmla="*/ 7047 h 9980"/>
                    <a:gd name="connsiteX22" fmla="*/ 5213 w 10000"/>
                    <a:gd name="connsiteY22" fmla="*/ 7877 h 9980"/>
                    <a:gd name="connsiteX23" fmla="*/ 4923 w 10000"/>
                    <a:gd name="connsiteY23" fmla="*/ 8535 h 9980"/>
                    <a:gd name="connsiteX24" fmla="*/ 4661 w 10000"/>
                    <a:gd name="connsiteY24" fmla="*/ 8875 h 9980"/>
                    <a:gd name="connsiteX25" fmla="*/ 4562 w 10000"/>
                    <a:gd name="connsiteY25" fmla="*/ 9184 h 9980"/>
                    <a:gd name="connsiteX26" fmla="*/ 4284 w 10000"/>
                    <a:gd name="connsiteY26" fmla="*/ 9373 h 9980"/>
                    <a:gd name="connsiteX27" fmla="*/ 3502 w 10000"/>
                    <a:gd name="connsiteY27" fmla="*/ 9633 h 9980"/>
                    <a:gd name="connsiteX28" fmla="*/ 2971 w 10000"/>
                    <a:gd name="connsiteY28" fmla="*/ 9980 h 9980"/>
                    <a:gd name="connsiteX29" fmla="*/ 0 w 10000"/>
                    <a:gd name="connsiteY29" fmla="*/ 8802 h 998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23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20 h 10000"/>
                    <a:gd name="connsiteX1" fmla="*/ 890 w 10000"/>
                    <a:gd name="connsiteY1" fmla="*/ 7572 h 10000"/>
                    <a:gd name="connsiteX2" fmla="*/ 1760 w 10000"/>
                    <a:gd name="connsiteY2" fmla="*/ 6393 h 10000"/>
                    <a:gd name="connsiteX3" fmla="*/ 5590 w 10000"/>
                    <a:gd name="connsiteY3" fmla="*/ 3052 h 10000"/>
                    <a:gd name="connsiteX4" fmla="*/ 7360 w 10000"/>
                    <a:gd name="connsiteY4" fmla="*/ 1232 h 10000"/>
                    <a:gd name="connsiteX5" fmla="*/ 7979 w 10000"/>
                    <a:gd name="connsiteY5" fmla="*/ 0 h 10000"/>
                    <a:gd name="connsiteX6" fmla="*/ 8831 w 10000"/>
                    <a:gd name="connsiteY6" fmla="*/ 174 h 10000"/>
                    <a:gd name="connsiteX7" fmla="*/ 8260 w 10000"/>
                    <a:gd name="connsiteY7" fmla="*/ 913 h 10000"/>
                    <a:gd name="connsiteX8" fmla="*/ 10000 w 10000"/>
                    <a:gd name="connsiteY8" fmla="*/ 1935 h 10000"/>
                    <a:gd name="connsiteX9" fmla="*/ 9855 w 10000"/>
                    <a:gd name="connsiteY9" fmla="*/ 2212 h 10000"/>
                    <a:gd name="connsiteX10" fmla="*/ 9491 w 10000"/>
                    <a:gd name="connsiteY10" fmla="*/ 2506 h 10000"/>
                    <a:gd name="connsiteX11" fmla="*/ 7878 w 10000"/>
                    <a:gd name="connsiteY11" fmla="*/ 2560 h 10000"/>
                    <a:gd name="connsiteX12" fmla="*/ 8085 w 10000"/>
                    <a:gd name="connsiteY12" fmla="*/ 2973 h 10000"/>
                    <a:gd name="connsiteX13" fmla="*/ 8608 w 10000"/>
                    <a:gd name="connsiteY13" fmla="*/ 3253 h 10000"/>
                    <a:gd name="connsiteX14" fmla="*/ 9672 w 10000"/>
                    <a:gd name="connsiteY14" fmla="*/ 2911 h 10000"/>
                    <a:gd name="connsiteX15" fmla="*/ 9773 w 10000"/>
                    <a:gd name="connsiteY15" fmla="*/ 3145 h 10000"/>
                    <a:gd name="connsiteX16" fmla="*/ 8781 w 10000"/>
                    <a:gd name="connsiteY16" fmla="*/ 3493 h 10000"/>
                    <a:gd name="connsiteX17" fmla="*/ 8373 w 10000"/>
                    <a:gd name="connsiteY17" fmla="*/ 3652 h 10000"/>
                    <a:gd name="connsiteX18" fmla="*/ 8231 w 10000"/>
                    <a:gd name="connsiteY18" fmla="*/ 4033 h 10000"/>
                    <a:gd name="connsiteX19" fmla="*/ 7842 w 10000"/>
                    <a:gd name="connsiteY19" fmla="*/ 4611 h 10000"/>
                    <a:gd name="connsiteX20" fmla="*/ 6664 w 10000"/>
                    <a:gd name="connsiteY20" fmla="*/ 6092 h 10000"/>
                    <a:gd name="connsiteX21" fmla="*/ 6187 w 10000"/>
                    <a:gd name="connsiteY21" fmla="*/ 7061 h 10000"/>
                    <a:gd name="connsiteX22" fmla="*/ 5213 w 10000"/>
                    <a:gd name="connsiteY22" fmla="*/ 7893 h 10000"/>
                    <a:gd name="connsiteX23" fmla="*/ 4923 w 10000"/>
                    <a:gd name="connsiteY23" fmla="*/ 8552 h 10000"/>
                    <a:gd name="connsiteX24" fmla="*/ 4661 w 10000"/>
                    <a:gd name="connsiteY24" fmla="*/ 8893 h 10000"/>
                    <a:gd name="connsiteX25" fmla="*/ 4562 w 10000"/>
                    <a:gd name="connsiteY25" fmla="*/ 9202 h 10000"/>
                    <a:gd name="connsiteX26" fmla="*/ 4284 w 10000"/>
                    <a:gd name="connsiteY26" fmla="*/ 9392 h 10000"/>
                    <a:gd name="connsiteX27" fmla="*/ 3502 w 10000"/>
                    <a:gd name="connsiteY27" fmla="*/ 9652 h 10000"/>
                    <a:gd name="connsiteX28" fmla="*/ 2971 w 10000"/>
                    <a:gd name="connsiteY28" fmla="*/ 10000 h 10000"/>
                    <a:gd name="connsiteX29" fmla="*/ 0 w 10000"/>
                    <a:gd name="connsiteY29" fmla="*/ 8820 h 1000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491 w 10000"/>
                    <a:gd name="connsiteY10" fmla="*/ 2566 h 10060"/>
                    <a:gd name="connsiteX11" fmla="*/ 7878 w 10000"/>
                    <a:gd name="connsiteY11" fmla="*/ 2620 h 10060"/>
                    <a:gd name="connsiteX12" fmla="*/ 8085 w 10000"/>
                    <a:gd name="connsiteY12" fmla="*/ 3033 h 10060"/>
                    <a:gd name="connsiteX13" fmla="*/ 8608 w 10000"/>
                    <a:gd name="connsiteY13" fmla="*/ 3313 h 10060"/>
                    <a:gd name="connsiteX14" fmla="*/ 9672 w 10000"/>
                    <a:gd name="connsiteY14" fmla="*/ 2971 h 10060"/>
                    <a:gd name="connsiteX15" fmla="*/ 9773 w 10000"/>
                    <a:gd name="connsiteY15" fmla="*/ 3205 h 10060"/>
                    <a:gd name="connsiteX16" fmla="*/ 8781 w 10000"/>
                    <a:gd name="connsiteY16" fmla="*/ 3553 h 10060"/>
                    <a:gd name="connsiteX17" fmla="*/ 8373 w 10000"/>
                    <a:gd name="connsiteY17" fmla="*/ 3712 h 10060"/>
                    <a:gd name="connsiteX18" fmla="*/ 8231 w 10000"/>
                    <a:gd name="connsiteY18" fmla="*/ 4093 h 10060"/>
                    <a:gd name="connsiteX19" fmla="*/ 7842 w 10000"/>
                    <a:gd name="connsiteY19" fmla="*/ 4671 h 10060"/>
                    <a:gd name="connsiteX20" fmla="*/ 6664 w 10000"/>
                    <a:gd name="connsiteY20" fmla="*/ 6152 h 10060"/>
                    <a:gd name="connsiteX21" fmla="*/ 6187 w 10000"/>
                    <a:gd name="connsiteY21" fmla="*/ 7121 h 10060"/>
                    <a:gd name="connsiteX22" fmla="*/ 5213 w 10000"/>
                    <a:gd name="connsiteY22" fmla="*/ 7953 h 10060"/>
                    <a:gd name="connsiteX23" fmla="*/ 4923 w 10000"/>
                    <a:gd name="connsiteY23" fmla="*/ 8612 h 10060"/>
                    <a:gd name="connsiteX24" fmla="*/ 4661 w 10000"/>
                    <a:gd name="connsiteY24" fmla="*/ 8953 h 10060"/>
                    <a:gd name="connsiteX25" fmla="*/ 4562 w 10000"/>
                    <a:gd name="connsiteY25" fmla="*/ 9262 h 10060"/>
                    <a:gd name="connsiteX26" fmla="*/ 4284 w 10000"/>
                    <a:gd name="connsiteY26" fmla="*/ 9452 h 10060"/>
                    <a:gd name="connsiteX27" fmla="*/ 3502 w 10000"/>
                    <a:gd name="connsiteY27" fmla="*/ 9712 h 10060"/>
                    <a:gd name="connsiteX28" fmla="*/ 2971 w 10000"/>
                    <a:gd name="connsiteY28" fmla="*/ 10060 h 10060"/>
                    <a:gd name="connsiteX29" fmla="*/ 0 w 10000"/>
                    <a:gd name="connsiteY2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7878 w 10000"/>
                    <a:gd name="connsiteY10" fmla="*/ 2620 h 10060"/>
                    <a:gd name="connsiteX11" fmla="*/ 8085 w 10000"/>
                    <a:gd name="connsiteY11" fmla="*/ 3033 h 10060"/>
                    <a:gd name="connsiteX12" fmla="*/ 8608 w 10000"/>
                    <a:gd name="connsiteY12" fmla="*/ 3313 h 10060"/>
                    <a:gd name="connsiteX13" fmla="*/ 9672 w 10000"/>
                    <a:gd name="connsiteY13" fmla="*/ 2971 h 10060"/>
                    <a:gd name="connsiteX14" fmla="*/ 9773 w 10000"/>
                    <a:gd name="connsiteY14" fmla="*/ 3205 h 10060"/>
                    <a:gd name="connsiteX15" fmla="*/ 8781 w 10000"/>
                    <a:gd name="connsiteY15" fmla="*/ 3553 h 10060"/>
                    <a:gd name="connsiteX16" fmla="*/ 8373 w 10000"/>
                    <a:gd name="connsiteY16" fmla="*/ 3712 h 10060"/>
                    <a:gd name="connsiteX17" fmla="*/ 8231 w 10000"/>
                    <a:gd name="connsiteY17" fmla="*/ 4093 h 10060"/>
                    <a:gd name="connsiteX18" fmla="*/ 7842 w 10000"/>
                    <a:gd name="connsiteY18" fmla="*/ 4671 h 10060"/>
                    <a:gd name="connsiteX19" fmla="*/ 6664 w 10000"/>
                    <a:gd name="connsiteY19" fmla="*/ 6152 h 10060"/>
                    <a:gd name="connsiteX20" fmla="*/ 6187 w 10000"/>
                    <a:gd name="connsiteY20" fmla="*/ 7121 h 10060"/>
                    <a:gd name="connsiteX21" fmla="*/ 5213 w 10000"/>
                    <a:gd name="connsiteY21" fmla="*/ 7953 h 10060"/>
                    <a:gd name="connsiteX22" fmla="*/ 4923 w 10000"/>
                    <a:gd name="connsiteY22" fmla="*/ 8612 h 10060"/>
                    <a:gd name="connsiteX23" fmla="*/ 4661 w 10000"/>
                    <a:gd name="connsiteY23" fmla="*/ 8953 h 10060"/>
                    <a:gd name="connsiteX24" fmla="*/ 4562 w 10000"/>
                    <a:gd name="connsiteY24" fmla="*/ 9262 h 10060"/>
                    <a:gd name="connsiteX25" fmla="*/ 4284 w 10000"/>
                    <a:gd name="connsiteY25" fmla="*/ 9452 h 10060"/>
                    <a:gd name="connsiteX26" fmla="*/ 3502 w 10000"/>
                    <a:gd name="connsiteY26" fmla="*/ 9712 h 10060"/>
                    <a:gd name="connsiteX27" fmla="*/ 2971 w 10000"/>
                    <a:gd name="connsiteY27" fmla="*/ 10060 h 10060"/>
                    <a:gd name="connsiteX28" fmla="*/ 0 w 10000"/>
                    <a:gd name="connsiteY2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085 w 10000"/>
                    <a:gd name="connsiteY10" fmla="*/ 3033 h 10060"/>
                    <a:gd name="connsiteX11" fmla="*/ 8608 w 10000"/>
                    <a:gd name="connsiteY11" fmla="*/ 3313 h 10060"/>
                    <a:gd name="connsiteX12" fmla="*/ 9672 w 10000"/>
                    <a:gd name="connsiteY12" fmla="*/ 2971 h 10060"/>
                    <a:gd name="connsiteX13" fmla="*/ 9773 w 10000"/>
                    <a:gd name="connsiteY13" fmla="*/ 3205 h 10060"/>
                    <a:gd name="connsiteX14" fmla="*/ 8781 w 10000"/>
                    <a:gd name="connsiteY14" fmla="*/ 3553 h 10060"/>
                    <a:gd name="connsiteX15" fmla="*/ 8373 w 10000"/>
                    <a:gd name="connsiteY15" fmla="*/ 3712 h 10060"/>
                    <a:gd name="connsiteX16" fmla="*/ 8231 w 10000"/>
                    <a:gd name="connsiteY16" fmla="*/ 4093 h 10060"/>
                    <a:gd name="connsiteX17" fmla="*/ 7842 w 10000"/>
                    <a:gd name="connsiteY17" fmla="*/ 4671 h 10060"/>
                    <a:gd name="connsiteX18" fmla="*/ 6664 w 10000"/>
                    <a:gd name="connsiteY18" fmla="*/ 6152 h 10060"/>
                    <a:gd name="connsiteX19" fmla="*/ 6187 w 10000"/>
                    <a:gd name="connsiteY19" fmla="*/ 7121 h 10060"/>
                    <a:gd name="connsiteX20" fmla="*/ 5213 w 10000"/>
                    <a:gd name="connsiteY20" fmla="*/ 7953 h 10060"/>
                    <a:gd name="connsiteX21" fmla="*/ 4923 w 10000"/>
                    <a:gd name="connsiteY21" fmla="*/ 8612 h 10060"/>
                    <a:gd name="connsiteX22" fmla="*/ 4661 w 10000"/>
                    <a:gd name="connsiteY22" fmla="*/ 8953 h 10060"/>
                    <a:gd name="connsiteX23" fmla="*/ 4562 w 10000"/>
                    <a:gd name="connsiteY23" fmla="*/ 9262 h 10060"/>
                    <a:gd name="connsiteX24" fmla="*/ 4284 w 10000"/>
                    <a:gd name="connsiteY24" fmla="*/ 9452 h 10060"/>
                    <a:gd name="connsiteX25" fmla="*/ 3502 w 10000"/>
                    <a:gd name="connsiteY25" fmla="*/ 9712 h 10060"/>
                    <a:gd name="connsiteX26" fmla="*/ 2971 w 10000"/>
                    <a:gd name="connsiteY26" fmla="*/ 10060 h 10060"/>
                    <a:gd name="connsiteX27" fmla="*/ 0 w 10000"/>
                    <a:gd name="connsiteY2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8608 w 10000"/>
                    <a:gd name="connsiteY10" fmla="*/ 3313 h 10060"/>
                    <a:gd name="connsiteX11" fmla="*/ 9672 w 10000"/>
                    <a:gd name="connsiteY11" fmla="*/ 2971 h 10060"/>
                    <a:gd name="connsiteX12" fmla="*/ 9773 w 10000"/>
                    <a:gd name="connsiteY12" fmla="*/ 3205 h 10060"/>
                    <a:gd name="connsiteX13" fmla="*/ 8781 w 10000"/>
                    <a:gd name="connsiteY13" fmla="*/ 3553 h 10060"/>
                    <a:gd name="connsiteX14" fmla="*/ 8373 w 10000"/>
                    <a:gd name="connsiteY14" fmla="*/ 3712 h 10060"/>
                    <a:gd name="connsiteX15" fmla="*/ 8231 w 10000"/>
                    <a:gd name="connsiteY15" fmla="*/ 4093 h 10060"/>
                    <a:gd name="connsiteX16" fmla="*/ 7842 w 10000"/>
                    <a:gd name="connsiteY16" fmla="*/ 4671 h 10060"/>
                    <a:gd name="connsiteX17" fmla="*/ 6664 w 10000"/>
                    <a:gd name="connsiteY17" fmla="*/ 6152 h 10060"/>
                    <a:gd name="connsiteX18" fmla="*/ 6187 w 10000"/>
                    <a:gd name="connsiteY18" fmla="*/ 7121 h 10060"/>
                    <a:gd name="connsiteX19" fmla="*/ 5213 w 10000"/>
                    <a:gd name="connsiteY19" fmla="*/ 7953 h 10060"/>
                    <a:gd name="connsiteX20" fmla="*/ 4923 w 10000"/>
                    <a:gd name="connsiteY20" fmla="*/ 8612 h 10060"/>
                    <a:gd name="connsiteX21" fmla="*/ 4661 w 10000"/>
                    <a:gd name="connsiteY21" fmla="*/ 8953 h 10060"/>
                    <a:gd name="connsiteX22" fmla="*/ 4562 w 10000"/>
                    <a:gd name="connsiteY22" fmla="*/ 9262 h 10060"/>
                    <a:gd name="connsiteX23" fmla="*/ 4284 w 10000"/>
                    <a:gd name="connsiteY23" fmla="*/ 9452 h 10060"/>
                    <a:gd name="connsiteX24" fmla="*/ 3502 w 10000"/>
                    <a:gd name="connsiteY24" fmla="*/ 9712 h 10060"/>
                    <a:gd name="connsiteX25" fmla="*/ 2971 w 10000"/>
                    <a:gd name="connsiteY25" fmla="*/ 10060 h 10060"/>
                    <a:gd name="connsiteX26" fmla="*/ 0 w 10000"/>
                    <a:gd name="connsiteY26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672 w 10000"/>
                    <a:gd name="connsiteY10" fmla="*/ 2971 h 10060"/>
                    <a:gd name="connsiteX11" fmla="*/ 9773 w 10000"/>
                    <a:gd name="connsiteY11" fmla="*/ 3205 h 10060"/>
                    <a:gd name="connsiteX12" fmla="*/ 8781 w 10000"/>
                    <a:gd name="connsiteY12" fmla="*/ 3553 h 10060"/>
                    <a:gd name="connsiteX13" fmla="*/ 8373 w 10000"/>
                    <a:gd name="connsiteY13" fmla="*/ 3712 h 10060"/>
                    <a:gd name="connsiteX14" fmla="*/ 8231 w 10000"/>
                    <a:gd name="connsiteY14" fmla="*/ 4093 h 10060"/>
                    <a:gd name="connsiteX15" fmla="*/ 7842 w 10000"/>
                    <a:gd name="connsiteY15" fmla="*/ 4671 h 10060"/>
                    <a:gd name="connsiteX16" fmla="*/ 6664 w 10000"/>
                    <a:gd name="connsiteY16" fmla="*/ 6152 h 10060"/>
                    <a:gd name="connsiteX17" fmla="*/ 6187 w 10000"/>
                    <a:gd name="connsiteY17" fmla="*/ 7121 h 10060"/>
                    <a:gd name="connsiteX18" fmla="*/ 5213 w 10000"/>
                    <a:gd name="connsiteY18" fmla="*/ 7953 h 10060"/>
                    <a:gd name="connsiteX19" fmla="*/ 4923 w 10000"/>
                    <a:gd name="connsiteY19" fmla="*/ 8612 h 10060"/>
                    <a:gd name="connsiteX20" fmla="*/ 4661 w 10000"/>
                    <a:gd name="connsiteY20" fmla="*/ 8953 h 10060"/>
                    <a:gd name="connsiteX21" fmla="*/ 4562 w 10000"/>
                    <a:gd name="connsiteY21" fmla="*/ 9262 h 10060"/>
                    <a:gd name="connsiteX22" fmla="*/ 4284 w 10000"/>
                    <a:gd name="connsiteY22" fmla="*/ 9452 h 10060"/>
                    <a:gd name="connsiteX23" fmla="*/ 3502 w 10000"/>
                    <a:gd name="connsiteY23" fmla="*/ 9712 h 10060"/>
                    <a:gd name="connsiteX24" fmla="*/ 2971 w 10000"/>
                    <a:gd name="connsiteY24" fmla="*/ 10060 h 10060"/>
                    <a:gd name="connsiteX25" fmla="*/ 0 w 10000"/>
                    <a:gd name="connsiteY25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373 w 10000"/>
                    <a:gd name="connsiteY12" fmla="*/ 3712 h 10060"/>
                    <a:gd name="connsiteX13" fmla="*/ 8231 w 10000"/>
                    <a:gd name="connsiteY13" fmla="*/ 4093 h 10060"/>
                    <a:gd name="connsiteX14" fmla="*/ 7842 w 10000"/>
                    <a:gd name="connsiteY14" fmla="*/ 4671 h 10060"/>
                    <a:gd name="connsiteX15" fmla="*/ 6664 w 10000"/>
                    <a:gd name="connsiteY15" fmla="*/ 6152 h 10060"/>
                    <a:gd name="connsiteX16" fmla="*/ 6187 w 10000"/>
                    <a:gd name="connsiteY16" fmla="*/ 7121 h 10060"/>
                    <a:gd name="connsiteX17" fmla="*/ 5213 w 10000"/>
                    <a:gd name="connsiteY17" fmla="*/ 7953 h 10060"/>
                    <a:gd name="connsiteX18" fmla="*/ 4923 w 10000"/>
                    <a:gd name="connsiteY18" fmla="*/ 8612 h 10060"/>
                    <a:gd name="connsiteX19" fmla="*/ 4661 w 10000"/>
                    <a:gd name="connsiteY19" fmla="*/ 8953 h 10060"/>
                    <a:gd name="connsiteX20" fmla="*/ 4562 w 10000"/>
                    <a:gd name="connsiteY20" fmla="*/ 9262 h 10060"/>
                    <a:gd name="connsiteX21" fmla="*/ 4284 w 10000"/>
                    <a:gd name="connsiteY21" fmla="*/ 9452 h 10060"/>
                    <a:gd name="connsiteX22" fmla="*/ 3502 w 10000"/>
                    <a:gd name="connsiteY22" fmla="*/ 9712 h 10060"/>
                    <a:gd name="connsiteX23" fmla="*/ 2971 w 10000"/>
                    <a:gd name="connsiteY23" fmla="*/ 10060 h 10060"/>
                    <a:gd name="connsiteX24" fmla="*/ 0 w 10000"/>
                    <a:gd name="connsiteY24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781 w 10000"/>
                    <a:gd name="connsiteY11" fmla="*/ 3553 h 10060"/>
                    <a:gd name="connsiteX12" fmla="*/ 8231 w 10000"/>
                    <a:gd name="connsiteY12" fmla="*/ 4093 h 10060"/>
                    <a:gd name="connsiteX13" fmla="*/ 7842 w 10000"/>
                    <a:gd name="connsiteY13" fmla="*/ 4671 h 10060"/>
                    <a:gd name="connsiteX14" fmla="*/ 6664 w 10000"/>
                    <a:gd name="connsiteY14" fmla="*/ 6152 h 10060"/>
                    <a:gd name="connsiteX15" fmla="*/ 6187 w 10000"/>
                    <a:gd name="connsiteY15" fmla="*/ 7121 h 10060"/>
                    <a:gd name="connsiteX16" fmla="*/ 5213 w 10000"/>
                    <a:gd name="connsiteY16" fmla="*/ 7953 h 10060"/>
                    <a:gd name="connsiteX17" fmla="*/ 4923 w 10000"/>
                    <a:gd name="connsiteY17" fmla="*/ 8612 h 10060"/>
                    <a:gd name="connsiteX18" fmla="*/ 4661 w 10000"/>
                    <a:gd name="connsiteY18" fmla="*/ 8953 h 10060"/>
                    <a:gd name="connsiteX19" fmla="*/ 4562 w 10000"/>
                    <a:gd name="connsiteY19" fmla="*/ 9262 h 10060"/>
                    <a:gd name="connsiteX20" fmla="*/ 4284 w 10000"/>
                    <a:gd name="connsiteY20" fmla="*/ 9452 h 10060"/>
                    <a:gd name="connsiteX21" fmla="*/ 3502 w 10000"/>
                    <a:gd name="connsiteY21" fmla="*/ 9712 h 10060"/>
                    <a:gd name="connsiteX22" fmla="*/ 2971 w 10000"/>
                    <a:gd name="connsiteY22" fmla="*/ 10060 h 10060"/>
                    <a:gd name="connsiteX23" fmla="*/ 0 w 10000"/>
                    <a:gd name="connsiteY23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8231 w 10000"/>
                    <a:gd name="connsiteY11" fmla="*/ 4093 h 10060"/>
                    <a:gd name="connsiteX12" fmla="*/ 7842 w 10000"/>
                    <a:gd name="connsiteY12" fmla="*/ 4671 h 10060"/>
                    <a:gd name="connsiteX13" fmla="*/ 6664 w 10000"/>
                    <a:gd name="connsiteY13" fmla="*/ 6152 h 10060"/>
                    <a:gd name="connsiteX14" fmla="*/ 6187 w 10000"/>
                    <a:gd name="connsiteY14" fmla="*/ 7121 h 10060"/>
                    <a:gd name="connsiteX15" fmla="*/ 5213 w 10000"/>
                    <a:gd name="connsiteY15" fmla="*/ 7953 h 10060"/>
                    <a:gd name="connsiteX16" fmla="*/ 4923 w 10000"/>
                    <a:gd name="connsiteY16" fmla="*/ 8612 h 10060"/>
                    <a:gd name="connsiteX17" fmla="*/ 4661 w 10000"/>
                    <a:gd name="connsiteY17" fmla="*/ 8953 h 10060"/>
                    <a:gd name="connsiteX18" fmla="*/ 4562 w 10000"/>
                    <a:gd name="connsiteY18" fmla="*/ 9262 h 10060"/>
                    <a:gd name="connsiteX19" fmla="*/ 4284 w 10000"/>
                    <a:gd name="connsiteY19" fmla="*/ 9452 h 10060"/>
                    <a:gd name="connsiteX20" fmla="*/ 3502 w 10000"/>
                    <a:gd name="connsiteY20" fmla="*/ 9712 h 10060"/>
                    <a:gd name="connsiteX21" fmla="*/ 2971 w 10000"/>
                    <a:gd name="connsiteY21" fmla="*/ 10060 h 10060"/>
                    <a:gd name="connsiteX22" fmla="*/ 0 w 10000"/>
                    <a:gd name="connsiteY22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7842 w 10000"/>
                    <a:gd name="connsiteY11" fmla="*/ 4671 h 10060"/>
                    <a:gd name="connsiteX12" fmla="*/ 6664 w 10000"/>
                    <a:gd name="connsiteY12" fmla="*/ 6152 h 10060"/>
                    <a:gd name="connsiteX13" fmla="*/ 6187 w 10000"/>
                    <a:gd name="connsiteY13" fmla="*/ 7121 h 10060"/>
                    <a:gd name="connsiteX14" fmla="*/ 5213 w 10000"/>
                    <a:gd name="connsiteY14" fmla="*/ 7953 h 10060"/>
                    <a:gd name="connsiteX15" fmla="*/ 4923 w 10000"/>
                    <a:gd name="connsiteY15" fmla="*/ 8612 h 10060"/>
                    <a:gd name="connsiteX16" fmla="*/ 4661 w 10000"/>
                    <a:gd name="connsiteY16" fmla="*/ 8953 h 10060"/>
                    <a:gd name="connsiteX17" fmla="*/ 4562 w 10000"/>
                    <a:gd name="connsiteY17" fmla="*/ 9262 h 10060"/>
                    <a:gd name="connsiteX18" fmla="*/ 4284 w 10000"/>
                    <a:gd name="connsiteY18" fmla="*/ 9452 h 10060"/>
                    <a:gd name="connsiteX19" fmla="*/ 3502 w 10000"/>
                    <a:gd name="connsiteY19" fmla="*/ 9712 h 10060"/>
                    <a:gd name="connsiteX20" fmla="*/ 2971 w 10000"/>
                    <a:gd name="connsiteY20" fmla="*/ 10060 h 10060"/>
                    <a:gd name="connsiteX21" fmla="*/ 0 w 10000"/>
                    <a:gd name="connsiteY21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664 w 10000"/>
                    <a:gd name="connsiteY11" fmla="*/ 6152 h 10060"/>
                    <a:gd name="connsiteX12" fmla="*/ 6187 w 10000"/>
                    <a:gd name="connsiteY12" fmla="*/ 7121 h 10060"/>
                    <a:gd name="connsiteX13" fmla="*/ 5213 w 10000"/>
                    <a:gd name="connsiteY13" fmla="*/ 7953 h 10060"/>
                    <a:gd name="connsiteX14" fmla="*/ 4923 w 10000"/>
                    <a:gd name="connsiteY14" fmla="*/ 8612 h 10060"/>
                    <a:gd name="connsiteX15" fmla="*/ 4661 w 10000"/>
                    <a:gd name="connsiteY15" fmla="*/ 8953 h 10060"/>
                    <a:gd name="connsiteX16" fmla="*/ 4562 w 10000"/>
                    <a:gd name="connsiteY16" fmla="*/ 9262 h 10060"/>
                    <a:gd name="connsiteX17" fmla="*/ 4284 w 10000"/>
                    <a:gd name="connsiteY17" fmla="*/ 9452 h 10060"/>
                    <a:gd name="connsiteX18" fmla="*/ 3502 w 10000"/>
                    <a:gd name="connsiteY18" fmla="*/ 9712 h 10060"/>
                    <a:gd name="connsiteX19" fmla="*/ 2971 w 10000"/>
                    <a:gd name="connsiteY19" fmla="*/ 10060 h 10060"/>
                    <a:gd name="connsiteX20" fmla="*/ 0 w 10000"/>
                    <a:gd name="connsiteY20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661 w 10000"/>
                    <a:gd name="connsiteY14" fmla="*/ 8953 h 10060"/>
                    <a:gd name="connsiteX15" fmla="*/ 4562 w 10000"/>
                    <a:gd name="connsiteY15" fmla="*/ 9262 h 10060"/>
                    <a:gd name="connsiteX16" fmla="*/ 4284 w 10000"/>
                    <a:gd name="connsiteY16" fmla="*/ 9452 h 10060"/>
                    <a:gd name="connsiteX17" fmla="*/ 3502 w 10000"/>
                    <a:gd name="connsiteY17" fmla="*/ 9712 h 10060"/>
                    <a:gd name="connsiteX18" fmla="*/ 2971 w 10000"/>
                    <a:gd name="connsiteY18" fmla="*/ 10060 h 10060"/>
                    <a:gd name="connsiteX19" fmla="*/ 0 w 10000"/>
                    <a:gd name="connsiteY19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562 w 10000"/>
                    <a:gd name="connsiteY14" fmla="*/ 9262 h 10060"/>
                    <a:gd name="connsiteX15" fmla="*/ 4284 w 10000"/>
                    <a:gd name="connsiteY15" fmla="*/ 9452 h 10060"/>
                    <a:gd name="connsiteX16" fmla="*/ 3502 w 10000"/>
                    <a:gd name="connsiteY16" fmla="*/ 9712 h 10060"/>
                    <a:gd name="connsiteX17" fmla="*/ 2971 w 10000"/>
                    <a:gd name="connsiteY17" fmla="*/ 10060 h 10060"/>
                    <a:gd name="connsiteX18" fmla="*/ 0 w 10000"/>
                    <a:gd name="connsiteY18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4284 w 10000"/>
                    <a:gd name="connsiteY14" fmla="*/ 9452 h 10060"/>
                    <a:gd name="connsiteX15" fmla="*/ 3502 w 10000"/>
                    <a:gd name="connsiteY15" fmla="*/ 9712 h 10060"/>
                    <a:gd name="connsiteX16" fmla="*/ 2971 w 10000"/>
                    <a:gd name="connsiteY16" fmla="*/ 10060 h 10060"/>
                    <a:gd name="connsiteX17" fmla="*/ 0 w 10000"/>
                    <a:gd name="connsiteY17" fmla="*/ 8880 h 10060"/>
                    <a:gd name="connsiteX0" fmla="*/ 0 w 10000"/>
                    <a:gd name="connsiteY0" fmla="*/ 8880 h 10060"/>
                    <a:gd name="connsiteX1" fmla="*/ 890 w 10000"/>
                    <a:gd name="connsiteY1" fmla="*/ 7632 h 10060"/>
                    <a:gd name="connsiteX2" fmla="*/ 1760 w 10000"/>
                    <a:gd name="connsiteY2" fmla="*/ 6453 h 10060"/>
                    <a:gd name="connsiteX3" fmla="*/ 5590 w 10000"/>
                    <a:gd name="connsiteY3" fmla="*/ 3112 h 10060"/>
                    <a:gd name="connsiteX4" fmla="*/ 7360 w 10000"/>
                    <a:gd name="connsiteY4" fmla="*/ 1292 h 10060"/>
                    <a:gd name="connsiteX5" fmla="*/ 8037 w 10000"/>
                    <a:gd name="connsiteY5" fmla="*/ 0 h 10060"/>
                    <a:gd name="connsiteX6" fmla="*/ 8831 w 10000"/>
                    <a:gd name="connsiteY6" fmla="*/ 234 h 10060"/>
                    <a:gd name="connsiteX7" fmla="*/ 8260 w 10000"/>
                    <a:gd name="connsiteY7" fmla="*/ 973 h 10060"/>
                    <a:gd name="connsiteX8" fmla="*/ 10000 w 10000"/>
                    <a:gd name="connsiteY8" fmla="*/ 1995 h 10060"/>
                    <a:gd name="connsiteX9" fmla="*/ 9855 w 10000"/>
                    <a:gd name="connsiteY9" fmla="*/ 2272 h 10060"/>
                    <a:gd name="connsiteX10" fmla="*/ 9773 w 10000"/>
                    <a:gd name="connsiteY10" fmla="*/ 3205 h 10060"/>
                    <a:gd name="connsiteX11" fmla="*/ 6187 w 10000"/>
                    <a:gd name="connsiteY11" fmla="*/ 7121 h 10060"/>
                    <a:gd name="connsiteX12" fmla="*/ 5213 w 10000"/>
                    <a:gd name="connsiteY12" fmla="*/ 7953 h 10060"/>
                    <a:gd name="connsiteX13" fmla="*/ 4923 w 10000"/>
                    <a:gd name="connsiteY13" fmla="*/ 8612 h 10060"/>
                    <a:gd name="connsiteX14" fmla="*/ 3502 w 10000"/>
                    <a:gd name="connsiteY14" fmla="*/ 9712 h 10060"/>
                    <a:gd name="connsiteX15" fmla="*/ 2971 w 10000"/>
                    <a:gd name="connsiteY15" fmla="*/ 10060 h 10060"/>
                    <a:gd name="connsiteX16" fmla="*/ 0 w 10000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9773 w 18153"/>
                    <a:gd name="connsiteY10" fmla="*/ 320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6187 w 18153"/>
                    <a:gd name="connsiteY11" fmla="*/ 71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996 w 18153"/>
                    <a:gd name="connsiteY11" fmla="*/ 2885 h 10060"/>
                    <a:gd name="connsiteX12" fmla="*/ 15414 w 18153"/>
                    <a:gd name="connsiteY12" fmla="*/ 4641 h 10060"/>
                    <a:gd name="connsiteX13" fmla="*/ 5213 w 18153"/>
                    <a:gd name="connsiteY13" fmla="*/ 795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414 w 18153"/>
                    <a:gd name="connsiteY11" fmla="*/ 464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5213 w 18153"/>
                    <a:gd name="connsiteY12" fmla="*/ 795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1509 w 18153"/>
                    <a:gd name="connsiteY12" fmla="*/ 8133 h 10060"/>
                    <a:gd name="connsiteX13" fmla="*/ 4923 w 18153"/>
                    <a:gd name="connsiteY13" fmla="*/ 8612 h 10060"/>
                    <a:gd name="connsiteX14" fmla="*/ 3502 w 18153"/>
                    <a:gd name="connsiteY14" fmla="*/ 9712 h 10060"/>
                    <a:gd name="connsiteX15" fmla="*/ 2971 w 18153"/>
                    <a:gd name="connsiteY15" fmla="*/ 10060 h 10060"/>
                    <a:gd name="connsiteX16" fmla="*/ 0 w 18153"/>
                    <a:gd name="connsiteY16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617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0000 w 18153"/>
                    <a:gd name="connsiteY8" fmla="*/ 199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8260 w 18153"/>
                    <a:gd name="connsiteY7" fmla="*/ 97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8831 w 18153"/>
                    <a:gd name="connsiteY6" fmla="*/ 23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6036 w 18153"/>
                    <a:gd name="connsiteY7" fmla="*/ 1293 h 10060"/>
                    <a:gd name="connsiteX8" fmla="*/ 17254 w 18153"/>
                    <a:gd name="connsiteY8" fmla="*/ 875 h 10060"/>
                    <a:gd name="connsiteX9" fmla="*/ 18153 w 18153"/>
                    <a:gd name="connsiteY9" fmla="*/ 1032 h 10060"/>
                    <a:gd name="connsiteX10" fmla="*/ 17433 w 18153"/>
                    <a:gd name="connsiteY10" fmla="*/ 2665 h 10060"/>
                    <a:gd name="connsiteX11" fmla="*/ 15704 w 18153"/>
                    <a:gd name="connsiteY11" fmla="*/ 4421 h 10060"/>
                    <a:gd name="connsiteX12" fmla="*/ 15184 w 18153"/>
                    <a:gd name="connsiteY12" fmla="*/ 4905 h 10060"/>
                    <a:gd name="connsiteX13" fmla="*/ 11509 w 18153"/>
                    <a:gd name="connsiteY13" fmla="*/ 8133 h 10060"/>
                    <a:gd name="connsiteX14" fmla="*/ 4923 w 18153"/>
                    <a:gd name="connsiteY14" fmla="*/ 8612 h 10060"/>
                    <a:gd name="connsiteX15" fmla="*/ 3502 w 18153"/>
                    <a:gd name="connsiteY15" fmla="*/ 9712 h 10060"/>
                    <a:gd name="connsiteX16" fmla="*/ 2971 w 18153"/>
                    <a:gd name="connsiteY16" fmla="*/ 10060 h 10060"/>
                    <a:gd name="connsiteX17" fmla="*/ 0 w 18153"/>
                    <a:gd name="connsiteY17" fmla="*/ 8880 h 10060"/>
                    <a:gd name="connsiteX0" fmla="*/ 0 w 18153"/>
                    <a:gd name="connsiteY0" fmla="*/ 8880 h 10060"/>
                    <a:gd name="connsiteX1" fmla="*/ 890 w 18153"/>
                    <a:gd name="connsiteY1" fmla="*/ 7632 h 10060"/>
                    <a:gd name="connsiteX2" fmla="*/ 1760 w 18153"/>
                    <a:gd name="connsiteY2" fmla="*/ 6453 h 10060"/>
                    <a:gd name="connsiteX3" fmla="*/ 5590 w 18153"/>
                    <a:gd name="connsiteY3" fmla="*/ 3112 h 10060"/>
                    <a:gd name="connsiteX4" fmla="*/ 7360 w 18153"/>
                    <a:gd name="connsiteY4" fmla="*/ 1292 h 10060"/>
                    <a:gd name="connsiteX5" fmla="*/ 8037 w 18153"/>
                    <a:gd name="connsiteY5" fmla="*/ 0 h 10060"/>
                    <a:gd name="connsiteX6" fmla="*/ 14025 w 18153"/>
                    <a:gd name="connsiteY6" fmla="*/ 474 h 10060"/>
                    <a:gd name="connsiteX7" fmla="*/ 15387 w 18153"/>
                    <a:gd name="connsiteY7" fmla="*/ 965 h 10060"/>
                    <a:gd name="connsiteX8" fmla="*/ 16036 w 18153"/>
                    <a:gd name="connsiteY8" fmla="*/ 1293 h 10060"/>
                    <a:gd name="connsiteX9" fmla="*/ 17254 w 18153"/>
                    <a:gd name="connsiteY9" fmla="*/ 875 h 10060"/>
                    <a:gd name="connsiteX10" fmla="*/ 18153 w 18153"/>
                    <a:gd name="connsiteY10" fmla="*/ 1032 h 10060"/>
                    <a:gd name="connsiteX11" fmla="*/ 17433 w 18153"/>
                    <a:gd name="connsiteY11" fmla="*/ 2665 h 10060"/>
                    <a:gd name="connsiteX12" fmla="*/ 15704 w 18153"/>
                    <a:gd name="connsiteY12" fmla="*/ 4421 h 10060"/>
                    <a:gd name="connsiteX13" fmla="*/ 15184 w 18153"/>
                    <a:gd name="connsiteY13" fmla="*/ 4905 h 10060"/>
                    <a:gd name="connsiteX14" fmla="*/ 11509 w 18153"/>
                    <a:gd name="connsiteY14" fmla="*/ 8133 h 10060"/>
                    <a:gd name="connsiteX15" fmla="*/ 4923 w 18153"/>
                    <a:gd name="connsiteY15" fmla="*/ 8612 h 10060"/>
                    <a:gd name="connsiteX16" fmla="*/ 3502 w 18153"/>
                    <a:gd name="connsiteY16" fmla="*/ 9712 h 10060"/>
                    <a:gd name="connsiteX17" fmla="*/ 2971 w 18153"/>
                    <a:gd name="connsiteY17" fmla="*/ 10060 h 10060"/>
                    <a:gd name="connsiteX18" fmla="*/ 0 w 18153"/>
                    <a:gd name="connsiteY18" fmla="*/ 8880 h 10060"/>
                    <a:gd name="connsiteX0" fmla="*/ 0 w 18153"/>
                    <a:gd name="connsiteY0" fmla="*/ 8406 h 9586"/>
                    <a:gd name="connsiteX1" fmla="*/ 890 w 18153"/>
                    <a:gd name="connsiteY1" fmla="*/ 7158 h 9586"/>
                    <a:gd name="connsiteX2" fmla="*/ 1760 w 18153"/>
                    <a:gd name="connsiteY2" fmla="*/ 5979 h 9586"/>
                    <a:gd name="connsiteX3" fmla="*/ 5590 w 18153"/>
                    <a:gd name="connsiteY3" fmla="*/ 2638 h 9586"/>
                    <a:gd name="connsiteX4" fmla="*/ 7360 w 18153"/>
                    <a:gd name="connsiteY4" fmla="*/ 818 h 9586"/>
                    <a:gd name="connsiteX5" fmla="*/ 13231 w 18153"/>
                    <a:gd name="connsiteY5" fmla="*/ 206 h 9586"/>
                    <a:gd name="connsiteX6" fmla="*/ 14025 w 18153"/>
                    <a:gd name="connsiteY6" fmla="*/ 0 h 9586"/>
                    <a:gd name="connsiteX7" fmla="*/ 15387 w 18153"/>
                    <a:gd name="connsiteY7" fmla="*/ 491 h 9586"/>
                    <a:gd name="connsiteX8" fmla="*/ 16036 w 18153"/>
                    <a:gd name="connsiteY8" fmla="*/ 819 h 9586"/>
                    <a:gd name="connsiteX9" fmla="*/ 17254 w 18153"/>
                    <a:gd name="connsiteY9" fmla="*/ 401 h 9586"/>
                    <a:gd name="connsiteX10" fmla="*/ 18153 w 18153"/>
                    <a:gd name="connsiteY10" fmla="*/ 558 h 9586"/>
                    <a:gd name="connsiteX11" fmla="*/ 17433 w 18153"/>
                    <a:gd name="connsiteY11" fmla="*/ 2191 h 9586"/>
                    <a:gd name="connsiteX12" fmla="*/ 15704 w 18153"/>
                    <a:gd name="connsiteY12" fmla="*/ 3947 h 9586"/>
                    <a:gd name="connsiteX13" fmla="*/ 15184 w 18153"/>
                    <a:gd name="connsiteY13" fmla="*/ 4431 h 9586"/>
                    <a:gd name="connsiteX14" fmla="*/ 11509 w 18153"/>
                    <a:gd name="connsiteY14" fmla="*/ 7659 h 9586"/>
                    <a:gd name="connsiteX15" fmla="*/ 4923 w 18153"/>
                    <a:gd name="connsiteY15" fmla="*/ 8138 h 9586"/>
                    <a:gd name="connsiteX16" fmla="*/ 3502 w 18153"/>
                    <a:gd name="connsiteY16" fmla="*/ 9238 h 9586"/>
                    <a:gd name="connsiteX17" fmla="*/ 2971 w 18153"/>
                    <a:gd name="connsiteY17" fmla="*/ 9586 h 9586"/>
                    <a:gd name="connsiteX18" fmla="*/ 0 w 18153"/>
                    <a:gd name="connsiteY18" fmla="*/ 8406 h 9586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3079 w 10000"/>
                    <a:gd name="connsiteY3" fmla="*/ 2752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08 w 10000"/>
                    <a:gd name="connsiteY3" fmla="*/ 1417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292 w 10000"/>
                    <a:gd name="connsiteY3" fmla="*/ 1396 h 10000"/>
                    <a:gd name="connsiteX4" fmla="*/ 6180 w 10000"/>
                    <a:gd name="connsiteY4" fmla="*/ 373 h 10000"/>
                    <a:gd name="connsiteX5" fmla="*/ 7289 w 10000"/>
                    <a:gd name="connsiteY5" fmla="*/ 215 h 10000"/>
                    <a:gd name="connsiteX6" fmla="*/ 7726 w 10000"/>
                    <a:gd name="connsiteY6" fmla="*/ 0 h 10000"/>
                    <a:gd name="connsiteX7" fmla="*/ 8476 w 10000"/>
                    <a:gd name="connsiteY7" fmla="*/ 512 h 10000"/>
                    <a:gd name="connsiteX8" fmla="*/ 8834 w 10000"/>
                    <a:gd name="connsiteY8" fmla="*/ 854 h 10000"/>
                    <a:gd name="connsiteX9" fmla="*/ 9505 w 10000"/>
                    <a:gd name="connsiteY9" fmla="*/ 418 h 10000"/>
                    <a:gd name="connsiteX10" fmla="*/ 10000 w 10000"/>
                    <a:gd name="connsiteY10" fmla="*/ 582 h 10000"/>
                    <a:gd name="connsiteX11" fmla="*/ 9603 w 10000"/>
                    <a:gd name="connsiteY11" fmla="*/ 2286 h 10000"/>
                    <a:gd name="connsiteX12" fmla="*/ 8651 w 10000"/>
                    <a:gd name="connsiteY12" fmla="*/ 4117 h 10000"/>
                    <a:gd name="connsiteX13" fmla="*/ 8364 w 10000"/>
                    <a:gd name="connsiteY13" fmla="*/ 4622 h 10000"/>
                    <a:gd name="connsiteX14" fmla="*/ 6340 w 10000"/>
                    <a:gd name="connsiteY14" fmla="*/ 7990 h 10000"/>
                    <a:gd name="connsiteX15" fmla="*/ 2712 w 10000"/>
                    <a:gd name="connsiteY15" fmla="*/ 8489 h 10000"/>
                    <a:gd name="connsiteX16" fmla="*/ 1929 w 10000"/>
                    <a:gd name="connsiteY16" fmla="*/ 9637 h 10000"/>
                    <a:gd name="connsiteX17" fmla="*/ 1637 w 10000"/>
                    <a:gd name="connsiteY17" fmla="*/ 10000 h 10000"/>
                    <a:gd name="connsiteX18" fmla="*/ 0 w 10000"/>
                    <a:gd name="connsiteY18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382 w 10000"/>
                    <a:gd name="connsiteY3" fmla="*/ 1347 h 10000"/>
                    <a:gd name="connsiteX4" fmla="*/ 6292 w 10000"/>
                    <a:gd name="connsiteY4" fmla="*/ 1396 h 10000"/>
                    <a:gd name="connsiteX5" fmla="*/ 6180 w 10000"/>
                    <a:gd name="connsiteY5" fmla="*/ 373 h 10000"/>
                    <a:gd name="connsiteX6" fmla="*/ 7289 w 10000"/>
                    <a:gd name="connsiteY6" fmla="*/ 215 h 10000"/>
                    <a:gd name="connsiteX7" fmla="*/ 7726 w 10000"/>
                    <a:gd name="connsiteY7" fmla="*/ 0 h 10000"/>
                    <a:gd name="connsiteX8" fmla="*/ 8476 w 10000"/>
                    <a:gd name="connsiteY8" fmla="*/ 512 h 10000"/>
                    <a:gd name="connsiteX9" fmla="*/ 8834 w 10000"/>
                    <a:gd name="connsiteY9" fmla="*/ 854 h 10000"/>
                    <a:gd name="connsiteX10" fmla="*/ 9505 w 10000"/>
                    <a:gd name="connsiteY10" fmla="*/ 418 h 10000"/>
                    <a:gd name="connsiteX11" fmla="*/ 10000 w 10000"/>
                    <a:gd name="connsiteY11" fmla="*/ 582 h 10000"/>
                    <a:gd name="connsiteX12" fmla="*/ 9603 w 10000"/>
                    <a:gd name="connsiteY12" fmla="*/ 2286 h 10000"/>
                    <a:gd name="connsiteX13" fmla="*/ 8651 w 10000"/>
                    <a:gd name="connsiteY13" fmla="*/ 4117 h 10000"/>
                    <a:gd name="connsiteX14" fmla="*/ 8364 w 10000"/>
                    <a:gd name="connsiteY14" fmla="*/ 4622 h 10000"/>
                    <a:gd name="connsiteX15" fmla="*/ 6340 w 10000"/>
                    <a:gd name="connsiteY15" fmla="*/ 7990 h 10000"/>
                    <a:gd name="connsiteX16" fmla="*/ 2712 w 10000"/>
                    <a:gd name="connsiteY16" fmla="*/ 8489 h 10000"/>
                    <a:gd name="connsiteX17" fmla="*/ 1929 w 10000"/>
                    <a:gd name="connsiteY17" fmla="*/ 9637 h 10000"/>
                    <a:gd name="connsiteX18" fmla="*/ 1637 w 10000"/>
                    <a:gd name="connsiteY18" fmla="*/ 10000 h 10000"/>
                    <a:gd name="connsiteX19" fmla="*/ 0 w 10000"/>
                    <a:gd name="connsiteY19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970 w 10000"/>
                    <a:gd name="connsiteY2" fmla="*/ 6237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6558 w 10000"/>
                    <a:gd name="connsiteY3" fmla="*/ 2077 h 10000"/>
                    <a:gd name="connsiteX4" fmla="*/ 6382 w 10000"/>
                    <a:gd name="connsiteY4" fmla="*/ 1347 h 10000"/>
                    <a:gd name="connsiteX5" fmla="*/ 6292 w 10000"/>
                    <a:gd name="connsiteY5" fmla="*/ 1396 h 10000"/>
                    <a:gd name="connsiteX6" fmla="*/ 6180 w 10000"/>
                    <a:gd name="connsiteY6" fmla="*/ 373 h 10000"/>
                    <a:gd name="connsiteX7" fmla="*/ 7289 w 10000"/>
                    <a:gd name="connsiteY7" fmla="*/ 215 h 10000"/>
                    <a:gd name="connsiteX8" fmla="*/ 7726 w 10000"/>
                    <a:gd name="connsiteY8" fmla="*/ 0 h 10000"/>
                    <a:gd name="connsiteX9" fmla="*/ 8476 w 10000"/>
                    <a:gd name="connsiteY9" fmla="*/ 512 h 10000"/>
                    <a:gd name="connsiteX10" fmla="*/ 8834 w 10000"/>
                    <a:gd name="connsiteY10" fmla="*/ 854 h 10000"/>
                    <a:gd name="connsiteX11" fmla="*/ 9505 w 10000"/>
                    <a:gd name="connsiteY11" fmla="*/ 418 h 10000"/>
                    <a:gd name="connsiteX12" fmla="*/ 10000 w 10000"/>
                    <a:gd name="connsiteY12" fmla="*/ 582 h 10000"/>
                    <a:gd name="connsiteX13" fmla="*/ 9603 w 10000"/>
                    <a:gd name="connsiteY13" fmla="*/ 2286 h 10000"/>
                    <a:gd name="connsiteX14" fmla="*/ 8651 w 10000"/>
                    <a:gd name="connsiteY14" fmla="*/ 4117 h 10000"/>
                    <a:gd name="connsiteX15" fmla="*/ 8364 w 10000"/>
                    <a:gd name="connsiteY15" fmla="*/ 4622 h 10000"/>
                    <a:gd name="connsiteX16" fmla="*/ 6340 w 10000"/>
                    <a:gd name="connsiteY16" fmla="*/ 7990 h 10000"/>
                    <a:gd name="connsiteX17" fmla="*/ 2712 w 10000"/>
                    <a:gd name="connsiteY17" fmla="*/ 8489 h 10000"/>
                    <a:gd name="connsiteX18" fmla="*/ 1929 w 10000"/>
                    <a:gd name="connsiteY18" fmla="*/ 9637 h 10000"/>
                    <a:gd name="connsiteX19" fmla="*/ 1637 w 10000"/>
                    <a:gd name="connsiteY19" fmla="*/ 10000 h 10000"/>
                    <a:gd name="connsiteX20" fmla="*/ 0 w 10000"/>
                    <a:gd name="connsiteY20" fmla="*/ 8769 h 10000"/>
                    <a:gd name="connsiteX0" fmla="*/ 0 w 10000"/>
                    <a:gd name="connsiteY0" fmla="*/ 8769 h 10000"/>
                    <a:gd name="connsiteX1" fmla="*/ 490 w 10000"/>
                    <a:gd name="connsiteY1" fmla="*/ 7467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10000"/>
                    <a:gd name="connsiteY0" fmla="*/ 8769 h 10000"/>
                    <a:gd name="connsiteX1" fmla="*/ 1673 w 10000"/>
                    <a:gd name="connsiteY1" fmla="*/ 5402 h 10000"/>
                    <a:gd name="connsiteX2" fmla="*/ 4390 w 10000"/>
                    <a:gd name="connsiteY2" fmla="*/ 3880 h 10000"/>
                    <a:gd name="connsiteX3" fmla="*/ 5088 w 10000"/>
                    <a:gd name="connsiteY3" fmla="*/ 3266 h 10000"/>
                    <a:gd name="connsiteX4" fmla="*/ 6558 w 10000"/>
                    <a:gd name="connsiteY4" fmla="*/ 2077 h 10000"/>
                    <a:gd name="connsiteX5" fmla="*/ 6382 w 10000"/>
                    <a:gd name="connsiteY5" fmla="*/ 1347 h 10000"/>
                    <a:gd name="connsiteX6" fmla="*/ 6292 w 10000"/>
                    <a:gd name="connsiteY6" fmla="*/ 1396 h 10000"/>
                    <a:gd name="connsiteX7" fmla="*/ 6180 w 10000"/>
                    <a:gd name="connsiteY7" fmla="*/ 373 h 10000"/>
                    <a:gd name="connsiteX8" fmla="*/ 7289 w 10000"/>
                    <a:gd name="connsiteY8" fmla="*/ 215 h 10000"/>
                    <a:gd name="connsiteX9" fmla="*/ 7726 w 10000"/>
                    <a:gd name="connsiteY9" fmla="*/ 0 h 10000"/>
                    <a:gd name="connsiteX10" fmla="*/ 8476 w 10000"/>
                    <a:gd name="connsiteY10" fmla="*/ 512 h 10000"/>
                    <a:gd name="connsiteX11" fmla="*/ 8834 w 10000"/>
                    <a:gd name="connsiteY11" fmla="*/ 854 h 10000"/>
                    <a:gd name="connsiteX12" fmla="*/ 9505 w 10000"/>
                    <a:gd name="connsiteY12" fmla="*/ 418 h 10000"/>
                    <a:gd name="connsiteX13" fmla="*/ 10000 w 10000"/>
                    <a:gd name="connsiteY13" fmla="*/ 582 h 10000"/>
                    <a:gd name="connsiteX14" fmla="*/ 9603 w 10000"/>
                    <a:gd name="connsiteY14" fmla="*/ 2286 h 10000"/>
                    <a:gd name="connsiteX15" fmla="*/ 8651 w 10000"/>
                    <a:gd name="connsiteY15" fmla="*/ 4117 h 10000"/>
                    <a:gd name="connsiteX16" fmla="*/ 8364 w 10000"/>
                    <a:gd name="connsiteY16" fmla="*/ 4622 h 10000"/>
                    <a:gd name="connsiteX17" fmla="*/ 6340 w 10000"/>
                    <a:gd name="connsiteY17" fmla="*/ 7990 h 10000"/>
                    <a:gd name="connsiteX18" fmla="*/ 2712 w 10000"/>
                    <a:gd name="connsiteY18" fmla="*/ 8489 h 10000"/>
                    <a:gd name="connsiteX19" fmla="*/ 1929 w 10000"/>
                    <a:gd name="connsiteY19" fmla="*/ 9637 h 10000"/>
                    <a:gd name="connsiteX20" fmla="*/ 1637 w 10000"/>
                    <a:gd name="connsiteY20" fmla="*/ 10000 h 10000"/>
                    <a:gd name="connsiteX21" fmla="*/ 0 w 10000"/>
                    <a:gd name="connsiteY21" fmla="*/ 8769 h 10000"/>
                    <a:gd name="connsiteX0" fmla="*/ 0 w 9904"/>
                    <a:gd name="connsiteY0" fmla="*/ 6683 h 10000"/>
                    <a:gd name="connsiteX1" fmla="*/ 1577 w 9904"/>
                    <a:gd name="connsiteY1" fmla="*/ 5402 h 10000"/>
                    <a:gd name="connsiteX2" fmla="*/ 4294 w 9904"/>
                    <a:gd name="connsiteY2" fmla="*/ 3880 h 10000"/>
                    <a:gd name="connsiteX3" fmla="*/ 4992 w 9904"/>
                    <a:gd name="connsiteY3" fmla="*/ 3266 h 10000"/>
                    <a:gd name="connsiteX4" fmla="*/ 6462 w 9904"/>
                    <a:gd name="connsiteY4" fmla="*/ 2077 h 10000"/>
                    <a:gd name="connsiteX5" fmla="*/ 6286 w 9904"/>
                    <a:gd name="connsiteY5" fmla="*/ 1347 h 10000"/>
                    <a:gd name="connsiteX6" fmla="*/ 6196 w 9904"/>
                    <a:gd name="connsiteY6" fmla="*/ 1396 h 10000"/>
                    <a:gd name="connsiteX7" fmla="*/ 6084 w 9904"/>
                    <a:gd name="connsiteY7" fmla="*/ 373 h 10000"/>
                    <a:gd name="connsiteX8" fmla="*/ 7193 w 9904"/>
                    <a:gd name="connsiteY8" fmla="*/ 215 h 10000"/>
                    <a:gd name="connsiteX9" fmla="*/ 7630 w 9904"/>
                    <a:gd name="connsiteY9" fmla="*/ 0 h 10000"/>
                    <a:gd name="connsiteX10" fmla="*/ 8380 w 9904"/>
                    <a:gd name="connsiteY10" fmla="*/ 512 h 10000"/>
                    <a:gd name="connsiteX11" fmla="*/ 8738 w 9904"/>
                    <a:gd name="connsiteY11" fmla="*/ 854 h 10000"/>
                    <a:gd name="connsiteX12" fmla="*/ 9409 w 9904"/>
                    <a:gd name="connsiteY12" fmla="*/ 418 h 10000"/>
                    <a:gd name="connsiteX13" fmla="*/ 9904 w 9904"/>
                    <a:gd name="connsiteY13" fmla="*/ 582 h 10000"/>
                    <a:gd name="connsiteX14" fmla="*/ 9507 w 9904"/>
                    <a:gd name="connsiteY14" fmla="*/ 2286 h 10000"/>
                    <a:gd name="connsiteX15" fmla="*/ 8555 w 9904"/>
                    <a:gd name="connsiteY15" fmla="*/ 4117 h 10000"/>
                    <a:gd name="connsiteX16" fmla="*/ 8268 w 9904"/>
                    <a:gd name="connsiteY16" fmla="*/ 4622 h 10000"/>
                    <a:gd name="connsiteX17" fmla="*/ 6244 w 9904"/>
                    <a:gd name="connsiteY17" fmla="*/ 7990 h 10000"/>
                    <a:gd name="connsiteX18" fmla="*/ 2616 w 9904"/>
                    <a:gd name="connsiteY18" fmla="*/ 8489 h 10000"/>
                    <a:gd name="connsiteX19" fmla="*/ 1833 w 9904"/>
                    <a:gd name="connsiteY19" fmla="*/ 9637 h 10000"/>
                    <a:gd name="connsiteX20" fmla="*/ 1541 w 9904"/>
                    <a:gd name="connsiteY20" fmla="*/ 10000 h 10000"/>
                    <a:gd name="connsiteX21" fmla="*/ 0 w 9904"/>
                    <a:gd name="connsiteY21" fmla="*/ 6683 h 10000"/>
                    <a:gd name="connsiteX0" fmla="*/ 0 w 10307"/>
                    <a:gd name="connsiteY0" fmla="*/ 6600 h 10000"/>
                    <a:gd name="connsiteX1" fmla="*/ 1899 w 10307"/>
                    <a:gd name="connsiteY1" fmla="*/ 5402 h 10000"/>
                    <a:gd name="connsiteX2" fmla="*/ 4643 w 10307"/>
                    <a:gd name="connsiteY2" fmla="*/ 3880 h 10000"/>
                    <a:gd name="connsiteX3" fmla="*/ 5347 w 10307"/>
                    <a:gd name="connsiteY3" fmla="*/ 3266 h 10000"/>
                    <a:gd name="connsiteX4" fmla="*/ 6832 w 10307"/>
                    <a:gd name="connsiteY4" fmla="*/ 2077 h 10000"/>
                    <a:gd name="connsiteX5" fmla="*/ 6654 w 10307"/>
                    <a:gd name="connsiteY5" fmla="*/ 1347 h 10000"/>
                    <a:gd name="connsiteX6" fmla="*/ 6563 w 10307"/>
                    <a:gd name="connsiteY6" fmla="*/ 1396 h 10000"/>
                    <a:gd name="connsiteX7" fmla="*/ 6450 w 10307"/>
                    <a:gd name="connsiteY7" fmla="*/ 373 h 10000"/>
                    <a:gd name="connsiteX8" fmla="*/ 7570 w 10307"/>
                    <a:gd name="connsiteY8" fmla="*/ 215 h 10000"/>
                    <a:gd name="connsiteX9" fmla="*/ 8011 w 10307"/>
                    <a:gd name="connsiteY9" fmla="*/ 0 h 10000"/>
                    <a:gd name="connsiteX10" fmla="*/ 8768 w 10307"/>
                    <a:gd name="connsiteY10" fmla="*/ 512 h 10000"/>
                    <a:gd name="connsiteX11" fmla="*/ 9130 w 10307"/>
                    <a:gd name="connsiteY11" fmla="*/ 854 h 10000"/>
                    <a:gd name="connsiteX12" fmla="*/ 9807 w 10307"/>
                    <a:gd name="connsiteY12" fmla="*/ 418 h 10000"/>
                    <a:gd name="connsiteX13" fmla="*/ 10307 w 10307"/>
                    <a:gd name="connsiteY13" fmla="*/ 582 h 10000"/>
                    <a:gd name="connsiteX14" fmla="*/ 9906 w 10307"/>
                    <a:gd name="connsiteY14" fmla="*/ 2286 h 10000"/>
                    <a:gd name="connsiteX15" fmla="*/ 8945 w 10307"/>
                    <a:gd name="connsiteY15" fmla="*/ 4117 h 10000"/>
                    <a:gd name="connsiteX16" fmla="*/ 8655 w 10307"/>
                    <a:gd name="connsiteY16" fmla="*/ 4622 h 10000"/>
                    <a:gd name="connsiteX17" fmla="*/ 6612 w 10307"/>
                    <a:gd name="connsiteY17" fmla="*/ 7990 h 10000"/>
                    <a:gd name="connsiteX18" fmla="*/ 2948 w 10307"/>
                    <a:gd name="connsiteY18" fmla="*/ 8489 h 10000"/>
                    <a:gd name="connsiteX19" fmla="*/ 2158 w 10307"/>
                    <a:gd name="connsiteY19" fmla="*/ 9637 h 10000"/>
                    <a:gd name="connsiteX20" fmla="*/ 1863 w 10307"/>
                    <a:gd name="connsiteY20" fmla="*/ 10000 h 10000"/>
                    <a:gd name="connsiteX21" fmla="*/ 0 w 10307"/>
                    <a:gd name="connsiteY21" fmla="*/ 6600 h 10000"/>
                    <a:gd name="connsiteX0" fmla="*/ 0 w 10307"/>
                    <a:gd name="connsiteY0" fmla="*/ 6600 h 10000"/>
                    <a:gd name="connsiteX1" fmla="*/ 1054 w 10307"/>
                    <a:gd name="connsiteY1" fmla="*/ 5999 h 10000"/>
                    <a:gd name="connsiteX2" fmla="*/ 1899 w 10307"/>
                    <a:gd name="connsiteY2" fmla="*/ 5402 h 10000"/>
                    <a:gd name="connsiteX3" fmla="*/ 4643 w 10307"/>
                    <a:gd name="connsiteY3" fmla="*/ 3880 h 10000"/>
                    <a:gd name="connsiteX4" fmla="*/ 5347 w 10307"/>
                    <a:gd name="connsiteY4" fmla="*/ 3266 h 10000"/>
                    <a:gd name="connsiteX5" fmla="*/ 6832 w 10307"/>
                    <a:gd name="connsiteY5" fmla="*/ 2077 h 10000"/>
                    <a:gd name="connsiteX6" fmla="*/ 6654 w 10307"/>
                    <a:gd name="connsiteY6" fmla="*/ 1347 h 10000"/>
                    <a:gd name="connsiteX7" fmla="*/ 6563 w 10307"/>
                    <a:gd name="connsiteY7" fmla="*/ 1396 h 10000"/>
                    <a:gd name="connsiteX8" fmla="*/ 6450 w 10307"/>
                    <a:gd name="connsiteY8" fmla="*/ 373 h 10000"/>
                    <a:gd name="connsiteX9" fmla="*/ 7570 w 10307"/>
                    <a:gd name="connsiteY9" fmla="*/ 215 h 10000"/>
                    <a:gd name="connsiteX10" fmla="*/ 8011 w 10307"/>
                    <a:gd name="connsiteY10" fmla="*/ 0 h 10000"/>
                    <a:gd name="connsiteX11" fmla="*/ 8768 w 10307"/>
                    <a:gd name="connsiteY11" fmla="*/ 512 h 10000"/>
                    <a:gd name="connsiteX12" fmla="*/ 9130 w 10307"/>
                    <a:gd name="connsiteY12" fmla="*/ 854 h 10000"/>
                    <a:gd name="connsiteX13" fmla="*/ 9807 w 10307"/>
                    <a:gd name="connsiteY13" fmla="*/ 418 h 10000"/>
                    <a:gd name="connsiteX14" fmla="*/ 10307 w 10307"/>
                    <a:gd name="connsiteY14" fmla="*/ 582 h 10000"/>
                    <a:gd name="connsiteX15" fmla="*/ 9906 w 10307"/>
                    <a:gd name="connsiteY15" fmla="*/ 2286 h 10000"/>
                    <a:gd name="connsiteX16" fmla="*/ 8945 w 10307"/>
                    <a:gd name="connsiteY16" fmla="*/ 4117 h 10000"/>
                    <a:gd name="connsiteX17" fmla="*/ 8655 w 10307"/>
                    <a:gd name="connsiteY17" fmla="*/ 4622 h 10000"/>
                    <a:gd name="connsiteX18" fmla="*/ 6612 w 10307"/>
                    <a:gd name="connsiteY18" fmla="*/ 7990 h 10000"/>
                    <a:gd name="connsiteX19" fmla="*/ 2948 w 10307"/>
                    <a:gd name="connsiteY19" fmla="*/ 8489 h 10000"/>
                    <a:gd name="connsiteX20" fmla="*/ 2158 w 10307"/>
                    <a:gd name="connsiteY20" fmla="*/ 9637 h 10000"/>
                    <a:gd name="connsiteX21" fmla="*/ 1863 w 10307"/>
                    <a:gd name="connsiteY21" fmla="*/ 10000 h 10000"/>
                    <a:gd name="connsiteX22" fmla="*/ 0 w 10307"/>
                    <a:gd name="connsiteY22" fmla="*/ 6600 h 10000"/>
                    <a:gd name="connsiteX0" fmla="*/ 461 w 10768"/>
                    <a:gd name="connsiteY0" fmla="*/ 6600 h 9637"/>
                    <a:gd name="connsiteX1" fmla="*/ 1515 w 10768"/>
                    <a:gd name="connsiteY1" fmla="*/ 5999 h 9637"/>
                    <a:gd name="connsiteX2" fmla="*/ 2360 w 10768"/>
                    <a:gd name="connsiteY2" fmla="*/ 5402 h 9637"/>
                    <a:gd name="connsiteX3" fmla="*/ 5104 w 10768"/>
                    <a:gd name="connsiteY3" fmla="*/ 3880 h 9637"/>
                    <a:gd name="connsiteX4" fmla="*/ 5808 w 10768"/>
                    <a:gd name="connsiteY4" fmla="*/ 3266 h 9637"/>
                    <a:gd name="connsiteX5" fmla="*/ 7293 w 10768"/>
                    <a:gd name="connsiteY5" fmla="*/ 2077 h 9637"/>
                    <a:gd name="connsiteX6" fmla="*/ 7115 w 10768"/>
                    <a:gd name="connsiteY6" fmla="*/ 1347 h 9637"/>
                    <a:gd name="connsiteX7" fmla="*/ 7024 w 10768"/>
                    <a:gd name="connsiteY7" fmla="*/ 1396 h 9637"/>
                    <a:gd name="connsiteX8" fmla="*/ 6911 w 10768"/>
                    <a:gd name="connsiteY8" fmla="*/ 373 h 9637"/>
                    <a:gd name="connsiteX9" fmla="*/ 8031 w 10768"/>
                    <a:gd name="connsiteY9" fmla="*/ 215 h 9637"/>
                    <a:gd name="connsiteX10" fmla="*/ 8472 w 10768"/>
                    <a:gd name="connsiteY10" fmla="*/ 0 h 9637"/>
                    <a:gd name="connsiteX11" fmla="*/ 9229 w 10768"/>
                    <a:gd name="connsiteY11" fmla="*/ 512 h 9637"/>
                    <a:gd name="connsiteX12" fmla="*/ 9591 w 10768"/>
                    <a:gd name="connsiteY12" fmla="*/ 854 h 9637"/>
                    <a:gd name="connsiteX13" fmla="*/ 10268 w 10768"/>
                    <a:gd name="connsiteY13" fmla="*/ 418 h 9637"/>
                    <a:gd name="connsiteX14" fmla="*/ 10768 w 10768"/>
                    <a:gd name="connsiteY14" fmla="*/ 582 h 9637"/>
                    <a:gd name="connsiteX15" fmla="*/ 10367 w 10768"/>
                    <a:gd name="connsiteY15" fmla="*/ 2286 h 9637"/>
                    <a:gd name="connsiteX16" fmla="*/ 9406 w 10768"/>
                    <a:gd name="connsiteY16" fmla="*/ 4117 h 9637"/>
                    <a:gd name="connsiteX17" fmla="*/ 9116 w 10768"/>
                    <a:gd name="connsiteY17" fmla="*/ 4622 h 9637"/>
                    <a:gd name="connsiteX18" fmla="*/ 7073 w 10768"/>
                    <a:gd name="connsiteY18" fmla="*/ 7990 h 9637"/>
                    <a:gd name="connsiteX19" fmla="*/ 3409 w 10768"/>
                    <a:gd name="connsiteY19" fmla="*/ 8489 h 9637"/>
                    <a:gd name="connsiteX20" fmla="*/ 2619 w 10768"/>
                    <a:gd name="connsiteY20" fmla="*/ 9637 h 9637"/>
                    <a:gd name="connsiteX21" fmla="*/ 0 w 10768"/>
                    <a:gd name="connsiteY21" fmla="*/ 9478 h 9637"/>
                    <a:gd name="connsiteX22" fmla="*/ 461 w 10768"/>
                    <a:gd name="connsiteY22" fmla="*/ 6600 h 9637"/>
                    <a:gd name="connsiteX0" fmla="*/ 529 w 10101"/>
                    <a:gd name="connsiteY0" fmla="*/ 6849 h 10000"/>
                    <a:gd name="connsiteX1" fmla="*/ 1508 w 10101"/>
                    <a:gd name="connsiteY1" fmla="*/ 6225 h 10000"/>
                    <a:gd name="connsiteX2" fmla="*/ 2293 w 10101"/>
                    <a:gd name="connsiteY2" fmla="*/ 5605 h 10000"/>
                    <a:gd name="connsiteX3" fmla="*/ 4841 w 10101"/>
                    <a:gd name="connsiteY3" fmla="*/ 4026 h 10000"/>
                    <a:gd name="connsiteX4" fmla="*/ 5495 w 10101"/>
                    <a:gd name="connsiteY4" fmla="*/ 3389 h 10000"/>
                    <a:gd name="connsiteX5" fmla="*/ 6874 w 10101"/>
                    <a:gd name="connsiteY5" fmla="*/ 2155 h 10000"/>
                    <a:gd name="connsiteX6" fmla="*/ 6709 w 10101"/>
                    <a:gd name="connsiteY6" fmla="*/ 1398 h 10000"/>
                    <a:gd name="connsiteX7" fmla="*/ 6624 w 10101"/>
                    <a:gd name="connsiteY7" fmla="*/ 1449 h 10000"/>
                    <a:gd name="connsiteX8" fmla="*/ 6519 w 10101"/>
                    <a:gd name="connsiteY8" fmla="*/ 387 h 10000"/>
                    <a:gd name="connsiteX9" fmla="*/ 7559 w 10101"/>
                    <a:gd name="connsiteY9" fmla="*/ 223 h 10000"/>
                    <a:gd name="connsiteX10" fmla="*/ 7969 w 10101"/>
                    <a:gd name="connsiteY10" fmla="*/ 0 h 10000"/>
                    <a:gd name="connsiteX11" fmla="*/ 8672 w 10101"/>
                    <a:gd name="connsiteY11" fmla="*/ 531 h 10000"/>
                    <a:gd name="connsiteX12" fmla="*/ 9008 w 10101"/>
                    <a:gd name="connsiteY12" fmla="*/ 886 h 10000"/>
                    <a:gd name="connsiteX13" fmla="*/ 9637 w 10101"/>
                    <a:gd name="connsiteY13" fmla="*/ 434 h 10000"/>
                    <a:gd name="connsiteX14" fmla="*/ 10101 w 10101"/>
                    <a:gd name="connsiteY14" fmla="*/ 604 h 10000"/>
                    <a:gd name="connsiteX15" fmla="*/ 9729 w 10101"/>
                    <a:gd name="connsiteY15" fmla="*/ 2372 h 10000"/>
                    <a:gd name="connsiteX16" fmla="*/ 8836 w 10101"/>
                    <a:gd name="connsiteY16" fmla="*/ 4272 h 10000"/>
                    <a:gd name="connsiteX17" fmla="*/ 8567 w 10101"/>
                    <a:gd name="connsiteY17" fmla="*/ 4796 h 10000"/>
                    <a:gd name="connsiteX18" fmla="*/ 6670 w 10101"/>
                    <a:gd name="connsiteY18" fmla="*/ 8291 h 10000"/>
                    <a:gd name="connsiteX19" fmla="*/ 3267 w 10101"/>
                    <a:gd name="connsiteY19" fmla="*/ 8809 h 10000"/>
                    <a:gd name="connsiteX20" fmla="*/ 2533 w 10101"/>
                    <a:gd name="connsiteY20" fmla="*/ 10000 h 10000"/>
                    <a:gd name="connsiteX21" fmla="*/ 101 w 10101"/>
                    <a:gd name="connsiteY21" fmla="*/ 9835 h 10000"/>
                    <a:gd name="connsiteX22" fmla="*/ 504 w 10101"/>
                    <a:gd name="connsiteY22" fmla="*/ 7762 h 10000"/>
                    <a:gd name="connsiteX23" fmla="*/ 529 w 10101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000"/>
                    <a:gd name="connsiteX1" fmla="*/ 1407 w 10000"/>
                    <a:gd name="connsiteY1" fmla="*/ 6225 h 10000"/>
                    <a:gd name="connsiteX2" fmla="*/ 2192 w 10000"/>
                    <a:gd name="connsiteY2" fmla="*/ 5605 h 10000"/>
                    <a:gd name="connsiteX3" fmla="*/ 4740 w 10000"/>
                    <a:gd name="connsiteY3" fmla="*/ 4026 h 10000"/>
                    <a:gd name="connsiteX4" fmla="*/ 5394 w 10000"/>
                    <a:gd name="connsiteY4" fmla="*/ 3389 h 10000"/>
                    <a:gd name="connsiteX5" fmla="*/ 6773 w 10000"/>
                    <a:gd name="connsiteY5" fmla="*/ 2155 h 10000"/>
                    <a:gd name="connsiteX6" fmla="*/ 6608 w 10000"/>
                    <a:gd name="connsiteY6" fmla="*/ 1398 h 10000"/>
                    <a:gd name="connsiteX7" fmla="*/ 6523 w 10000"/>
                    <a:gd name="connsiteY7" fmla="*/ 1449 h 10000"/>
                    <a:gd name="connsiteX8" fmla="*/ 6418 w 10000"/>
                    <a:gd name="connsiteY8" fmla="*/ 387 h 10000"/>
                    <a:gd name="connsiteX9" fmla="*/ 7458 w 10000"/>
                    <a:gd name="connsiteY9" fmla="*/ 223 h 10000"/>
                    <a:gd name="connsiteX10" fmla="*/ 7868 w 10000"/>
                    <a:gd name="connsiteY10" fmla="*/ 0 h 10000"/>
                    <a:gd name="connsiteX11" fmla="*/ 8571 w 10000"/>
                    <a:gd name="connsiteY11" fmla="*/ 531 h 10000"/>
                    <a:gd name="connsiteX12" fmla="*/ 8907 w 10000"/>
                    <a:gd name="connsiteY12" fmla="*/ 886 h 10000"/>
                    <a:gd name="connsiteX13" fmla="*/ 9536 w 10000"/>
                    <a:gd name="connsiteY13" fmla="*/ 434 h 10000"/>
                    <a:gd name="connsiteX14" fmla="*/ 10000 w 10000"/>
                    <a:gd name="connsiteY14" fmla="*/ 604 h 10000"/>
                    <a:gd name="connsiteX15" fmla="*/ 9628 w 10000"/>
                    <a:gd name="connsiteY15" fmla="*/ 2372 h 10000"/>
                    <a:gd name="connsiteX16" fmla="*/ 8735 w 10000"/>
                    <a:gd name="connsiteY16" fmla="*/ 4272 h 10000"/>
                    <a:gd name="connsiteX17" fmla="*/ 8466 w 10000"/>
                    <a:gd name="connsiteY17" fmla="*/ 4796 h 10000"/>
                    <a:gd name="connsiteX18" fmla="*/ 6569 w 10000"/>
                    <a:gd name="connsiteY18" fmla="*/ 8291 h 10000"/>
                    <a:gd name="connsiteX19" fmla="*/ 3166 w 10000"/>
                    <a:gd name="connsiteY19" fmla="*/ 8809 h 10000"/>
                    <a:gd name="connsiteX20" fmla="*/ 2432 w 10000"/>
                    <a:gd name="connsiteY20" fmla="*/ 10000 h 10000"/>
                    <a:gd name="connsiteX21" fmla="*/ 0 w 10000"/>
                    <a:gd name="connsiteY21" fmla="*/ 9835 h 10000"/>
                    <a:gd name="connsiteX22" fmla="*/ 403 w 10000"/>
                    <a:gd name="connsiteY22" fmla="*/ 7762 h 10000"/>
                    <a:gd name="connsiteX23" fmla="*/ 428 w 10000"/>
                    <a:gd name="connsiteY23" fmla="*/ 6849 h 10000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3166 w 10000"/>
                    <a:gd name="connsiteY19" fmla="*/ 8809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78"/>
                    <a:gd name="connsiteX1" fmla="*/ 1407 w 10000"/>
                    <a:gd name="connsiteY1" fmla="*/ 6225 h 10778"/>
                    <a:gd name="connsiteX2" fmla="*/ 2192 w 10000"/>
                    <a:gd name="connsiteY2" fmla="*/ 5605 h 10778"/>
                    <a:gd name="connsiteX3" fmla="*/ 4740 w 10000"/>
                    <a:gd name="connsiteY3" fmla="*/ 4026 h 10778"/>
                    <a:gd name="connsiteX4" fmla="*/ 5394 w 10000"/>
                    <a:gd name="connsiteY4" fmla="*/ 3389 h 10778"/>
                    <a:gd name="connsiteX5" fmla="*/ 6773 w 10000"/>
                    <a:gd name="connsiteY5" fmla="*/ 2155 h 10778"/>
                    <a:gd name="connsiteX6" fmla="*/ 6608 w 10000"/>
                    <a:gd name="connsiteY6" fmla="*/ 1398 h 10778"/>
                    <a:gd name="connsiteX7" fmla="*/ 6523 w 10000"/>
                    <a:gd name="connsiteY7" fmla="*/ 1449 h 10778"/>
                    <a:gd name="connsiteX8" fmla="*/ 6418 w 10000"/>
                    <a:gd name="connsiteY8" fmla="*/ 387 h 10778"/>
                    <a:gd name="connsiteX9" fmla="*/ 7458 w 10000"/>
                    <a:gd name="connsiteY9" fmla="*/ 223 h 10778"/>
                    <a:gd name="connsiteX10" fmla="*/ 7868 w 10000"/>
                    <a:gd name="connsiteY10" fmla="*/ 0 h 10778"/>
                    <a:gd name="connsiteX11" fmla="*/ 8571 w 10000"/>
                    <a:gd name="connsiteY11" fmla="*/ 531 h 10778"/>
                    <a:gd name="connsiteX12" fmla="*/ 8907 w 10000"/>
                    <a:gd name="connsiteY12" fmla="*/ 886 h 10778"/>
                    <a:gd name="connsiteX13" fmla="*/ 9536 w 10000"/>
                    <a:gd name="connsiteY13" fmla="*/ 434 h 10778"/>
                    <a:gd name="connsiteX14" fmla="*/ 10000 w 10000"/>
                    <a:gd name="connsiteY14" fmla="*/ 604 h 10778"/>
                    <a:gd name="connsiteX15" fmla="*/ 9628 w 10000"/>
                    <a:gd name="connsiteY15" fmla="*/ 2372 h 10778"/>
                    <a:gd name="connsiteX16" fmla="*/ 8735 w 10000"/>
                    <a:gd name="connsiteY16" fmla="*/ 4272 h 10778"/>
                    <a:gd name="connsiteX17" fmla="*/ 8466 w 10000"/>
                    <a:gd name="connsiteY17" fmla="*/ 4796 h 10778"/>
                    <a:gd name="connsiteX18" fmla="*/ 6569 w 10000"/>
                    <a:gd name="connsiteY18" fmla="*/ 8291 h 10778"/>
                    <a:gd name="connsiteX19" fmla="*/ 1712 w 10000"/>
                    <a:gd name="connsiteY19" fmla="*/ 10671 h 10778"/>
                    <a:gd name="connsiteX20" fmla="*/ 454 w 10000"/>
                    <a:gd name="connsiteY20" fmla="*/ 10714 h 10778"/>
                    <a:gd name="connsiteX21" fmla="*/ 88 w 10000"/>
                    <a:gd name="connsiteY21" fmla="*/ 10187 h 10778"/>
                    <a:gd name="connsiteX22" fmla="*/ 0 w 10000"/>
                    <a:gd name="connsiteY22" fmla="*/ 9835 h 10778"/>
                    <a:gd name="connsiteX23" fmla="*/ 403 w 10000"/>
                    <a:gd name="connsiteY23" fmla="*/ 7762 h 10778"/>
                    <a:gd name="connsiteX24" fmla="*/ 428 w 10000"/>
                    <a:gd name="connsiteY24" fmla="*/ 6849 h 10778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773 w 10000"/>
                    <a:gd name="connsiteY5" fmla="*/ 2155 h 10714"/>
                    <a:gd name="connsiteX6" fmla="*/ 6608 w 10000"/>
                    <a:gd name="connsiteY6" fmla="*/ 1398 h 10714"/>
                    <a:gd name="connsiteX7" fmla="*/ 6523 w 10000"/>
                    <a:gd name="connsiteY7" fmla="*/ 1449 h 10714"/>
                    <a:gd name="connsiteX8" fmla="*/ 6418 w 10000"/>
                    <a:gd name="connsiteY8" fmla="*/ 387 h 10714"/>
                    <a:gd name="connsiteX9" fmla="*/ 7458 w 10000"/>
                    <a:gd name="connsiteY9" fmla="*/ 223 h 10714"/>
                    <a:gd name="connsiteX10" fmla="*/ 7868 w 10000"/>
                    <a:gd name="connsiteY10" fmla="*/ 0 h 10714"/>
                    <a:gd name="connsiteX11" fmla="*/ 8571 w 10000"/>
                    <a:gd name="connsiteY11" fmla="*/ 531 h 10714"/>
                    <a:gd name="connsiteX12" fmla="*/ 8907 w 10000"/>
                    <a:gd name="connsiteY12" fmla="*/ 886 h 10714"/>
                    <a:gd name="connsiteX13" fmla="*/ 9536 w 10000"/>
                    <a:gd name="connsiteY13" fmla="*/ 434 h 10714"/>
                    <a:gd name="connsiteX14" fmla="*/ 10000 w 10000"/>
                    <a:gd name="connsiteY14" fmla="*/ 604 h 10714"/>
                    <a:gd name="connsiteX15" fmla="*/ 9628 w 10000"/>
                    <a:gd name="connsiteY15" fmla="*/ 2372 h 10714"/>
                    <a:gd name="connsiteX16" fmla="*/ 8735 w 10000"/>
                    <a:gd name="connsiteY16" fmla="*/ 4272 h 10714"/>
                    <a:gd name="connsiteX17" fmla="*/ 8466 w 10000"/>
                    <a:gd name="connsiteY17" fmla="*/ 4796 h 10714"/>
                    <a:gd name="connsiteX18" fmla="*/ 6569 w 10000"/>
                    <a:gd name="connsiteY18" fmla="*/ 8291 h 10714"/>
                    <a:gd name="connsiteX19" fmla="*/ 6308 w 10000"/>
                    <a:gd name="connsiteY19" fmla="*/ 9018 h 10714"/>
                    <a:gd name="connsiteX20" fmla="*/ 5349 w 10000"/>
                    <a:gd name="connsiteY20" fmla="*/ 9559 h 10714"/>
                    <a:gd name="connsiteX21" fmla="*/ 1712 w 10000"/>
                    <a:gd name="connsiteY21" fmla="*/ 10671 h 10714"/>
                    <a:gd name="connsiteX22" fmla="*/ 454 w 10000"/>
                    <a:gd name="connsiteY22" fmla="*/ 10714 h 10714"/>
                    <a:gd name="connsiteX23" fmla="*/ 88 w 10000"/>
                    <a:gd name="connsiteY23" fmla="*/ 10187 h 10714"/>
                    <a:gd name="connsiteX24" fmla="*/ 0 w 10000"/>
                    <a:gd name="connsiteY24" fmla="*/ 9835 h 10714"/>
                    <a:gd name="connsiteX25" fmla="*/ 403 w 10000"/>
                    <a:gd name="connsiteY25" fmla="*/ 7762 h 10714"/>
                    <a:gd name="connsiteX26" fmla="*/ 428 w 10000"/>
                    <a:gd name="connsiteY26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523 w 10000"/>
                    <a:gd name="connsiteY6" fmla="*/ 1449 h 10714"/>
                    <a:gd name="connsiteX7" fmla="*/ 6418 w 10000"/>
                    <a:gd name="connsiteY7" fmla="*/ 387 h 10714"/>
                    <a:gd name="connsiteX8" fmla="*/ 7458 w 10000"/>
                    <a:gd name="connsiteY8" fmla="*/ 223 h 10714"/>
                    <a:gd name="connsiteX9" fmla="*/ 7868 w 10000"/>
                    <a:gd name="connsiteY9" fmla="*/ 0 h 10714"/>
                    <a:gd name="connsiteX10" fmla="*/ 8571 w 10000"/>
                    <a:gd name="connsiteY10" fmla="*/ 531 h 10714"/>
                    <a:gd name="connsiteX11" fmla="*/ 8907 w 10000"/>
                    <a:gd name="connsiteY11" fmla="*/ 886 h 10714"/>
                    <a:gd name="connsiteX12" fmla="*/ 9536 w 10000"/>
                    <a:gd name="connsiteY12" fmla="*/ 434 h 10714"/>
                    <a:gd name="connsiteX13" fmla="*/ 10000 w 10000"/>
                    <a:gd name="connsiteY13" fmla="*/ 604 h 10714"/>
                    <a:gd name="connsiteX14" fmla="*/ 9628 w 10000"/>
                    <a:gd name="connsiteY14" fmla="*/ 2372 h 10714"/>
                    <a:gd name="connsiteX15" fmla="*/ 8735 w 10000"/>
                    <a:gd name="connsiteY15" fmla="*/ 4272 h 10714"/>
                    <a:gd name="connsiteX16" fmla="*/ 8466 w 10000"/>
                    <a:gd name="connsiteY16" fmla="*/ 4796 h 10714"/>
                    <a:gd name="connsiteX17" fmla="*/ 6569 w 10000"/>
                    <a:gd name="connsiteY17" fmla="*/ 8291 h 10714"/>
                    <a:gd name="connsiteX18" fmla="*/ 6308 w 10000"/>
                    <a:gd name="connsiteY18" fmla="*/ 9018 h 10714"/>
                    <a:gd name="connsiteX19" fmla="*/ 5349 w 10000"/>
                    <a:gd name="connsiteY19" fmla="*/ 9559 h 10714"/>
                    <a:gd name="connsiteX20" fmla="*/ 1712 w 10000"/>
                    <a:gd name="connsiteY20" fmla="*/ 10671 h 10714"/>
                    <a:gd name="connsiteX21" fmla="*/ 454 w 10000"/>
                    <a:gd name="connsiteY21" fmla="*/ 10714 h 10714"/>
                    <a:gd name="connsiteX22" fmla="*/ 88 w 10000"/>
                    <a:gd name="connsiteY22" fmla="*/ 10187 h 10714"/>
                    <a:gd name="connsiteX23" fmla="*/ 0 w 10000"/>
                    <a:gd name="connsiteY23" fmla="*/ 9835 h 10714"/>
                    <a:gd name="connsiteX24" fmla="*/ 403 w 10000"/>
                    <a:gd name="connsiteY24" fmla="*/ 7762 h 10714"/>
                    <a:gd name="connsiteX25" fmla="*/ 428 w 10000"/>
                    <a:gd name="connsiteY25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608 w 10000"/>
                    <a:gd name="connsiteY5" fmla="*/ 1398 h 10714"/>
                    <a:gd name="connsiteX6" fmla="*/ 6418 w 10000"/>
                    <a:gd name="connsiteY6" fmla="*/ 387 h 10714"/>
                    <a:gd name="connsiteX7" fmla="*/ 7458 w 10000"/>
                    <a:gd name="connsiteY7" fmla="*/ 223 h 10714"/>
                    <a:gd name="connsiteX8" fmla="*/ 7868 w 10000"/>
                    <a:gd name="connsiteY8" fmla="*/ 0 h 10714"/>
                    <a:gd name="connsiteX9" fmla="*/ 8571 w 10000"/>
                    <a:gd name="connsiteY9" fmla="*/ 531 h 10714"/>
                    <a:gd name="connsiteX10" fmla="*/ 8907 w 10000"/>
                    <a:gd name="connsiteY10" fmla="*/ 886 h 10714"/>
                    <a:gd name="connsiteX11" fmla="*/ 9536 w 10000"/>
                    <a:gd name="connsiteY11" fmla="*/ 434 h 10714"/>
                    <a:gd name="connsiteX12" fmla="*/ 10000 w 10000"/>
                    <a:gd name="connsiteY12" fmla="*/ 604 h 10714"/>
                    <a:gd name="connsiteX13" fmla="*/ 9628 w 10000"/>
                    <a:gd name="connsiteY13" fmla="*/ 2372 h 10714"/>
                    <a:gd name="connsiteX14" fmla="*/ 8735 w 10000"/>
                    <a:gd name="connsiteY14" fmla="*/ 4272 h 10714"/>
                    <a:gd name="connsiteX15" fmla="*/ 8466 w 10000"/>
                    <a:gd name="connsiteY15" fmla="*/ 4796 h 10714"/>
                    <a:gd name="connsiteX16" fmla="*/ 6569 w 10000"/>
                    <a:gd name="connsiteY16" fmla="*/ 8291 h 10714"/>
                    <a:gd name="connsiteX17" fmla="*/ 6308 w 10000"/>
                    <a:gd name="connsiteY17" fmla="*/ 9018 h 10714"/>
                    <a:gd name="connsiteX18" fmla="*/ 5349 w 10000"/>
                    <a:gd name="connsiteY18" fmla="*/ 9559 h 10714"/>
                    <a:gd name="connsiteX19" fmla="*/ 1712 w 10000"/>
                    <a:gd name="connsiteY19" fmla="*/ 10671 h 10714"/>
                    <a:gd name="connsiteX20" fmla="*/ 454 w 10000"/>
                    <a:gd name="connsiteY20" fmla="*/ 10714 h 10714"/>
                    <a:gd name="connsiteX21" fmla="*/ 88 w 10000"/>
                    <a:gd name="connsiteY21" fmla="*/ 10187 h 10714"/>
                    <a:gd name="connsiteX22" fmla="*/ 0 w 10000"/>
                    <a:gd name="connsiteY22" fmla="*/ 9835 h 10714"/>
                    <a:gd name="connsiteX23" fmla="*/ 403 w 10000"/>
                    <a:gd name="connsiteY23" fmla="*/ 7762 h 10714"/>
                    <a:gd name="connsiteX24" fmla="*/ 428 w 10000"/>
                    <a:gd name="connsiteY24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6418 w 10000"/>
                    <a:gd name="connsiteY5" fmla="*/ 387 h 10714"/>
                    <a:gd name="connsiteX6" fmla="*/ 7458 w 10000"/>
                    <a:gd name="connsiteY6" fmla="*/ 223 h 10714"/>
                    <a:gd name="connsiteX7" fmla="*/ 7868 w 10000"/>
                    <a:gd name="connsiteY7" fmla="*/ 0 h 10714"/>
                    <a:gd name="connsiteX8" fmla="*/ 8571 w 10000"/>
                    <a:gd name="connsiteY8" fmla="*/ 531 h 10714"/>
                    <a:gd name="connsiteX9" fmla="*/ 8907 w 10000"/>
                    <a:gd name="connsiteY9" fmla="*/ 886 h 10714"/>
                    <a:gd name="connsiteX10" fmla="*/ 9536 w 10000"/>
                    <a:gd name="connsiteY10" fmla="*/ 434 h 10714"/>
                    <a:gd name="connsiteX11" fmla="*/ 10000 w 10000"/>
                    <a:gd name="connsiteY11" fmla="*/ 604 h 10714"/>
                    <a:gd name="connsiteX12" fmla="*/ 9628 w 10000"/>
                    <a:gd name="connsiteY12" fmla="*/ 2372 h 10714"/>
                    <a:gd name="connsiteX13" fmla="*/ 8735 w 10000"/>
                    <a:gd name="connsiteY13" fmla="*/ 4272 h 10714"/>
                    <a:gd name="connsiteX14" fmla="*/ 8466 w 10000"/>
                    <a:gd name="connsiteY14" fmla="*/ 4796 h 10714"/>
                    <a:gd name="connsiteX15" fmla="*/ 6569 w 10000"/>
                    <a:gd name="connsiteY15" fmla="*/ 8291 h 10714"/>
                    <a:gd name="connsiteX16" fmla="*/ 6308 w 10000"/>
                    <a:gd name="connsiteY16" fmla="*/ 9018 h 10714"/>
                    <a:gd name="connsiteX17" fmla="*/ 5349 w 10000"/>
                    <a:gd name="connsiteY17" fmla="*/ 9559 h 10714"/>
                    <a:gd name="connsiteX18" fmla="*/ 1712 w 10000"/>
                    <a:gd name="connsiteY18" fmla="*/ 10671 h 10714"/>
                    <a:gd name="connsiteX19" fmla="*/ 454 w 10000"/>
                    <a:gd name="connsiteY19" fmla="*/ 10714 h 10714"/>
                    <a:gd name="connsiteX20" fmla="*/ 88 w 10000"/>
                    <a:gd name="connsiteY20" fmla="*/ 10187 h 10714"/>
                    <a:gd name="connsiteX21" fmla="*/ 0 w 10000"/>
                    <a:gd name="connsiteY21" fmla="*/ 9835 h 10714"/>
                    <a:gd name="connsiteX22" fmla="*/ 403 w 10000"/>
                    <a:gd name="connsiteY22" fmla="*/ 7762 h 10714"/>
                    <a:gd name="connsiteX23" fmla="*/ 428 w 10000"/>
                    <a:gd name="connsiteY23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458 w 10000"/>
                    <a:gd name="connsiteY5" fmla="*/ 223 h 10714"/>
                    <a:gd name="connsiteX6" fmla="*/ 7868 w 10000"/>
                    <a:gd name="connsiteY6" fmla="*/ 0 h 10714"/>
                    <a:gd name="connsiteX7" fmla="*/ 8571 w 10000"/>
                    <a:gd name="connsiteY7" fmla="*/ 531 h 10714"/>
                    <a:gd name="connsiteX8" fmla="*/ 8907 w 10000"/>
                    <a:gd name="connsiteY8" fmla="*/ 886 h 10714"/>
                    <a:gd name="connsiteX9" fmla="*/ 9536 w 10000"/>
                    <a:gd name="connsiteY9" fmla="*/ 434 h 10714"/>
                    <a:gd name="connsiteX10" fmla="*/ 10000 w 10000"/>
                    <a:gd name="connsiteY10" fmla="*/ 604 h 10714"/>
                    <a:gd name="connsiteX11" fmla="*/ 9628 w 10000"/>
                    <a:gd name="connsiteY11" fmla="*/ 2372 h 10714"/>
                    <a:gd name="connsiteX12" fmla="*/ 8735 w 10000"/>
                    <a:gd name="connsiteY12" fmla="*/ 4272 h 10714"/>
                    <a:gd name="connsiteX13" fmla="*/ 8466 w 10000"/>
                    <a:gd name="connsiteY13" fmla="*/ 4796 h 10714"/>
                    <a:gd name="connsiteX14" fmla="*/ 6569 w 10000"/>
                    <a:gd name="connsiteY14" fmla="*/ 8291 h 10714"/>
                    <a:gd name="connsiteX15" fmla="*/ 6308 w 10000"/>
                    <a:gd name="connsiteY15" fmla="*/ 9018 h 10714"/>
                    <a:gd name="connsiteX16" fmla="*/ 5349 w 10000"/>
                    <a:gd name="connsiteY16" fmla="*/ 9559 h 10714"/>
                    <a:gd name="connsiteX17" fmla="*/ 1712 w 10000"/>
                    <a:gd name="connsiteY17" fmla="*/ 10671 h 10714"/>
                    <a:gd name="connsiteX18" fmla="*/ 454 w 10000"/>
                    <a:gd name="connsiteY18" fmla="*/ 10714 h 10714"/>
                    <a:gd name="connsiteX19" fmla="*/ 88 w 10000"/>
                    <a:gd name="connsiteY19" fmla="*/ 10187 h 10714"/>
                    <a:gd name="connsiteX20" fmla="*/ 0 w 10000"/>
                    <a:gd name="connsiteY20" fmla="*/ 9835 h 10714"/>
                    <a:gd name="connsiteX21" fmla="*/ 403 w 10000"/>
                    <a:gd name="connsiteY21" fmla="*/ 7762 h 10714"/>
                    <a:gd name="connsiteX22" fmla="*/ 428 w 10000"/>
                    <a:gd name="connsiteY22" fmla="*/ 6849 h 10714"/>
                    <a:gd name="connsiteX0" fmla="*/ 428 w 10000"/>
                    <a:gd name="connsiteY0" fmla="*/ 6849 h 10714"/>
                    <a:gd name="connsiteX1" fmla="*/ 1407 w 10000"/>
                    <a:gd name="connsiteY1" fmla="*/ 6225 h 10714"/>
                    <a:gd name="connsiteX2" fmla="*/ 2192 w 10000"/>
                    <a:gd name="connsiteY2" fmla="*/ 5605 h 10714"/>
                    <a:gd name="connsiteX3" fmla="*/ 4740 w 10000"/>
                    <a:gd name="connsiteY3" fmla="*/ 4026 h 10714"/>
                    <a:gd name="connsiteX4" fmla="*/ 5394 w 10000"/>
                    <a:gd name="connsiteY4" fmla="*/ 3389 h 10714"/>
                    <a:gd name="connsiteX5" fmla="*/ 7868 w 10000"/>
                    <a:gd name="connsiteY5" fmla="*/ 0 h 10714"/>
                    <a:gd name="connsiteX6" fmla="*/ 8571 w 10000"/>
                    <a:gd name="connsiteY6" fmla="*/ 531 h 10714"/>
                    <a:gd name="connsiteX7" fmla="*/ 8907 w 10000"/>
                    <a:gd name="connsiteY7" fmla="*/ 886 h 10714"/>
                    <a:gd name="connsiteX8" fmla="*/ 9536 w 10000"/>
                    <a:gd name="connsiteY8" fmla="*/ 434 h 10714"/>
                    <a:gd name="connsiteX9" fmla="*/ 10000 w 10000"/>
                    <a:gd name="connsiteY9" fmla="*/ 604 h 10714"/>
                    <a:gd name="connsiteX10" fmla="*/ 9628 w 10000"/>
                    <a:gd name="connsiteY10" fmla="*/ 2372 h 10714"/>
                    <a:gd name="connsiteX11" fmla="*/ 8735 w 10000"/>
                    <a:gd name="connsiteY11" fmla="*/ 4272 h 10714"/>
                    <a:gd name="connsiteX12" fmla="*/ 8466 w 10000"/>
                    <a:gd name="connsiteY12" fmla="*/ 4796 h 10714"/>
                    <a:gd name="connsiteX13" fmla="*/ 6569 w 10000"/>
                    <a:gd name="connsiteY13" fmla="*/ 8291 h 10714"/>
                    <a:gd name="connsiteX14" fmla="*/ 6308 w 10000"/>
                    <a:gd name="connsiteY14" fmla="*/ 9018 h 10714"/>
                    <a:gd name="connsiteX15" fmla="*/ 5349 w 10000"/>
                    <a:gd name="connsiteY15" fmla="*/ 9559 h 10714"/>
                    <a:gd name="connsiteX16" fmla="*/ 1712 w 10000"/>
                    <a:gd name="connsiteY16" fmla="*/ 10671 h 10714"/>
                    <a:gd name="connsiteX17" fmla="*/ 454 w 10000"/>
                    <a:gd name="connsiteY17" fmla="*/ 10714 h 10714"/>
                    <a:gd name="connsiteX18" fmla="*/ 88 w 10000"/>
                    <a:gd name="connsiteY18" fmla="*/ 10187 h 10714"/>
                    <a:gd name="connsiteX19" fmla="*/ 0 w 10000"/>
                    <a:gd name="connsiteY19" fmla="*/ 9835 h 10714"/>
                    <a:gd name="connsiteX20" fmla="*/ 403 w 10000"/>
                    <a:gd name="connsiteY20" fmla="*/ 7762 h 10714"/>
                    <a:gd name="connsiteX21" fmla="*/ 428 w 10000"/>
                    <a:gd name="connsiteY21" fmla="*/ 6849 h 10714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571 w 10000"/>
                    <a:gd name="connsiteY5" fmla="*/ 97 h 10280"/>
                    <a:gd name="connsiteX6" fmla="*/ 8907 w 10000"/>
                    <a:gd name="connsiteY6" fmla="*/ 452 h 10280"/>
                    <a:gd name="connsiteX7" fmla="*/ 9536 w 10000"/>
                    <a:gd name="connsiteY7" fmla="*/ 0 h 10280"/>
                    <a:gd name="connsiteX8" fmla="*/ 10000 w 10000"/>
                    <a:gd name="connsiteY8" fmla="*/ 170 h 10280"/>
                    <a:gd name="connsiteX9" fmla="*/ 9628 w 10000"/>
                    <a:gd name="connsiteY9" fmla="*/ 1938 h 10280"/>
                    <a:gd name="connsiteX10" fmla="*/ 8735 w 10000"/>
                    <a:gd name="connsiteY10" fmla="*/ 3838 h 10280"/>
                    <a:gd name="connsiteX11" fmla="*/ 8466 w 10000"/>
                    <a:gd name="connsiteY11" fmla="*/ 4362 h 10280"/>
                    <a:gd name="connsiteX12" fmla="*/ 6569 w 10000"/>
                    <a:gd name="connsiteY12" fmla="*/ 7857 h 10280"/>
                    <a:gd name="connsiteX13" fmla="*/ 6308 w 10000"/>
                    <a:gd name="connsiteY13" fmla="*/ 8584 h 10280"/>
                    <a:gd name="connsiteX14" fmla="*/ 5349 w 10000"/>
                    <a:gd name="connsiteY14" fmla="*/ 9125 h 10280"/>
                    <a:gd name="connsiteX15" fmla="*/ 1712 w 10000"/>
                    <a:gd name="connsiteY15" fmla="*/ 10237 h 10280"/>
                    <a:gd name="connsiteX16" fmla="*/ 454 w 10000"/>
                    <a:gd name="connsiteY16" fmla="*/ 10280 h 10280"/>
                    <a:gd name="connsiteX17" fmla="*/ 88 w 10000"/>
                    <a:gd name="connsiteY17" fmla="*/ 9753 h 10280"/>
                    <a:gd name="connsiteX18" fmla="*/ 0 w 10000"/>
                    <a:gd name="connsiteY18" fmla="*/ 9401 h 10280"/>
                    <a:gd name="connsiteX19" fmla="*/ 403 w 10000"/>
                    <a:gd name="connsiteY19" fmla="*/ 7328 h 10280"/>
                    <a:gd name="connsiteX20" fmla="*/ 428 w 10000"/>
                    <a:gd name="connsiteY20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8907 w 10000"/>
                    <a:gd name="connsiteY5" fmla="*/ 452 h 10280"/>
                    <a:gd name="connsiteX6" fmla="*/ 9536 w 10000"/>
                    <a:gd name="connsiteY6" fmla="*/ 0 h 10280"/>
                    <a:gd name="connsiteX7" fmla="*/ 10000 w 10000"/>
                    <a:gd name="connsiteY7" fmla="*/ 170 h 10280"/>
                    <a:gd name="connsiteX8" fmla="*/ 9628 w 10000"/>
                    <a:gd name="connsiteY8" fmla="*/ 1938 h 10280"/>
                    <a:gd name="connsiteX9" fmla="*/ 8735 w 10000"/>
                    <a:gd name="connsiteY9" fmla="*/ 3838 h 10280"/>
                    <a:gd name="connsiteX10" fmla="*/ 8466 w 10000"/>
                    <a:gd name="connsiteY10" fmla="*/ 4362 h 10280"/>
                    <a:gd name="connsiteX11" fmla="*/ 6569 w 10000"/>
                    <a:gd name="connsiteY11" fmla="*/ 7857 h 10280"/>
                    <a:gd name="connsiteX12" fmla="*/ 6308 w 10000"/>
                    <a:gd name="connsiteY12" fmla="*/ 8584 h 10280"/>
                    <a:gd name="connsiteX13" fmla="*/ 5349 w 10000"/>
                    <a:gd name="connsiteY13" fmla="*/ 9125 h 10280"/>
                    <a:gd name="connsiteX14" fmla="*/ 1712 w 10000"/>
                    <a:gd name="connsiteY14" fmla="*/ 10237 h 10280"/>
                    <a:gd name="connsiteX15" fmla="*/ 454 w 10000"/>
                    <a:gd name="connsiteY15" fmla="*/ 10280 h 10280"/>
                    <a:gd name="connsiteX16" fmla="*/ 88 w 10000"/>
                    <a:gd name="connsiteY16" fmla="*/ 9753 h 10280"/>
                    <a:gd name="connsiteX17" fmla="*/ 0 w 10000"/>
                    <a:gd name="connsiteY17" fmla="*/ 9401 h 10280"/>
                    <a:gd name="connsiteX18" fmla="*/ 403 w 10000"/>
                    <a:gd name="connsiteY18" fmla="*/ 7328 h 10280"/>
                    <a:gd name="connsiteX19" fmla="*/ 428 w 10000"/>
                    <a:gd name="connsiteY19" fmla="*/ 6415 h 10280"/>
                    <a:gd name="connsiteX0" fmla="*/ 428 w 10000"/>
                    <a:gd name="connsiteY0" fmla="*/ 6415 h 10280"/>
                    <a:gd name="connsiteX1" fmla="*/ 1407 w 10000"/>
                    <a:gd name="connsiteY1" fmla="*/ 5791 h 10280"/>
                    <a:gd name="connsiteX2" fmla="*/ 2192 w 10000"/>
                    <a:gd name="connsiteY2" fmla="*/ 5171 h 10280"/>
                    <a:gd name="connsiteX3" fmla="*/ 4740 w 10000"/>
                    <a:gd name="connsiteY3" fmla="*/ 3592 h 10280"/>
                    <a:gd name="connsiteX4" fmla="*/ 5394 w 10000"/>
                    <a:gd name="connsiteY4" fmla="*/ 2955 h 10280"/>
                    <a:gd name="connsiteX5" fmla="*/ 9536 w 10000"/>
                    <a:gd name="connsiteY5" fmla="*/ 0 h 10280"/>
                    <a:gd name="connsiteX6" fmla="*/ 10000 w 10000"/>
                    <a:gd name="connsiteY6" fmla="*/ 170 h 10280"/>
                    <a:gd name="connsiteX7" fmla="*/ 9628 w 10000"/>
                    <a:gd name="connsiteY7" fmla="*/ 1938 h 10280"/>
                    <a:gd name="connsiteX8" fmla="*/ 8735 w 10000"/>
                    <a:gd name="connsiteY8" fmla="*/ 3838 h 10280"/>
                    <a:gd name="connsiteX9" fmla="*/ 8466 w 10000"/>
                    <a:gd name="connsiteY9" fmla="*/ 4362 h 10280"/>
                    <a:gd name="connsiteX10" fmla="*/ 6569 w 10000"/>
                    <a:gd name="connsiteY10" fmla="*/ 7857 h 10280"/>
                    <a:gd name="connsiteX11" fmla="*/ 6308 w 10000"/>
                    <a:gd name="connsiteY11" fmla="*/ 8584 h 10280"/>
                    <a:gd name="connsiteX12" fmla="*/ 5349 w 10000"/>
                    <a:gd name="connsiteY12" fmla="*/ 9125 h 10280"/>
                    <a:gd name="connsiteX13" fmla="*/ 1712 w 10000"/>
                    <a:gd name="connsiteY13" fmla="*/ 10237 h 10280"/>
                    <a:gd name="connsiteX14" fmla="*/ 454 w 10000"/>
                    <a:gd name="connsiteY14" fmla="*/ 10280 h 10280"/>
                    <a:gd name="connsiteX15" fmla="*/ 88 w 10000"/>
                    <a:gd name="connsiteY15" fmla="*/ 9753 h 10280"/>
                    <a:gd name="connsiteX16" fmla="*/ 0 w 10000"/>
                    <a:gd name="connsiteY16" fmla="*/ 9401 h 10280"/>
                    <a:gd name="connsiteX17" fmla="*/ 403 w 10000"/>
                    <a:gd name="connsiteY17" fmla="*/ 7328 h 10280"/>
                    <a:gd name="connsiteX18" fmla="*/ 428 w 10000"/>
                    <a:gd name="connsiteY18" fmla="*/ 6415 h 10280"/>
                    <a:gd name="connsiteX0" fmla="*/ 428 w 10000"/>
                    <a:gd name="connsiteY0" fmla="*/ 6245 h 10110"/>
                    <a:gd name="connsiteX1" fmla="*/ 1407 w 10000"/>
                    <a:gd name="connsiteY1" fmla="*/ 5621 h 10110"/>
                    <a:gd name="connsiteX2" fmla="*/ 2192 w 10000"/>
                    <a:gd name="connsiteY2" fmla="*/ 5001 h 10110"/>
                    <a:gd name="connsiteX3" fmla="*/ 4740 w 10000"/>
                    <a:gd name="connsiteY3" fmla="*/ 3422 h 10110"/>
                    <a:gd name="connsiteX4" fmla="*/ 5394 w 10000"/>
                    <a:gd name="connsiteY4" fmla="*/ 2785 h 10110"/>
                    <a:gd name="connsiteX5" fmla="*/ 10000 w 10000"/>
                    <a:gd name="connsiteY5" fmla="*/ 0 h 10110"/>
                    <a:gd name="connsiteX6" fmla="*/ 9628 w 10000"/>
                    <a:gd name="connsiteY6" fmla="*/ 1768 h 10110"/>
                    <a:gd name="connsiteX7" fmla="*/ 8735 w 10000"/>
                    <a:gd name="connsiteY7" fmla="*/ 3668 h 10110"/>
                    <a:gd name="connsiteX8" fmla="*/ 8466 w 10000"/>
                    <a:gd name="connsiteY8" fmla="*/ 4192 h 10110"/>
                    <a:gd name="connsiteX9" fmla="*/ 6569 w 10000"/>
                    <a:gd name="connsiteY9" fmla="*/ 7687 h 10110"/>
                    <a:gd name="connsiteX10" fmla="*/ 6308 w 10000"/>
                    <a:gd name="connsiteY10" fmla="*/ 8414 h 10110"/>
                    <a:gd name="connsiteX11" fmla="*/ 5349 w 10000"/>
                    <a:gd name="connsiteY11" fmla="*/ 8955 h 10110"/>
                    <a:gd name="connsiteX12" fmla="*/ 1712 w 10000"/>
                    <a:gd name="connsiteY12" fmla="*/ 10067 h 10110"/>
                    <a:gd name="connsiteX13" fmla="*/ 454 w 10000"/>
                    <a:gd name="connsiteY13" fmla="*/ 10110 h 10110"/>
                    <a:gd name="connsiteX14" fmla="*/ 88 w 10000"/>
                    <a:gd name="connsiteY14" fmla="*/ 9583 h 10110"/>
                    <a:gd name="connsiteX15" fmla="*/ 0 w 10000"/>
                    <a:gd name="connsiteY15" fmla="*/ 9231 h 10110"/>
                    <a:gd name="connsiteX16" fmla="*/ 403 w 10000"/>
                    <a:gd name="connsiteY16" fmla="*/ 7158 h 10110"/>
                    <a:gd name="connsiteX17" fmla="*/ 428 w 10000"/>
                    <a:gd name="connsiteY17" fmla="*/ 6245 h 10110"/>
                    <a:gd name="connsiteX0" fmla="*/ 428 w 9628"/>
                    <a:gd name="connsiteY0" fmla="*/ 4477 h 8342"/>
                    <a:gd name="connsiteX1" fmla="*/ 1407 w 9628"/>
                    <a:gd name="connsiteY1" fmla="*/ 3853 h 8342"/>
                    <a:gd name="connsiteX2" fmla="*/ 2192 w 9628"/>
                    <a:gd name="connsiteY2" fmla="*/ 3233 h 8342"/>
                    <a:gd name="connsiteX3" fmla="*/ 4740 w 9628"/>
                    <a:gd name="connsiteY3" fmla="*/ 1654 h 8342"/>
                    <a:gd name="connsiteX4" fmla="*/ 5394 w 9628"/>
                    <a:gd name="connsiteY4" fmla="*/ 1017 h 8342"/>
                    <a:gd name="connsiteX5" fmla="*/ 9628 w 9628"/>
                    <a:gd name="connsiteY5" fmla="*/ 0 h 8342"/>
                    <a:gd name="connsiteX6" fmla="*/ 8735 w 9628"/>
                    <a:gd name="connsiteY6" fmla="*/ 1900 h 8342"/>
                    <a:gd name="connsiteX7" fmla="*/ 8466 w 9628"/>
                    <a:gd name="connsiteY7" fmla="*/ 2424 h 8342"/>
                    <a:gd name="connsiteX8" fmla="*/ 6569 w 9628"/>
                    <a:gd name="connsiteY8" fmla="*/ 5919 h 8342"/>
                    <a:gd name="connsiteX9" fmla="*/ 6308 w 9628"/>
                    <a:gd name="connsiteY9" fmla="*/ 6646 h 8342"/>
                    <a:gd name="connsiteX10" fmla="*/ 5349 w 9628"/>
                    <a:gd name="connsiteY10" fmla="*/ 7187 h 8342"/>
                    <a:gd name="connsiteX11" fmla="*/ 1712 w 9628"/>
                    <a:gd name="connsiteY11" fmla="*/ 8299 h 8342"/>
                    <a:gd name="connsiteX12" fmla="*/ 454 w 9628"/>
                    <a:gd name="connsiteY12" fmla="*/ 8342 h 8342"/>
                    <a:gd name="connsiteX13" fmla="*/ 88 w 9628"/>
                    <a:gd name="connsiteY13" fmla="*/ 7815 h 8342"/>
                    <a:gd name="connsiteX14" fmla="*/ 0 w 9628"/>
                    <a:gd name="connsiteY14" fmla="*/ 7463 h 8342"/>
                    <a:gd name="connsiteX15" fmla="*/ 403 w 9628"/>
                    <a:gd name="connsiteY15" fmla="*/ 5390 h 8342"/>
                    <a:gd name="connsiteX16" fmla="*/ 428 w 9628"/>
                    <a:gd name="connsiteY16" fmla="*/ 4477 h 8342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6552 w 10000"/>
                    <a:gd name="connsiteY8" fmla="*/ 7967 h 10000"/>
                    <a:gd name="connsiteX9" fmla="*/ 5556 w 10000"/>
                    <a:gd name="connsiteY9" fmla="*/ 8615 h 10000"/>
                    <a:gd name="connsiteX10" fmla="*/ 1778 w 10000"/>
                    <a:gd name="connsiteY10" fmla="*/ 9948 h 10000"/>
                    <a:gd name="connsiteX11" fmla="*/ 472 w 10000"/>
                    <a:gd name="connsiteY11" fmla="*/ 10000 h 10000"/>
                    <a:gd name="connsiteX12" fmla="*/ 91 w 10000"/>
                    <a:gd name="connsiteY12" fmla="*/ 9368 h 10000"/>
                    <a:gd name="connsiteX13" fmla="*/ 0 w 10000"/>
                    <a:gd name="connsiteY13" fmla="*/ 8946 h 10000"/>
                    <a:gd name="connsiteX14" fmla="*/ 419 w 10000"/>
                    <a:gd name="connsiteY14" fmla="*/ 6461 h 10000"/>
                    <a:gd name="connsiteX15" fmla="*/ 445 w 10000"/>
                    <a:gd name="connsiteY15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5556 w 10000"/>
                    <a:gd name="connsiteY8" fmla="*/ 8615 h 10000"/>
                    <a:gd name="connsiteX9" fmla="*/ 1778 w 10000"/>
                    <a:gd name="connsiteY9" fmla="*/ 9948 h 10000"/>
                    <a:gd name="connsiteX10" fmla="*/ 472 w 10000"/>
                    <a:gd name="connsiteY10" fmla="*/ 10000 h 10000"/>
                    <a:gd name="connsiteX11" fmla="*/ 91 w 10000"/>
                    <a:gd name="connsiteY11" fmla="*/ 9368 h 10000"/>
                    <a:gd name="connsiteX12" fmla="*/ 0 w 10000"/>
                    <a:gd name="connsiteY12" fmla="*/ 8946 h 10000"/>
                    <a:gd name="connsiteX13" fmla="*/ 419 w 10000"/>
                    <a:gd name="connsiteY13" fmla="*/ 6461 h 10000"/>
                    <a:gd name="connsiteX14" fmla="*/ 445 w 10000"/>
                    <a:gd name="connsiteY14" fmla="*/ 5367 h 10000"/>
                    <a:gd name="connsiteX0" fmla="*/ 445 w 10000"/>
                    <a:gd name="connsiteY0" fmla="*/ 5367 h 10000"/>
                    <a:gd name="connsiteX1" fmla="*/ 1461 w 10000"/>
                    <a:gd name="connsiteY1" fmla="*/ 4619 h 10000"/>
                    <a:gd name="connsiteX2" fmla="*/ 2277 w 10000"/>
                    <a:gd name="connsiteY2" fmla="*/ 3876 h 10000"/>
                    <a:gd name="connsiteX3" fmla="*/ 4923 w 10000"/>
                    <a:gd name="connsiteY3" fmla="*/ 1983 h 10000"/>
                    <a:gd name="connsiteX4" fmla="*/ 5602 w 10000"/>
                    <a:gd name="connsiteY4" fmla="*/ 1219 h 10000"/>
                    <a:gd name="connsiteX5" fmla="*/ 10000 w 10000"/>
                    <a:gd name="connsiteY5" fmla="*/ 0 h 10000"/>
                    <a:gd name="connsiteX6" fmla="*/ 8793 w 10000"/>
                    <a:gd name="connsiteY6" fmla="*/ 2906 h 10000"/>
                    <a:gd name="connsiteX7" fmla="*/ 6823 w 10000"/>
                    <a:gd name="connsiteY7" fmla="*/ 7095 h 10000"/>
                    <a:gd name="connsiteX8" fmla="*/ 1778 w 10000"/>
                    <a:gd name="connsiteY8" fmla="*/ 9948 h 10000"/>
                    <a:gd name="connsiteX9" fmla="*/ 472 w 10000"/>
                    <a:gd name="connsiteY9" fmla="*/ 10000 h 10000"/>
                    <a:gd name="connsiteX10" fmla="*/ 91 w 10000"/>
                    <a:gd name="connsiteY10" fmla="*/ 9368 h 10000"/>
                    <a:gd name="connsiteX11" fmla="*/ 0 w 10000"/>
                    <a:gd name="connsiteY11" fmla="*/ 8946 h 10000"/>
                    <a:gd name="connsiteX12" fmla="*/ 419 w 10000"/>
                    <a:gd name="connsiteY12" fmla="*/ 6461 h 10000"/>
                    <a:gd name="connsiteX13" fmla="*/ 445 w 10000"/>
                    <a:gd name="connsiteY13" fmla="*/ 5367 h 10000"/>
                    <a:gd name="connsiteX0" fmla="*/ 445 w 10000"/>
                    <a:gd name="connsiteY0" fmla="*/ 5367 h 9948"/>
                    <a:gd name="connsiteX1" fmla="*/ 1461 w 10000"/>
                    <a:gd name="connsiteY1" fmla="*/ 4619 h 9948"/>
                    <a:gd name="connsiteX2" fmla="*/ 2277 w 10000"/>
                    <a:gd name="connsiteY2" fmla="*/ 3876 h 9948"/>
                    <a:gd name="connsiteX3" fmla="*/ 4923 w 10000"/>
                    <a:gd name="connsiteY3" fmla="*/ 1983 h 9948"/>
                    <a:gd name="connsiteX4" fmla="*/ 5602 w 10000"/>
                    <a:gd name="connsiteY4" fmla="*/ 1219 h 9948"/>
                    <a:gd name="connsiteX5" fmla="*/ 10000 w 10000"/>
                    <a:gd name="connsiteY5" fmla="*/ 0 h 9948"/>
                    <a:gd name="connsiteX6" fmla="*/ 8793 w 10000"/>
                    <a:gd name="connsiteY6" fmla="*/ 2906 h 9948"/>
                    <a:gd name="connsiteX7" fmla="*/ 6823 w 10000"/>
                    <a:gd name="connsiteY7" fmla="*/ 7095 h 9948"/>
                    <a:gd name="connsiteX8" fmla="*/ 1778 w 10000"/>
                    <a:gd name="connsiteY8" fmla="*/ 9948 h 9948"/>
                    <a:gd name="connsiteX9" fmla="*/ 91 w 10000"/>
                    <a:gd name="connsiteY9" fmla="*/ 9368 h 9948"/>
                    <a:gd name="connsiteX10" fmla="*/ 0 w 10000"/>
                    <a:gd name="connsiteY10" fmla="*/ 8946 h 9948"/>
                    <a:gd name="connsiteX11" fmla="*/ 419 w 10000"/>
                    <a:gd name="connsiteY11" fmla="*/ 6461 h 9948"/>
                    <a:gd name="connsiteX12" fmla="*/ 445 w 10000"/>
                    <a:gd name="connsiteY12" fmla="*/ 5367 h 9948"/>
                    <a:gd name="connsiteX0" fmla="*/ 445 w 10000"/>
                    <a:gd name="connsiteY0" fmla="*/ 5395 h 10000"/>
                    <a:gd name="connsiteX1" fmla="*/ 1461 w 10000"/>
                    <a:gd name="connsiteY1" fmla="*/ 4643 h 10000"/>
                    <a:gd name="connsiteX2" fmla="*/ 2277 w 10000"/>
                    <a:gd name="connsiteY2" fmla="*/ 3896 h 10000"/>
                    <a:gd name="connsiteX3" fmla="*/ 4923 w 10000"/>
                    <a:gd name="connsiteY3" fmla="*/ 1993 h 10000"/>
                    <a:gd name="connsiteX4" fmla="*/ 5602 w 10000"/>
                    <a:gd name="connsiteY4" fmla="*/ 1225 h 10000"/>
                    <a:gd name="connsiteX5" fmla="*/ 10000 w 10000"/>
                    <a:gd name="connsiteY5" fmla="*/ 0 h 10000"/>
                    <a:gd name="connsiteX6" fmla="*/ 8793 w 10000"/>
                    <a:gd name="connsiteY6" fmla="*/ 2921 h 10000"/>
                    <a:gd name="connsiteX7" fmla="*/ 6823 w 10000"/>
                    <a:gd name="connsiteY7" fmla="*/ 7132 h 10000"/>
                    <a:gd name="connsiteX8" fmla="*/ 1778 w 10000"/>
                    <a:gd name="connsiteY8" fmla="*/ 10000 h 10000"/>
                    <a:gd name="connsiteX9" fmla="*/ 0 w 10000"/>
                    <a:gd name="connsiteY9" fmla="*/ 8993 h 10000"/>
                    <a:gd name="connsiteX10" fmla="*/ 419 w 10000"/>
                    <a:gd name="connsiteY10" fmla="*/ 6495 h 10000"/>
                    <a:gd name="connsiteX11" fmla="*/ 445 w 10000"/>
                    <a:gd name="connsiteY11" fmla="*/ 5395 h 10000"/>
                    <a:gd name="connsiteX0" fmla="*/ 26 w 9581"/>
                    <a:gd name="connsiteY0" fmla="*/ 5395 h 10000"/>
                    <a:gd name="connsiteX1" fmla="*/ 1042 w 9581"/>
                    <a:gd name="connsiteY1" fmla="*/ 4643 h 10000"/>
                    <a:gd name="connsiteX2" fmla="*/ 1858 w 9581"/>
                    <a:gd name="connsiteY2" fmla="*/ 3896 h 10000"/>
                    <a:gd name="connsiteX3" fmla="*/ 4504 w 9581"/>
                    <a:gd name="connsiteY3" fmla="*/ 1993 h 10000"/>
                    <a:gd name="connsiteX4" fmla="*/ 5183 w 9581"/>
                    <a:gd name="connsiteY4" fmla="*/ 1225 h 10000"/>
                    <a:gd name="connsiteX5" fmla="*/ 9581 w 9581"/>
                    <a:gd name="connsiteY5" fmla="*/ 0 h 10000"/>
                    <a:gd name="connsiteX6" fmla="*/ 8374 w 9581"/>
                    <a:gd name="connsiteY6" fmla="*/ 2921 h 10000"/>
                    <a:gd name="connsiteX7" fmla="*/ 6404 w 9581"/>
                    <a:gd name="connsiteY7" fmla="*/ 7132 h 10000"/>
                    <a:gd name="connsiteX8" fmla="*/ 1359 w 9581"/>
                    <a:gd name="connsiteY8" fmla="*/ 10000 h 10000"/>
                    <a:gd name="connsiteX9" fmla="*/ 0 w 9581"/>
                    <a:gd name="connsiteY9" fmla="*/ 6495 h 10000"/>
                    <a:gd name="connsiteX10" fmla="*/ 26 w 9581"/>
                    <a:gd name="connsiteY10" fmla="*/ 5395 h 10000"/>
                    <a:gd name="connsiteX0" fmla="*/ 0 w 9973"/>
                    <a:gd name="connsiteY0" fmla="*/ 5395 h 10000"/>
                    <a:gd name="connsiteX1" fmla="*/ 1061 w 9973"/>
                    <a:gd name="connsiteY1" fmla="*/ 4643 h 10000"/>
                    <a:gd name="connsiteX2" fmla="*/ 1912 w 9973"/>
                    <a:gd name="connsiteY2" fmla="*/ 3896 h 10000"/>
                    <a:gd name="connsiteX3" fmla="*/ 4674 w 9973"/>
                    <a:gd name="connsiteY3" fmla="*/ 1993 h 10000"/>
                    <a:gd name="connsiteX4" fmla="*/ 5383 w 9973"/>
                    <a:gd name="connsiteY4" fmla="*/ 1225 h 10000"/>
                    <a:gd name="connsiteX5" fmla="*/ 9973 w 9973"/>
                    <a:gd name="connsiteY5" fmla="*/ 0 h 10000"/>
                    <a:gd name="connsiteX6" fmla="*/ 8713 w 9973"/>
                    <a:gd name="connsiteY6" fmla="*/ 2921 h 10000"/>
                    <a:gd name="connsiteX7" fmla="*/ 6657 w 9973"/>
                    <a:gd name="connsiteY7" fmla="*/ 7132 h 10000"/>
                    <a:gd name="connsiteX8" fmla="*/ 1391 w 9973"/>
                    <a:gd name="connsiteY8" fmla="*/ 10000 h 10000"/>
                    <a:gd name="connsiteX9" fmla="*/ 0 w 9973"/>
                    <a:gd name="connsiteY9" fmla="*/ 5395 h 10000"/>
                    <a:gd name="connsiteX0" fmla="*/ 0 w 10000"/>
                    <a:gd name="connsiteY0" fmla="*/ 5395 h 10000"/>
                    <a:gd name="connsiteX1" fmla="*/ 1064 w 10000"/>
                    <a:gd name="connsiteY1" fmla="*/ 4643 h 10000"/>
                    <a:gd name="connsiteX2" fmla="*/ 4687 w 10000"/>
                    <a:gd name="connsiteY2" fmla="*/ 1993 h 10000"/>
                    <a:gd name="connsiteX3" fmla="*/ 5398 w 10000"/>
                    <a:gd name="connsiteY3" fmla="*/ 1225 h 10000"/>
                    <a:gd name="connsiteX4" fmla="*/ 10000 w 10000"/>
                    <a:gd name="connsiteY4" fmla="*/ 0 h 10000"/>
                    <a:gd name="connsiteX5" fmla="*/ 8737 w 10000"/>
                    <a:gd name="connsiteY5" fmla="*/ 2921 h 10000"/>
                    <a:gd name="connsiteX6" fmla="*/ 6675 w 10000"/>
                    <a:gd name="connsiteY6" fmla="*/ 7132 h 10000"/>
                    <a:gd name="connsiteX7" fmla="*/ 1395 w 10000"/>
                    <a:gd name="connsiteY7" fmla="*/ 10000 h 10000"/>
                    <a:gd name="connsiteX8" fmla="*/ 0 w 10000"/>
                    <a:gd name="connsiteY8" fmla="*/ 5395 h 10000"/>
                    <a:gd name="connsiteX0" fmla="*/ 0 w 8737"/>
                    <a:gd name="connsiteY0" fmla="*/ 4170 h 8775"/>
                    <a:gd name="connsiteX1" fmla="*/ 1064 w 8737"/>
                    <a:gd name="connsiteY1" fmla="*/ 3418 h 8775"/>
                    <a:gd name="connsiteX2" fmla="*/ 4687 w 8737"/>
                    <a:gd name="connsiteY2" fmla="*/ 768 h 8775"/>
                    <a:gd name="connsiteX3" fmla="*/ 5398 w 8737"/>
                    <a:gd name="connsiteY3" fmla="*/ 0 h 8775"/>
                    <a:gd name="connsiteX4" fmla="*/ 8737 w 8737"/>
                    <a:gd name="connsiteY4" fmla="*/ 1696 h 8775"/>
                    <a:gd name="connsiteX5" fmla="*/ 6675 w 8737"/>
                    <a:gd name="connsiteY5" fmla="*/ 5907 h 8775"/>
                    <a:gd name="connsiteX6" fmla="*/ 1395 w 8737"/>
                    <a:gd name="connsiteY6" fmla="*/ 8775 h 8775"/>
                    <a:gd name="connsiteX7" fmla="*/ 0 w 8737"/>
                    <a:gd name="connsiteY7" fmla="*/ 4170 h 8775"/>
                    <a:gd name="connsiteX0" fmla="*/ 0 w 7640"/>
                    <a:gd name="connsiteY0" fmla="*/ 4752 h 10000"/>
                    <a:gd name="connsiteX1" fmla="*/ 1218 w 7640"/>
                    <a:gd name="connsiteY1" fmla="*/ 3895 h 10000"/>
                    <a:gd name="connsiteX2" fmla="*/ 5365 w 7640"/>
                    <a:gd name="connsiteY2" fmla="*/ 875 h 10000"/>
                    <a:gd name="connsiteX3" fmla="*/ 6178 w 7640"/>
                    <a:gd name="connsiteY3" fmla="*/ 0 h 10000"/>
                    <a:gd name="connsiteX4" fmla="*/ 7640 w 7640"/>
                    <a:gd name="connsiteY4" fmla="*/ 6732 h 10000"/>
                    <a:gd name="connsiteX5" fmla="*/ 1597 w 7640"/>
                    <a:gd name="connsiteY5" fmla="*/ 10000 h 10000"/>
                    <a:gd name="connsiteX6" fmla="*/ 0 w 7640"/>
                    <a:gd name="connsiteY6" fmla="*/ 4752 h 10000"/>
                    <a:gd name="connsiteX0" fmla="*/ 0 w 10167"/>
                    <a:gd name="connsiteY0" fmla="*/ 3877 h 9125"/>
                    <a:gd name="connsiteX1" fmla="*/ 1594 w 10167"/>
                    <a:gd name="connsiteY1" fmla="*/ 3020 h 9125"/>
                    <a:gd name="connsiteX2" fmla="*/ 7022 w 10167"/>
                    <a:gd name="connsiteY2" fmla="*/ 0 h 9125"/>
                    <a:gd name="connsiteX3" fmla="*/ 10000 w 10167"/>
                    <a:gd name="connsiteY3" fmla="*/ 5857 h 9125"/>
                    <a:gd name="connsiteX4" fmla="*/ 2090 w 10167"/>
                    <a:gd name="connsiteY4" fmla="*/ 9125 h 9125"/>
                    <a:gd name="connsiteX5" fmla="*/ 0 w 10167"/>
                    <a:gd name="connsiteY5" fmla="*/ 3877 h 9125"/>
                    <a:gd name="connsiteX0" fmla="*/ 0 w 9836"/>
                    <a:gd name="connsiteY0" fmla="*/ 939 h 6690"/>
                    <a:gd name="connsiteX1" fmla="*/ 1568 w 9836"/>
                    <a:gd name="connsiteY1" fmla="*/ 0 h 6690"/>
                    <a:gd name="connsiteX2" fmla="*/ 9836 w 9836"/>
                    <a:gd name="connsiteY2" fmla="*/ 3109 h 6690"/>
                    <a:gd name="connsiteX3" fmla="*/ 2056 w 9836"/>
                    <a:gd name="connsiteY3" fmla="*/ 6690 h 6690"/>
                    <a:gd name="connsiteX4" fmla="*/ 0 w 9836"/>
                    <a:gd name="connsiteY4" fmla="*/ 939 h 6690"/>
                    <a:gd name="connsiteX0" fmla="*/ 0 w 9902"/>
                    <a:gd name="connsiteY0" fmla="*/ 1404 h 10000"/>
                    <a:gd name="connsiteX1" fmla="*/ 1594 w 9902"/>
                    <a:gd name="connsiteY1" fmla="*/ 0 h 10000"/>
                    <a:gd name="connsiteX2" fmla="*/ 9902 w 9902"/>
                    <a:gd name="connsiteY2" fmla="*/ 703 h 10000"/>
                    <a:gd name="connsiteX3" fmla="*/ 2090 w 9902"/>
                    <a:gd name="connsiteY3" fmla="*/ 10000 h 10000"/>
                    <a:gd name="connsiteX4" fmla="*/ 0 w 9902"/>
                    <a:gd name="connsiteY4" fmla="*/ 1404 h 10000"/>
                    <a:gd name="connsiteX0" fmla="*/ 0 w 10000"/>
                    <a:gd name="connsiteY0" fmla="*/ 1404 h 10000"/>
                    <a:gd name="connsiteX1" fmla="*/ 1610 w 10000"/>
                    <a:gd name="connsiteY1" fmla="*/ 0 h 10000"/>
                    <a:gd name="connsiteX2" fmla="*/ 8553 w 10000"/>
                    <a:gd name="connsiteY2" fmla="*/ 774 h 10000"/>
                    <a:gd name="connsiteX3" fmla="*/ 10000 w 10000"/>
                    <a:gd name="connsiteY3" fmla="*/ 703 h 10000"/>
                    <a:gd name="connsiteX4" fmla="*/ 2111 w 10000"/>
                    <a:gd name="connsiteY4" fmla="*/ 10000 h 10000"/>
                    <a:gd name="connsiteX5" fmla="*/ 0 w 10000"/>
                    <a:gd name="connsiteY5" fmla="*/ 1404 h 10000"/>
                    <a:gd name="connsiteX0" fmla="*/ 0 w 10000"/>
                    <a:gd name="connsiteY0" fmla="*/ 1417 h 10013"/>
                    <a:gd name="connsiteX1" fmla="*/ 1610 w 10000"/>
                    <a:gd name="connsiteY1" fmla="*/ 13 h 10013"/>
                    <a:gd name="connsiteX2" fmla="*/ 8257 w 10000"/>
                    <a:gd name="connsiteY2" fmla="*/ 1225 h 10013"/>
                    <a:gd name="connsiteX3" fmla="*/ 8553 w 10000"/>
                    <a:gd name="connsiteY3" fmla="*/ 787 h 10013"/>
                    <a:gd name="connsiteX4" fmla="*/ 10000 w 10000"/>
                    <a:gd name="connsiteY4" fmla="*/ 716 h 10013"/>
                    <a:gd name="connsiteX5" fmla="*/ 2111 w 10000"/>
                    <a:gd name="connsiteY5" fmla="*/ 10013 h 10013"/>
                    <a:gd name="connsiteX6" fmla="*/ 0 w 10000"/>
                    <a:gd name="connsiteY6" fmla="*/ 1417 h 10013"/>
                    <a:gd name="connsiteX0" fmla="*/ 0 w 10000"/>
                    <a:gd name="connsiteY0" fmla="*/ 1417 h 10013"/>
                    <a:gd name="connsiteX1" fmla="*/ 1610 w 10000"/>
                    <a:gd name="connsiteY1" fmla="*/ 13 h 10013"/>
                    <a:gd name="connsiteX2" fmla="*/ 8257 w 10000"/>
                    <a:gd name="connsiteY2" fmla="*/ 1225 h 10013"/>
                    <a:gd name="connsiteX3" fmla="*/ 8553 w 10000"/>
                    <a:gd name="connsiteY3" fmla="*/ 787 h 10013"/>
                    <a:gd name="connsiteX4" fmla="*/ 10000 w 10000"/>
                    <a:gd name="connsiteY4" fmla="*/ 716 h 10013"/>
                    <a:gd name="connsiteX5" fmla="*/ 2111 w 10000"/>
                    <a:gd name="connsiteY5" fmla="*/ 10013 h 10013"/>
                    <a:gd name="connsiteX6" fmla="*/ 0 w 10000"/>
                    <a:gd name="connsiteY6" fmla="*/ 1417 h 10013"/>
                    <a:gd name="connsiteX0" fmla="*/ 0 w 10000"/>
                    <a:gd name="connsiteY0" fmla="*/ 1407 h 10003"/>
                    <a:gd name="connsiteX1" fmla="*/ 1610 w 10000"/>
                    <a:gd name="connsiteY1" fmla="*/ 3 h 10003"/>
                    <a:gd name="connsiteX2" fmla="*/ 8281 w 10000"/>
                    <a:gd name="connsiteY2" fmla="*/ 2335 h 10003"/>
                    <a:gd name="connsiteX3" fmla="*/ 8257 w 10000"/>
                    <a:gd name="connsiteY3" fmla="*/ 1215 h 10003"/>
                    <a:gd name="connsiteX4" fmla="*/ 8553 w 10000"/>
                    <a:gd name="connsiteY4" fmla="*/ 777 h 10003"/>
                    <a:gd name="connsiteX5" fmla="*/ 10000 w 10000"/>
                    <a:gd name="connsiteY5" fmla="*/ 706 h 10003"/>
                    <a:gd name="connsiteX6" fmla="*/ 2111 w 10000"/>
                    <a:gd name="connsiteY6" fmla="*/ 10003 h 10003"/>
                    <a:gd name="connsiteX7" fmla="*/ 0 w 10000"/>
                    <a:gd name="connsiteY7" fmla="*/ 1407 h 10003"/>
                    <a:gd name="connsiteX0" fmla="*/ 0 w 10000"/>
                    <a:gd name="connsiteY0" fmla="*/ 1407 h 10003"/>
                    <a:gd name="connsiteX1" fmla="*/ 1610 w 10000"/>
                    <a:gd name="connsiteY1" fmla="*/ 3 h 10003"/>
                    <a:gd name="connsiteX2" fmla="*/ 8281 w 10000"/>
                    <a:gd name="connsiteY2" fmla="*/ 2335 h 10003"/>
                    <a:gd name="connsiteX3" fmla="*/ 8257 w 10000"/>
                    <a:gd name="connsiteY3" fmla="*/ 1215 h 10003"/>
                    <a:gd name="connsiteX4" fmla="*/ 8553 w 10000"/>
                    <a:gd name="connsiteY4" fmla="*/ 777 h 10003"/>
                    <a:gd name="connsiteX5" fmla="*/ 10000 w 10000"/>
                    <a:gd name="connsiteY5" fmla="*/ 706 h 10003"/>
                    <a:gd name="connsiteX6" fmla="*/ 2111 w 10000"/>
                    <a:gd name="connsiteY6" fmla="*/ 10003 h 10003"/>
                    <a:gd name="connsiteX7" fmla="*/ 0 w 10000"/>
                    <a:gd name="connsiteY7" fmla="*/ 1407 h 10003"/>
                    <a:gd name="connsiteX0" fmla="*/ 0 w 10000"/>
                    <a:gd name="connsiteY0" fmla="*/ 1407 h 10003"/>
                    <a:gd name="connsiteX1" fmla="*/ 1610 w 10000"/>
                    <a:gd name="connsiteY1" fmla="*/ 3 h 10003"/>
                    <a:gd name="connsiteX2" fmla="*/ 8281 w 10000"/>
                    <a:gd name="connsiteY2" fmla="*/ 2335 h 10003"/>
                    <a:gd name="connsiteX3" fmla="*/ 8257 w 10000"/>
                    <a:gd name="connsiteY3" fmla="*/ 1215 h 10003"/>
                    <a:gd name="connsiteX4" fmla="*/ 8355 w 10000"/>
                    <a:gd name="connsiteY4" fmla="*/ 826 h 10003"/>
                    <a:gd name="connsiteX5" fmla="*/ 8553 w 10000"/>
                    <a:gd name="connsiteY5" fmla="*/ 777 h 10003"/>
                    <a:gd name="connsiteX6" fmla="*/ 10000 w 10000"/>
                    <a:gd name="connsiteY6" fmla="*/ 706 h 10003"/>
                    <a:gd name="connsiteX7" fmla="*/ 2111 w 10000"/>
                    <a:gd name="connsiteY7" fmla="*/ 10003 h 10003"/>
                    <a:gd name="connsiteX8" fmla="*/ 0 w 10000"/>
                    <a:gd name="connsiteY8" fmla="*/ 1407 h 10003"/>
                    <a:gd name="connsiteX0" fmla="*/ 0 w 10000"/>
                    <a:gd name="connsiteY0" fmla="*/ 1404 h 10000"/>
                    <a:gd name="connsiteX1" fmla="*/ 1610 w 10000"/>
                    <a:gd name="connsiteY1" fmla="*/ 0 h 10000"/>
                    <a:gd name="connsiteX2" fmla="*/ 7345 w 10000"/>
                    <a:gd name="connsiteY2" fmla="*/ 2576 h 10000"/>
                    <a:gd name="connsiteX3" fmla="*/ 8281 w 10000"/>
                    <a:gd name="connsiteY3" fmla="*/ 2332 h 10000"/>
                    <a:gd name="connsiteX4" fmla="*/ 8257 w 10000"/>
                    <a:gd name="connsiteY4" fmla="*/ 1212 h 10000"/>
                    <a:gd name="connsiteX5" fmla="*/ 8355 w 10000"/>
                    <a:gd name="connsiteY5" fmla="*/ 823 h 10000"/>
                    <a:gd name="connsiteX6" fmla="*/ 8553 w 10000"/>
                    <a:gd name="connsiteY6" fmla="*/ 774 h 10000"/>
                    <a:gd name="connsiteX7" fmla="*/ 10000 w 10000"/>
                    <a:gd name="connsiteY7" fmla="*/ 703 h 10000"/>
                    <a:gd name="connsiteX8" fmla="*/ 2111 w 10000"/>
                    <a:gd name="connsiteY8" fmla="*/ 10000 h 10000"/>
                    <a:gd name="connsiteX9" fmla="*/ 0 w 10000"/>
                    <a:gd name="connsiteY9" fmla="*/ 1404 h 10000"/>
                    <a:gd name="connsiteX0" fmla="*/ 0 w 10000"/>
                    <a:gd name="connsiteY0" fmla="*/ 1404 h 10000"/>
                    <a:gd name="connsiteX1" fmla="*/ 1610 w 10000"/>
                    <a:gd name="connsiteY1" fmla="*/ 0 h 10000"/>
                    <a:gd name="connsiteX2" fmla="*/ 7345 w 10000"/>
                    <a:gd name="connsiteY2" fmla="*/ 2576 h 10000"/>
                    <a:gd name="connsiteX3" fmla="*/ 8281 w 10000"/>
                    <a:gd name="connsiteY3" fmla="*/ 2332 h 10000"/>
                    <a:gd name="connsiteX4" fmla="*/ 8257 w 10000"/>
                    <a:gd name="connsiteY4" fmla="*/ 1212 h 10000"/>
                    <a:gd name="connsiteX5" fmla="*/ 8355 w 10000"/>
                    <a:gd name="connsiteY5" fmla="*/ 823 h 10000"/>
                    <a:gd name="connsiteX6" fmla="*/ 8553 w 10000"/>
                    <a:gd name="connsiteY6" fmla="*/ 774 h 10000"/>
                    <a:gd name="connsiteX7" fmla="*/ 10000 w 10000"/>
                    <a:gd name="connsiteY7" fmla="*/ 703 h 10000"/>
                    <a:gd name="connsiteX8" fmla="*/ 2111 w 10000"/>
                    <a:gd name="connsiteY8" fmla="*/ 10000 h 10000"/>
                    <a:gd name="connsiteX9" fmla="*/ 0 w 10000"/>
                    <a:gd name="connsiteY9" fmla="*/ 1404 h 10000"/>
                    <a:gd name="connsiteX0" fmla="*/ 0 w 10000"/>
                    <a:gd name="connsiteY0" fmla="*/ 1404 h 10000"/>
                    <a:gd name="connsiteX1" fmla="*/ 1610 w 10000"/>
                    <a:gd name="connsiteY1" fmla="*/ 0 h 10000"/>
                    <a:gd name="connsiteX2" fmla="*/ 7345 w 10000"/>
                    <a:gd name="connsiteY2" fmla="*/ 2576 h 10000"/>
                    <a:gd name="connsiteX3" fmla="*/ 7616 w 10000"/>
                    <a:gd name="connsiteY3" fmla="*/ 2430 h 10000"/>
                    <a:gd name="connsiteX4" fmla="*/ 8281 w 10000"/>
                    <a:gd name="connsiteY4" fmla="*/ 2332 h 10000"/>
                    <a:gd name="connsiteX5" fmla="*/ 8257 w 10000"/>
                    <a:gd name="connsiteY5" fmla="*/ 1212 h 10000"/>
                    <a:gd name="connsiteX6" fmla="*/ 8355 w 10000"/>
                    <a:gd name="connsiteY6" fmla="*/ 823 h 10000"/>
                    <a:gd name="connsiteX7" fmla="*/ 8553 w 10000"/>
                    <a:gd name="connsiteY7" fmla="*/ 774 h 10000"/>
                    <a:gd name="connsiteX8" fmla="*/ 10000 w 10000"/>
                    <a:gd name="connsiteY8" fmla="*/ 703 h 10000"/>
                    <a:gd name="connsiteX9" fmla="*/ 2111 w 10000"/>
                    <a:gd name="connsiteY9" fmla="*/ 10000 h 10000"/>
                    <a:gd name="connsiteX10" fmla="*/ 0 w 10000"/>
                    <a:gd name="connsiteY10" fmla="*/ 1404 h 10000"/>
                    <a:gd name="connsiteX0" fmla="*/ 0 w 10000"/>
                    <a:gd name="connsiteY0" fmla="*/ 1814 h 10410"/>
                    <a:gd name="connsiteX1" fmla="*/ 1610 w 10000"/>
                    <a:gd name="connsiteY1" fmla="*/ 410 h 10410"/>
                    <a:gd name="connsiteX2" fmla="*/ 5472 w 10000"/>
                    <a:gd name="connsiteY2" fmla="*/ 161 h 10410"/>
                    <a:gd name="connsiteX3" fmla="*/ 7345 w 10000"/>
                    <a:gd name="connsiteY3" fmla="*/ 2986 h 10410"/>
                    <a:gd name="connsiteX4" fmla="*/ 7616 w 10000"/>
                    <a:gd name="connsiteY4" fmla="*/ 2840 h 10410"/>
                    <a:gd name="connsiteX5" fmla="*/ 8281 w 10000"/>
                    <a:gd name="connsiteY5" fmla="*/ 2742 h 10410"/>
                    <a:gd name="connsiteX6" fmla="*/ 8257 w 10000"/>
                    <a:gd name="connsiteY6" fmla="*/ 1622 h 10410"/>
                    <a:gd name="connsiteX7" fmla="*/ 8355 w 10000"/>
                    <a:gd name="connsiteY7" fmla="*/ 1233 h 10410"/>
                    <a:gd name="connsiteX8" fmla="*/ 8553 w 10000"/>
                    <a:gd name="connsiteY8" fmla="*/ 1184 h 10410"/>
                    <a:gd name="connsiteX9" fmla="*/ 10000 w 10000"/>
                    <a:gd name="connsiteY9" fmla="*/ 1113 h 10410"/>
                    <a:gd name="connsiteX10" fmla="*/ 2111 w 10000"/>
                    <a:gd name="connsiteY10" fmla="*/ 10410 h 10410"/>
                    <a:gd name="connsiteX11" fmla="*/ 0 w 10000"/>
                    <a:gd name="connsiteY11" fmla="*/ 1814 h 10410"/>
                    <a:gd name="connsiteX0" fmla="*/ 0 w 10000"/>
                    <a:gd name="connsiteY0" fmla="*/ 1814 h 10410"/>
                    <a:gd name="connsiteX1" fmla="*/ 1610 w 10000"/>
                    <a:gd name="connsiteY1" fmla="*/ 410 h 10410"/>
                    <a:gd name="connsiteX2" fmla="*/ 5472 w 10000"/>
                    <a:gd name="connsiteY2" fmla="*/ 161 h 10410"/>
                    <a:gd name="connsiteX3" fmla="*/ 7345 w 10000"/>
                    <a:gd name="connsiteY3" fmla="*/ 2986 h 10410"/>
                    <a:gd name="connsiteX4" fmla="*/ 7616 w 10000"/>
                    <a:gd name="connsiteY4" fmla="*/ 2840 h 10410"/>
                    <a:gd name="connsiteX5" fmla="*/ 8281 w 10000"/>
                    <a:gd name="connsiteY5" fmla="*/ 2742 h 10410"/>
                    <a:gd name="connsiteX6" fmla="*/ 8257 w 10000"/>
                    <a:gd name="connsiteY6" fmla="*/ 1622 h 10410"/>
                    <a:gd name="connsiteX7" fmla="*/ 8355 w 10000"/>
                    <a:gd name="connsiteY7" fmla="*/ 1233 h 10410"/>
                    <a:gd name="connsiteX8" fmla="*/ 8553 w 10000"/>
                    <a:gd name="connsiteY8" fmla="*/ 1184 h 10410"/>
                    <a:gd name="connsiteX9" fmla="*/ 10000 w 10000"/>
                    <a:gd name="connsiteY9" fmla="*/ 1113 h 10410"/>
                    <a:gd name="connsiteX10" fmla="*/ 2111 w 10000"/>
                    <a:gd name="connsiteY10" fmla="*/ 10410 h 10410"/>
                    <a:gd name="connsiteX11" fmla="*/ 0 w 10000"/>
                    <a:gd name="connsiteY11" fmla="*/ 1814 h 10410"/>
                    <a:gd name="connsiteX0" fmla="*/ 0 w 10000"/>
                    <a:gd name="connsiteY0" fmla="*/ 1854 h 10450"/>
                    <a:gd name="connsiteX1" fmla="*/ 1610 w 10000"/>
                    <a:gd name="connsiteY1" fmla="*/ 450 h 10450"/>
                    <a:gd name="connsiteX2" fmla="*/ 3993 w 10000"/>
                    <a:gd name="connsiteY2" fmla="*/ 299 h 10450"/>
                    <a:gd name="connsiteX3" fmla="*/ 5472 w 10000"/>
                    <a:gd name="connsiteY3" fmla="*/ 201 h 10450"/>
                    <a:gd name="connsiteX4" fmla="*/ 7345 w 10000"/>
                    <a:gd name="connsiteY4" fmla="*/ 3026 h 10450"/>
                    <a:gd name="connsiteX5" fmla="*/ 7616 w 10000"/>
                    <a:gd name="connsiteY5" fmla="*/ 2880 h 10450"/>
                    <a:gd name="connsiteX6" fmla="*/ 8281 w 10000"/>
                    <a:gd name="connsiteY6" fmla="*/ 2782 h 10450"/>
                    <a:gd name="connsiteX7" fmla="*/ 8257 w 10000"/>
                    <a:gd name="connsiteY7" fmla="*/ 1662 h 10450"/>
                    <a:gd name="connsiteX8" fmla="*/ 8355 w 10000"/>
                    <a:gd name="connsiteY8" fmla="*/ 1273 h 10450"/>
                    <a:gd name="connsiteX9" fmla="*/ 8553 w 10000"/>
                    <a:gd name="connsiteY9" fmla="*/ 1224 h 10450"/>
                    <a:gd name="connsiteX10" fmla="*/ 10000 w 10000"/>
                    <a:gd name="connsiteY10" fmla="*/ 1153 h 10450"/>
                    <a:gd name="connsiteX11" fmla="*/ 2111 w 10000"/>
                    <a:gd name="connsiteY11" fmla="*/ 10450 h 10450"/>
                    <a:gd name="connsiteX12" fmla="*/ 0 w 10000"/>
                    <a:gd name="connsiteY12" fmla="*/ 1854 h 10450"/>
                    <a:gd name="connsiteX0" fmla="*/ 0 w 10000"/>
                    <a:gd name="connsiteY0" fmla="*/ 1653 h 10249"/>
                    <a:gd name="connsiteX1" fmla="*/ 1610 w 10000"/>
                    <a:gd name="connsiteY1" fmla="*/ 249 h 10249"/>
                    <a:gd name="connsiteX2" fmla="*/ 3993 w 10000"/>
                    <a:gd name="connsiteY2" fmla="*/ 98 h 10249"/>
                    <a:gd name="connsiteX3" fmla="*/ 5472 w 10000"/>
                    <a:gd name="connsiteY3" fmla="*/ 0 h 10249"/>
                    <a:gd name="connsiteX4" fmla="*/ 7345 w 10000"/>
                    <a:gd name="connsiteY4" fmla="*/ 2825 h 10249"/>
                    <a:gd name="connsiteX5" fmla="*/ 7616 w 10000"/>
                    <a:gd name="connsiteY5" fmla="*/ 2679 h 10249"/>
                    <a:gd name="connsiteX6" fmla="*/ 8281 w 10000"/>
                    <a:gd name="connsiteY6" fmla="*/ 2581 h 10249"/>
                    <a:gd name="connsiteX7" fmla="*/ 8257 w 10000"/>
                    <a:gd name="connsiteY7" fmla="*/ 1461 h 10249"/>
                    <a:gd name="connsiteX8" fmla="*/ 8355 w 10000"/>
                    <a:gd name="connsiteY8" fmla="*/ 1072 h 10249"/>
                    <a:gd name="connsiteX9" fmla="*/ 8553 w 10000"/>
                    <a:gd name="connsiteY9" fmla="*/ 1023 h 10249"/>
                    <a:gd name="connsiteX10" fmla="*/ 10000 w 10000"/>
                    <a:gd name="connsiteY10" fmla="*/ 952 h 10249"/>
                    <a:gd name="connsiteX11" fmla="*/ 2111 w 10000"/>
                    <a:gd name="connsiteY11" fmla="*/ 10249 h 10249"/>
                    <a:gd name="connsiteX12" fmla="*/ 0 w 10000"/>
                    <a:gd name="connsiteY12" fmla="*/ 1653 h 10249"/>
                    <a:gd name="connsiteX0" fmla="*/ 0 w 10000"/>
                    <a:gd name="connsiteY0" fmla="*/ 2425 h 11021"/>
                    <a:gd name="connsiteX1" fmla="*/ 3459 w 10000"/>
                    <a:gd name="connsiteY1" fmla="*/ 47 h 11021"/>
                    <a:gd name="connsiteX2" fmla="*/ 3993 w 10000"/>
                    <a:gd name="connsiteY2" fmla="*/ 870 h 11021"/>
                    <a:gd name="connsiteX3" fmla="*/ 5472 w 10000"/>
                    <a:gd name="connsiteY3" fmla="*/ 772 h 11021"/>
                    <a:gd name="connsiteX4" fmla="*/ 7345 w 10000"/>
                    <a:gd name="connsiteY4" fmla="*/ 3597 h 11021"/>
                    <a:gd name="connsiteX5" fmla="*/ 7616 w 10000"/>
                    <a:gd name="connsiteY5" fmla="*/ 3451 h 11021"/>
                    <a:gd name="connsiteX6" fmla="*/ 8281 w 10000"/>
                    <a:gd name="connsiteY6" fmla="*/ 3353 h 11021"/>
                    <a:gd name="connsiteX7" fmla="*/ 8257 w 10000"/>
                    <a:gd name="connsiteY7" fmla="*/ 2233 h 11021"/>
                    <a:gd name="connsiteX8" fmla="*/ 8355 w 10000"/>
                    <a:gd name="connsiteY8" fmla="*/ 1844 h 11021"/>
                    <a:gd name="connsiteX9" fmla="*/ 8553 w 10000"/>
                    <a:gd name="connsiteY9" fmla="*/ 1795 h 11021"/>
                    <a:gd name="connsiteX10" fmla="*/ 10000 w 10000"/>
                    <a:gd name="connsiteY10" fmla="*/ 1724 h 11021"/>
                    <a:gd name="connsiteX11" fmla="*/ 2111 w 10000"/>
                    <a:gd name="connsiteY11" fmla="*/ 11021 h 11021"/>
                    <a:gd name="connsiteX12" fmla="*/ 0 w 10000"/>
                    <a:gd name="connsiteY12" fmla="*/ 2425 h 11021"/>
                    <a:gd name="connsiteX0" fmla="*/ 0 w 10000"/>
                    <a:gd name="connsiteY0" fmla="*/ 2378 h 10974"/>
                    <a:gd name="connsiteX1" fmla="*/ 3459 w 10000"/>
                    <a:gd name="connsiteY1" fmla="*/ 0 h 10974"/>
                    <a:gd name="connsiteX2" fmla="*/ 3993 w 10000"/>
                    <a:gd name="connsiteY2" fmla="*/ 823 h 10974"/>
                    <a:gd name="connsiteX3" fmla="*/ 5472 w 10000"/>
                    <a:gd name="connsiteY3" fmla="*/ 725 h 10974"/>
                    <a:gd name="connsiteX4" fmla="*/ 7345 w 10000"/>
                    <a:gd name="connsiteY4" fmla="*/ 3550 h 10974"/>
                    <a:gd name="connsiteX5" fmla="*/ 7616 w 10000"/>
                    <a:gd name="connsiteY5" fmla="*/ 3404 h 10974"/>
                    <a:gd name="connsiteX6" fmla="*/ 8281 w 10000"/>
                    <a:gd name="connsiteY6" fmla="*/ 3306 h 10974"/>
                    <a:gd name="connsiteX7" fmla="*/ 8257 w 10000"/>
                    <a:gd name="connsiteY7" fmla="*/ 2186 h 10974"/>
                    <a:gd name="connsiteX8" fmla="*/ 8355 w 10000"/>
                    <a:gd name="connsiteY8" fmla="*/ 1797 h 10974"/>
                    <a:gd name="connsiteX9" fmla="*/ 8553 w 10000"/>
                    <a:gd name="connsiteY9" fmla="*/ 1748 h 10974"/>
                    <a:gd name="connsiteX10" fmla="*/ 10000 w 10000"/>
                    <a:gd name="connsiteY10" fmla="*/ 1677 h 10974"/>
                    <a:gd name="connsiteX11" fmla="*/ 2111 w 10000"/>
                    <a:gd name="connsiteY11" fmla="*/ 10974 h 10974"/>
                    <a:gd name="connsiteX12" fmla="*/ 0 w 10000"/>
                    <a:gd name="connsiteY12" fmla="*/ 2378 h 10974"/>
                    <a:gd name="connsiteX0" fmla="*/ 0 w 10000"/>
                    <a:gd name="connsiteY0" fmla="*/ 2378 h 10974"/>
                    <a:gd name="connsiteX1" fmla="*/ 3459 w 10000"/>
                    <a:gd name="connsiteY1" fmla="*/ 0 h 10974"/>
                    <a:gd name="connsiteX2" fmla="*/ 3845 w 10000"/>
                    <a:gd name="connsiteY2" fmla="*/ 872 h 10974"/>
                    <a:gd name="connsiteX3" fmla="*/ 5472 w 10000"/>
                    <a:gd name="connsiteY3" fmla="*/ 725 h 10974"/>
                    <a:gd name="connsiteX4" fmla="*/ 7345 w 10000"/>
                    <a:gd name="connsiteY4" fmla="*/ 3550 h 10974"/>
                    <a:gd name="connsiteX5" fmla="*/ 7616 w 10000"/>
                    <a:gd name="connsiteY5" fmla="*/ 3404 h 10974"/>
                    <a:gd name="connsiteX6" fmla="*/ 8281 w 10000"/>
                    <a:gd name="connsiteY6" fmla="*/ 3306 h 10974"/>
                    <a:gd name="connsiteX7" fmla="*/ 8257 w 10000"/>
                    <a:gd name="connsiteY7" fmla="*/ 2186 h 10974"/>
                    <a:gd name="connsiteX8" fmla="*/ 8355 w 10000"/>
                    <a:gd name="connsiteY8" fmla="*/ 1797 h 10974"/>
                    <a:gd name="connsiteX9" fmla="*/ 8553 w 10000"/>
                    <a:gd name="connsiteY9" fmla="*/ 1748 h 10974"/>
                    <a:gd name="connsiteX10" fmla="*/ 10000 w 10000"/>
                    <a:gd name="connsiteY10" fmla="*/ 1677 h 10974"/>
                    <a:gd name="connsiteX11" fmla="*/ 2111 w 10000"/>
                    <a:gd name="connsiteY11" fmla="*/ 10974 h 10974"/>
                    <a:gd name="connsiteX12" fmla="*/ 0 w 10000"/>
                    <a:gd name="connsiteY12" fmla="*/ 2378 h 10974"/>
                    <a:gd name="connsiteX0" fmla="*/ 329 w 7889"/>
                    <a:gd name="connsiteY0" fmla="*/ 2135 h 10974"/>
                    <a:gd name="connsiteX1" fmla="*/ 1348 w 7889"/>
                    <a:gd name="connsiteY1" fmla="*/ 0 h 10974"/>
                    <a:gd name="connsiteX2" fmla="*/ 1734 w 7889"/>
                    <a:gd name="connsiteY2" fmla="*/ 872 h 10974"/>
                    <a:gd name="connsiteX3" fmla="*/ 3361 w 7889"/>
                    <a:gd name="connsiteY3" fmla="*/ 725 h 10974"/>
                    <a:gd name="connsiteX4" fmla="*/ 5234 w 7889"/>
                    <a:gd name="connsiteY4" fmla="*/ 3550 h 10974"/>
                    <a:gd name="connsiteX5" fmla="*/ 5505 w 7889"/>
                    <a:gd name="connsiteY5" fmla="*/ 3404 h 10974"/>
                    <a:gd name="connsiteX6" fmla="*/ 6170 w 7889"/>
                    <a:gd name="connsiteY6" fmla="*/ 3306 h 10974"/>
                    <a:gd name="connsiteX7" fmla="*/ 6146 w 7889"/>
                    <a:gd name="connsiteY7" fmla="*/ 2186 h 10974"/>
                    <a:gd name="connsiteX8" fmla="*/ 6244 w 7889"/>
                    <a:gd name="connsiteY8" fmla="*/ 1797 h 10974"/>
                    <a:gd name="connsiteX9" fmla="*/ 6442 w 7889"/>
                    <a:gd name="connsiteY9" fmla="*/ 1748 h 10974"/>
                    <a:gd name="connsiteX10" fmla="*/ 7889 w 7889"/>
                    <a:gd name="connsiteY10" fmla="*/ 1677 h 10974"/>
                    <a:gd name="connsiteX11" fmla="*/ 0 w 7889"/>
                    <a:gd name="connsiteY11" fmla="*/ 10974 h 10974"/>
                    <a:gd name="connsiteX12" fmla="*/ 329 w 7889"/>
                    <a:gd name="connsiteY12" fmla="*/ 2135 h 10974"/>
                    <a:gd name="connsiteX0" fmla="*/ 417 w 10000"/>
                    <a:gd name="connsiteY0" fmla="*/ 1946 h 10000"/>
                    <a:gd name="connsiteX1" fmla="*/ 1709 w 10000"/>
                    <a:gd name="connsiteY1" fmla="*/ 0 h 10000"/>
                    <a:gd name="connsiteX2" fmla="*/ 2198 w 10000"/>
                    <a:gd name="connsiteY2" fmla="*/ 795 h 10000"/>
                    <a:gd name="connsiteX3" fmla="*/ 4260 w 10000"/>
                    <a:gd name="connsiteY3" fmla="*/ 661 h 10000"/>
                    <a:gd name="connsiteX4" fmla="*/ 6635 w 10000"/>
                    <a:gd name="connsiteY4" fmla="*/ 3235 h 10000"/>
                    <a:gd name="connsiteX5" fmla="*/ 6978 w 10000"/>
                    <a:gd name="connsiteY5" fmla="*/ 3102 h 10000"/>
                    <a:gd name="connsiteX6" fmla="*/ 7821 w 10000"/>
                    <a:gd name="connsiteY6" fmla="*/ 3013 h 10000"/>
                    <a:gd name="connsiteX7" fmla="*/ 7791 w 10000"/>
                    <a:gd name="connsiteY7" fmla="*/ 1992 h 10000"/>
                    <a:gd name="connsiteX8" fmla="*/ 7915 w 10000"/>
                    <a:gd name="connsiteY8" fmla="*/ 1638 h 10000"/>
                    <a:gd name="connsiteX9" fmla="*/ 8166 w 10000"/>
                    <a:gd name="connsiteY9" fmla="*/ 1593 h 10000"/>
                    <a:gd name="connsiteX10" fmla="*/ 10000 w 10000"/>
                    <a:gd name="connsiteY10" fmla="*/ 1528 h 10000"/>
                    <a:gd name="connsiteX11" fmla="*/ 0 w 10000"/>
                    <a:gd name="connsiteY11" fmla="*/ 10000 h 10000"/>
                    <a:gd name="connsiteX12" fmla="*/ 417 w 10000"/>
                    <a:gd name="connsiteY12" fmla="*/ 1946 h 10000"/>
                    <a:gd name="connsiteX0" fmla="*/ 2595 w 12178"/>
                    <a:gd name="connsiteY0" fmla="*/ 3060 h 11114"/>
                    <a:gd name="connsiteX1" fmla="*/ 3887 w 12178"/>
                    <a:gd name="connsiteY1" fmla="*/ 1114 h 11114"/>
                    <a:gd name="connsiteX2" fmla="*/ 4376 w 12178"/>
                    <a:gd name="connsiteY2" fmla="*/ 1909 h 11114"/>
                    <a:gd name="connsiteX3" fmla="*/ 6438 w 12178"/>
                    <a:gd name="connsiteY3" fmla="*/ 1775 h 11114"/>
                    <a:gd name="connsiteX4" fmla="*/ 8813 w 12178"/>
                    <a:gd name="connsiteY4" fmla="*/ 4349 h 11114"/>
                    <a:gd name="connsiteX5" fmla="*/ 9156 w 12178"/>
                    <a:gd name="connsiteY5" fmla="*/ 4216 h 11114"/>
                    <a:gd name="connsiteX6" fmla="*/ 9999 w 12178"/>
                    <a:gd name="connsiteY6" fmla="*/ 4127 h 11114"/>
                    <a:gd name="connsiteX7" fmla="*/ 9969 w 12178"/>
                    <a:gd name="connsiteY7" fmla="*/ 3106 h 11114"/>
                    <a:gd name="connsiteX8" fmla="*/ 10093 w 12178"/>
                    <a:gd name="connsiteY8" fmla="*/ 2752 h 11114"/>
                    <a:gd name="connsiteX9" fmla="*/ 10344 w 12178"/>
                    <a:gd name="connsiteY9" fmla="*/ 2707 h 11114"/>
                    <a:gd name="connsiteX10" fmla="*/ 12178 w 12178"/>
                    <a:gd name="connsiteY10" fmla="*/ 2642 h 11114"/>
                    <a:gd name="connsiteX11" fmla="*/ 2178 w 12178"/>
                    <a:gd name="connsiteY11" fmla="*/ 11114 h 11114"/>
                    <a:gd name="connsiteX12" fmla="*/ 2 w 12178"/>
                    <a:gd name="connsiteY12" fmla="*/ 0 h 11114"/>
                    <a:gd name="connsiteX13" fmla="*/ 2595 w 12178"/>
                    <a:gd name="connsiteY13" fmla="*/ 3060 h 11114"/>
                    <a:gd name="connsiteX0" fmla="*/ 2595 w 12178"/>
                    <a:gd name="connsiteY0" fmla="*/ 3060 h 11114"/>
                    <a:gd name="connsiteX1" fmla="*/ 3887 w 12178"/>
                    <a:gd name="connsiteY1" fmla="*/ 1114 h 11114"/>
                    <a:gd name="connsiteX2" fmla="*/ 4376 w 12178"/>
                    <a:gd name="connsiteY2" fmla="*/ 1909 h 11114"/>
                    <a:gd name="connsiteX3" fmla="*/ 6438 w 12178"/>
                    <a:gd name="connsiteY3" fmla="*/ 1775 h 11114"/>
                    <a:gd name="connsiteX4" fmla="*/ 8813 w 12178"/>
                    <a:gd name="connsiteY4" fmla="*/ 4349 h 11114"/>
                    <a:gd name="connsiteX5" fmla="*/ 9156 w 12178"/>
                    <a:gd name="connsiteY5" fmla="*/ 4216 h 11114"/>
                    <a:gd name="connsiteX6" fmla="*/ 9999 w 12178"/>
                    <a:gd name="connsiteY6" fmla="*/ 4127 h 11114"/>
                    <a:gd name="connsiteX7" fmla="*/ 9969 w 12178"/>
                    <a:gd name="connsiteY7" fmla="*/ 3106 h 11114"/>
                    <a:gd name="connsiteX8" fmla="*/ 10093 w 12178"/>
                    <a:gd name="connsiteY8" fmla="*/ 2752 h 11114"/>
                    <a:gd name="connsiteX9" fmla="*/ 10344 w 12178"/>
                    <a:gd name="connsiteY9" fmla="*/ 2707 h 11114"/>
                    <a:gd name="connsiteX10" fmla="*/ 12178 w 12178"/>
                    <a:gd name="connsiteY10" fmla="*/ 2642 h 11114"/>
                    <a:gd name="connsiteX11" fmla="*/ 2178 w 12178"/>
                    <a:gd name="connsiteY11" fmla="*/ 11114 h 11114"/>
                    <a:gd name="connsiteX12" fmla="*/ 2 w 12178"/>
                    <a:gd name="connsiteY12" fmla="*/ 0 h 11114"/>
                    <a:gd name="connsiteX13" fmla="*/ 1127 w 12178"/>
                    <a:gd name="connsiteY13" fmla="*/ 1109 h 11114"/>
                    <a:gd name="connsiteX14" fmla="*/ 2595 w 12178"/>
                    <a:gd name="connsiteY14" fmla="*/ 3060 h 11114"/>
                    <a:gd name="connsiteX0" fmla="*/ 2686 w 12269"/>
                    <a:gd name="connsiteY0" fmla="*/ 3827 h 11881"/>
                    <a:gd name="connsiteX1" fmla="*/ 3978 w 12269"/>
                    <a:gd name="connsiteY1" fmla="*/ 1881 h 11881"/>
                    <a:gd name="connsiteX2" fmla="*/ 4467 w 12269"/>
                    <a:gd name="connsiteY2" fmla="*/ 2676 h 11881"/>
                    <a:gd name="connsiteX3" fmla="*/ 6529 w 12269"/>
                    <a:gd name="connsiteY3" fmla="*/ 2542 h 11881"/>
                    <a:gd name="connsiteX4" fmla="*/ 8904 w 12269"/>
                    <a:gd name="connsiteY4" fmla="*/ 5116 h 11881"/>
                    <a:gd name="connsiteX5" fmla="*/ 9247 w 12269"/>
                    <a:gd name="connsiteY5" fmla="*/ 4983 h 11881"/>
                    <a:gd name="connsiteX6" fmla="*/ 10090 w 12269"/>
                    <a:gd name="connsiteY6" fmla="*/ 4894 h 11881"/>
                    <a:gd name="connsiteX7" fmla="*/ 10060 w 12269"/>
                    <a:gd name="connsiteY7" fmla="*/ 3873 h 11881"/>
                    <a:gd name="connsiteX8" fmla="*/ 10184 w 12269"/>
                    <a:gd name="connsiteY8" fmla="*/ 3519 h 11881"/>
                    <a:gd name="connsiteX9" fmla="*/ 10435 w 12269"/>
                    <a:gd name="connsiteY9" fmla="*/ 3474 h 11881"/>
                    <a:gd name="connsiteX10" fmla="*/ 12269 w 12269"/>
                    <a:gd name="connsiteY10" fmla="*/ 3409 h 11881"/>
                    <a:gd name="connsiteX11" fmla="*/ 2269 w 12269"/>
                    <a:gd name="connsiteY11" fmla="*/ 11881 h 11881"/>
                    <a:gd name="connsiteX12" fmla="*/ 93 w 12269"/>
                    <a:gd name="connsiteY12" fmla="*/ 767 h 11881"/>
                    <a:gd name="connsiteX13" fmla="*/ 499 w 12269"/>
                    <a:gd name="connsiteY13" fmla="*/ 1033 h 11881"/>
                    <a:gd name="connsiteX14" fmla="*/ 1218 w 12269"/>
                    <a:gd name="connsiteY14" fmla="*/ 1876 h 11881"/>
                    <a:gd name="connsiteX15" fmla="*/ 2686 w 12269"/>
                    <a:gd name="connsiteY15" fmla="*/ 3827 h 11881"/>
                    <a:gd name="connsiteX0" fmla="*/ 2686 w 12269"/>
                    <a:gd name="connsiteY0" fmla="*/ 3827 h 11885"/>
                    <a:gd name="connsiteX1" fmla="*/ 3978 w 12269"/>
                    <a:gd name="connsiteY1" fmla="*/ 1881 h 11885"/>
                    <a:gd name="connsiteX2" fmla="*/ 4467 w 12269"/>
                    <a:gd name="connsiteY2" fmla="*/ 2676 h 11885"/>
                    <a:gd name="connsiteX3" fmla="*/ 6529 w 12269"/>
                    <a:gd name="connsiteY3" fmla="*/ 2542 h 11885"/>
                    <a:gd name="connsiteX4" fmla="*/ 8904 w 12269"/>
                    <a:gd name="connsiteY4" fmla="*/ 5116 h 11885"/>
                    <a:gd name="connsiteX5" fmla="*/ 9247 w 12269"/>
                    <a:gd name="connsiteY5" fmla="*/ 4983 h 11885"/>
                    <a:gd name="connsiteX6" fmla="*/ 10090 w 12269"/>
                    <a:gd name="connsiteY6" fmla="*/ 4894 h 11885"/>
                    <a:gd name="connsiteX7" fmla="*/ 10060 w 12269"/>
                    <a:gd name="connsiteY7" fmla="*/ 3873 h 11885"/>
                    <a:gd name="connsiteX8" fmla="*/ 10184 w 12269"/>
                    <a:gd name="connsiteY8" fmla="*/ 3519 h 11885"/>
                    <a:gd name="connsiteX9" fmla="*/ 10435 w 12269"/>
                    <a:gd name="connsiteY9" fmla="*/ 3474 h 11885"/>
                    <a:gd name="connsiteX10" fmla="*/ 12269 w 12269"/>
                    <a:gd name="connsiteY10" fmla="*/ 3409 h 11885"/>
                    <a:gd name="connsiteX11" fmla="*/ 2269 w 12269"/>
                    <a:gd name="connsiteY11" fmla="*/ 11881 h 11885"/>
                    <a:gd name="connsiteX12" fmla="*/ 1780 w 12269"/>
                    <a:gd name="connsiteY12" fmla="*/ 3563 h 11885"/>
                    <a:gd name="connsiteX13" fmla="*/ 93 w 12269"/>
                    <a:gd name="connsiteY13" fmla="*/ 767 h 11885"/>
                    <a:gd name="connsiteX14" fmla="*/ 499 w 12269"/>
                    <a:gd name="connsiteY14" fmla="*/ 1033 h 11885"/>
                    <a:gd name="connsiteX15" fmla="*/ 1218 w 12269"/>
                    <a:gd name="connsiteY15" fmla="*/ 1876 h 11885"/>
                    <a:gd name="connsiteX16" fmla="*/ 2686 w 12269"/>
                    <a:gd name="connsiteY16" fmla="*/ 3827 h 11885"/>
                    <a:gd name="connsiteX0" fmla="*/ 2686 w 12269"/>
                    <a:gd name="connsiteY0" fmla="*/ 3827 h 11885"/>
                    <a:gd name="connsiteX1" fmla="*/ 3978 w 12269"/>
                    <a:gd name="connsiteY1" fmla="*/ 1881 h 11885"/>
                    <a:gd name="connsiteX2" fmla="*/ 4467 w 12269"/>
                    <a:gd name="connsiteY2" fmla="*/ 2676 h 11885"/>
                    <a:gd name="connsiteX3" fmla="*/ 6529 w 12269"/>
                    <a:gd name="connsiteY3" fmla="*/ 2542 h 11885"/>
                    <a:gd name="connsiteX4" fmla="*/ 8904 w 12269"/>
                    <a:gd name="connsiteY4" fmla="*/ 5116 h 11885"/>
                    <a:gd name="connsiteX5" fmla="*/ 9247 w 12269"/>
                    <a:gd name="connsiteY5" fmla="*/ 4983 h 11885"/>
                    <a:gd name="connsiteX6" fmla="*/ 10090 w 12269"/>
                    <a:gd name="connsiteY6" fmla="*/ 4894 h 11885"/>
                    <a:gd name="connsiteX7" fmla="*/ 10060 w 12269"/>
                    <a:gd name="connsiteY7" fmla="*/ 3873 h 11885"/>
                    <a:gd name="connsiteX8" fmla="*/ 10184 w 12269"/>
                    <a:gd name="connsiteY8" fmla="*/ 3519 h 11885"/>
                    <a:gd name="connsiteX9" fmla="*/ 10435 w 12269"/>
                    <a:gd name="connsiteY9" fmla="*/ 3474 h 11885"/>
                    <a:gd name="connsiteX10" fmla="*/ 12269 w 12269"/>
                    <a:gd name="connsiteY10" fmla="*/ 3409 h 11885"/>
                    <a:gd name="connsiteX11" fmla="*/ 2269 w 12269"/>
                    <a:gd name="connsiteY11" fmla="*/ 11881 h 11885"/>
                    <a:gd name="connsiteX12" fmla="*/ 1780 w 12269"/>
                    <a:gd name="connsiteY12" fmla="*/ 3563 h 11885"/>
                    <a:gd name="connsiteX13" fmla="*/ 93 w 12269"/>
                    <a:gd name="connsiteY13" fmla="*/ 767 h 11885"/>
                    <a:gd name="connsiteX14" fmla="*/ 499 w 12269"/>
                    <a:gd name="connsiteY14" fmla="*/ 1033 h 11885"/>
                    <a:gd name="connsiteX15" fmla="*/ 1218 w 12269"/>
                    <a:gd name="connsiteY15" fmla="*/ 1876 h 11885"/>
                    <a:gd name="connsiteX16" fmla="*/ 2686 w 12269"/>
                    <a:gd name="connsiteY16" fmla="*/ 3827 h 11885"/>
                    <a:gd name="connsiteX0" fmla="*/ 2686 w 12269"/>
                    <a:gd name="connsiteY0" fmla="*/ 3827 h 11885"/>
                    <a:gd name="connsiteX1" fmla="*/ 3978 w 12269"/>
                    <a:gd name="connsiteY1" fmla="*/ 1881 h 11885"/>
                    <a:gd name="connsiteX2" fmla="*/ 4467 w 12269"/>
                    <a:gd name="connsiteY2" fmla="*/ 2676 h 11885"/>
                    <a:gd name="connsiteX3" fmla="*/ 6529 w 12269"/>
                    <a:gd name="connsiteY3" fmla="*/ 2542 h 11885"/>
                    <a:gd name="connsiteX4" fmla="*/ 8904 w 12269"/>
                    <a:gd name="connsiteY4" fmla="*/ 5116 h 11885"/>
                    <a:gd name="connsiteX5" fmla="*/ 9247 w 12269"/>
                    <a:gd name="connsiteY5" fmla="*/ 4983 h 11885"/>
                    <a:gd name="connsiteX6" fmla="*/ 10090 w 12269"/>
                    <a:gd name="connsiteY6" fmla="*/ 4894 h 11885"/>
                    <a:gd name="connsiteX7" fmla="*/ 10060 w 12269"/>
                    <a:gd name="connsiteY7" fmla="*/ 3873 h 11885"/>
                    <a:gd name="connsiteX8" fmla="*/ 10184 w 12269"/>
                    <a:gd name="connsiteY8" fmla="*/ 3519 h 11885"/>
                    <a:gd name="connsiteX9" fmla="*/ 10435 w 12269"/>
                    <a:gd name="connsiteY9" fmla="*/ 3474 h 11885"/>
                    <a:gd name="connsiteX10" fmla="*/ 12269 w 12269"/>
                    <a:gd name="connsiteY10" fmla="*/ 3409 h 11885"/>
                    <a:gd name="connsiteX11" fmla="*/ 2269 w 12269"/>
                    <a:gd name="connsiteY11" fmla="*/ 11881 h 11885"/>
                    <a:gd name="connsiteX12" fmla="*/ 1780 w 12269"/>
                    <a:gd name="connsiteY12" fmla="*/ 3563 h 11885"/>
                    <a:gd name="connsiteX13" fmla="*/ 93 w 12269"/>
                    <a:gd name="connsiteY13" fmla="*/ 1211 h 11885"/>
                    <a:gd name="connsiteX14" fmla="*/ 93 w 12269"/>
                    <a:gd name="connsiteY14" fmla="*/ 767 h 11885"/>
                    <a:gd name="connsiteX15" fmla="*/ 499 w 12269"/>
                    <a:gd name="connsiteY15" fmla="*/ 1033 h 11885"/>
                    <a:gd name="connsiteX16" fmla="*/ 1218 w 12269"/>
                    <a:gd name="connsiteY16" fmla="*/ 1876 h 11885"/>
                    <a:gd name="connsiteX17" fmla="*/ 2686 w 12269"/>
                    <a:gd name="connsiteY17" fmla="*/ 3827 h 11885"/>
                    <a:gd name="connsiteX0" fmla="*/ 2686 w 12269"/>
                    <a:gd name="connsiteY0" fmla="*/ 3827 h 11885"/>
                    <a:gd name="connsiteX1" fmla="*/ 3978 w 12269"/>
                    <a:gd name="connsiteY1" fmla="*/ 1881 h 11885"/>
                    <a:gd name="connsiteX2" fmla="*/ 4467 w 12269"/>
                    <a:gd name="connsiteY2" fmla="*/ 2676 h 11885"/>
                    <a:gd name="connsiteX3" fmla="*/ 6529 w 12269"/>
                    <a:gd name="connsiteY3" fmla="*/ 2542 h 11885"/>
                    <a:gd name="connsiteX4" fmla="*/ 8904 w 12269"/>
                    <a:gd name="connsiteY4" fmla="*/ 5116 h 11885"/>
                    <a:gd name="connsiteX5" fmla="*/ 9247 w 12269"/>
                    <a:gd name="connsiteY5" fmla="*/ 4983 h 11885"/>
                    <a:gd name="connsiteX6" fmla="*/ 10090 w 12269"/>
                    <a:gd name="connsiteY6" fmla="*/ 4894 h 11885"/>
                    <a:gd name="connsiteX7" fmla="*/ 10060 w 12269"/>
                    <a:gd name="connsiteY7" fmla="*/ 3873 h 11885"/>
                    <a:gd name="connsiteX8" fmla="*/ 10184 w 12269"/>
                    <a:gd name="connsiteY8" fmla="*/ 3519 h 11885"/>
                    <a:gd name="connsiteX9" fmla="*/ 10435 w 12269"/>
                    <a:gd name="connsiteY9" fmla="*/ 3474 h 11885"/>
                    <a:gd name="connsiteX10" fmla="*/ 12269 w 12269"/>
                    <a:gd name="connsiteY10" fmla="*/ 3409 h 11885"/>
                    <a:gd name="connsiteX11" fmla="*/ 2269 w 12269"/>
                    <a:gd name="connsiteY11" fmla="*/ 11881 h 11885"/>
                    <a:gd name="connsiteX12" fmla="*/ 1780 w 12269"/>
                    <a:gd name="connsiteY12" fmla="*/ 3563 h 11885"/>
                    <a:gd name="connsiteX13" fmla="*/ 93 w 12269"/>
                    <a:gd name="connsiteY13" fmla="*/ 1211 h 11885"/>
                    <a:gd name="connsiteX14" fmla="*/ 93 w 12269"/>
                    <a:gd name="connsiteY14" fmla="*/ 767 h 11885"/>
                    <a:gd name="connsiteX15" fmla="*/ 499 w 12269"/>
                    <a:gd name="connsiteY15" fmla="*/ 1033 h 11885"/>
                    <a:gd name="connsiteX16" fmla="*/ 1218 w 12269"/>
                    <a:gd name="connsiteY16" fmla="*/ 1876 h 11885"/>
                    <a:gd name="connsiteX17" fmla="*/ 2686 w 12269"/>
                    <a:gd name="connsiteY17" fmla="*/ 3827 h 11885"/>
                    <a:gd name="connsiteX0" fmla="*/ 2686 w 12269"/>
                    <a:gd name="connsiteY0" fmla="*/ 3827 h 11919"/>
                    <a:gd name="connsiteX1" fmla="*/ 3978 w 12269"/>
                    <a:gd name="connsiteY1" fmla="*/ 1881 h 11919"/>
                    <a:gd name="connsiteX2" fmla="*/ 4467 w 12269"/>
                    <a:gd name="connsiteY2" fmla="*/ 2676 h 11919"/>
                    <a:gd name="connsiteX3" fmla="*/ 6529 w 12269"/>
                    <a:gd name="connsiteY3" fmla="*/ 2542 h 11919"/>
                    <a:gd name="connsiteX4" fmla="*/ 8904 w 12269"/>
                    <a:gd name="connsiteY4" fmla="*/ 5116 h 11919"/>
                    <a:gd name="connsiteX5" fmla="*/ 9247 w 12269"/>
                    <a:gd name="connsiteY5" fmla="*/ 4983 h 11919"/>
                    <a:gd name="connsiteX6" fmla="*/ 10090 w 12269"/>
                    <a:gd name="connsiteY6" fmla="*/ 4894 h 11919"/>
                    <a:gd name="connsiteX7" fmla="*/ 10060 w 12269"/>
                    <a:gd name="connsiteY7" fmla="*/ 3873 h 11919"/>
                    <a:gd name="connsiteX8" fmla="*/ 10184 w 12269"/>
                    <a:gd name="connsiteY8" fmla="*/ 3519 h 11919"/>
                    <a:gd name="connsiteX9" fmla="*/ 10435 w 12269"/>
                    <a:gd name="connsiteY9" fmla="*/ 3474 h 11919"/>
                    <a:gd name="connsiteX10" fmla="*/ 12269 w 12269"/>
                    <a:gd name="connsiteY10" fmla="*/ 3409 h 11919"/>
                    <a:gd name="connsiteX11" fmla="*/ 2269 w 12269"/>
                    <a:gd name="connsiteY11" fmla="*/ 11881 h 11919"/>
                    <a:gd name="connsiteX12" fmla="*/ 218 w 12269"/>
                    <a:gd name="connsiteY12" fmla="*/ 6047 h 11919"/>
                    <a:gd name="connsiteX13" fmla="*/ 1780 w 12269"/>
                    <a:gd name="connsiteY13" fmla="*/ 3563 h 11919"/>
                    <a:gd name="connsiteX14" fmla="*/ 93 w 12269"/>
                    <a:gd name="connsiteY14" fmla="*/ 1211 h 11919"/>
                    <a:gd name="connsiteX15" fmla="*/ 93 w 12269"/>
                    <a:gd name="connsiteY15" fmla="*/ 767 h 11919"/>
                    <a:gd name="connsiteX16" fmla="*/ 499 w 12269"/>
                    <a:gd name="connsiteY16" fmla="*/ 1033 h 11919"/>
                    <a:gd name="connsiteX17" fmla="*/ 1218 w 12269"/>
                    <a:gd name="connsiteY17" fmla="*/ 1876 h 11919"/>
                    <a:gd name="connsiteX18" fmla="*/ 2686 w 12269"/>
                    <a:gd name="connsiteY18" fmla="*/ 3827 h 11919"/>
                    <a:gd name="connsiteX0" fmla="*/ 2686 w 12269"/>
                    <a:gd name="connsiteY0" fmla="*/ 3827 h 11919"/>
                    <a:gd name="connsiteX1" fmla="*/ 3978 w 12269"/>
                    <a:gd name="connsiteY1" fmla="*/ 1881 h 11919"/>
                    <a:gd name="connsiteX2" fmla="*/ 4467 w 12269"/>
                    <a:gd name="connsiteY2" fmla="*/ 2676 h 11919"/>
                    <a:gd name="connsiteX3" fmla="*/ 6529 w 12269"/>
                    <a:gd name="connsiteY3" fmla="*/ 2542 h 11919"/>
                    <a:gd name="connsiteX4" fmla="*/ 8904 w 12269"/>
                    <a:gd name="connsiteY4" fmla="*/ 5116 h 11919"/>
                    <a:gd name="connsiteX5" fmla="*/ 9247 w 12269"/>
                    <a:gd name="connsiteY5" fmla="*/ 4983 h 11919"/>
                    <a:gd name="connsiteX6" fmla="*/ 10090 w 12269"/>
                    <a:gd name="connsiteY6" fmla="*/ 4894 h 11919"/>
                    <a:gd name="connsiteX7" fmla="*/ 10060 w 12269"/>
                    <a:gd name="connsiteY7" fmla="*/ 3873 h 11919"/>
                    <a:gd name="connsiteX8" fmla="*/ 10184 w 12269"/>
                    <a:gd name="connsiteY8" fmla="*/ 3519 h 11919"/>
                    <a:gd name="connsiteX9" fmla="*/ 10435 w 12269"/>
                    <a:gd name="connsiteY9" fmla="*/ 3474 h 11919"/>
                    <a:gd name="connsiteX10" fmla="*/ 12269 w 12269"/>
                    <a:gd name="connsiteY10" fmla="*/ 3409 h 11919"/>
                    <a:gd name="connsiteX11" fmla="*/ 2269 w 12269"/>
                    <a:gd name="connsiteY11" fmla="*/ 11881 h 11919"/>
                    <a:gd name="connsiteX12" fmla="*/ 218 w 12269"/>
                    <a:gd name="connsiteY12" fmla="*/ 6047 h 11919"/>
                    <a:gd name="connsiteX13" fmla="*/ 1780 w 12269"/>
                    <a:gd name="connsiteY13" fmla="*/ 3563 h 11919"/>
                    <a:gd name="connsiteX14" fmla="*/ 93 w 12269"/>
                    <a:gd name="connsiteY14" fmla="*/ 1211 h 11919"/>
                    <a:gd name="connsiteX15" fmla="*/ 93 w 12269"/>
                    <a:gd name="connsiteY15" fmla="*/ 767 h 11919"/>
                    <a:gd name="connsiteX16" fmla="*/ 499 w 12269"/>
                    <a:gd name="connsiteY16" fmla="*/ 1033 h 11919"/>
                    <a:gd name="connsiteX17" fmla="*/ 1218 w 12269"/>
                    <a:gd name="connsiteY17" fmla="*/ 1876 h 11919"/>
                    <a:gd name="connsiteX18" fmla="*/ 2686 w 12269"/>
                    <a:gd name="connsiteY18" fmla="*/ 3827 h 11919"/>
                    <a:gd name="connsiteX0" fmla="*/ 2686 w 12269"/>
                    <a:gd name="connsiteY0" fmla="*/ 3827 h 11919"/>
                    <a:gd name="connsiteX1" fmla="*/ 3978 w 12269"/>
                    <a:gd name="connsiteY1" fmla="*/ 1881 h 11919"/>
                    <a:gd name="connsiteX2" fmla="*/ 4467 w 12269"/>
                    <a:gd name="connsiteY2" fmla="*/ 2676 h 11919"/>
                    <a:gd name="connsiteX3" fmla="*/ 6529 w 12269"/>
                    <a:gd name="connsiteY3" fmla="*/ 2542 h 11919"/>
                    <a:gd name="connsiteX4" fmla="*/ 8904 w 12269"/>
                    <a:gd name="connsiteY4" fmla="*/ 5116 h 11919"/>
                    <a:gd name="connsiteX5" fmla="*/ 9247 w 12269"/>
                    <a:gd name="connsiteY5" fmla="*/ 4983 h 11919"/>
                    <a:gd name="connsiteX6" fmla="*/ 10090 w 12269"/>
                    <a:gd name="connsiteY6" fmla="*/ 4894 h 11919"/>
                    <a:gd name="connsiteX7" fmla="*/ 10060 w 12269"/>
                    <a:gd name="connsiteY7" fmla="*/ 3873 h 11919"/>
                    <a:gd name="connsiteX8" fmla="*/ 10184 w 12269"/>
                    <a:gd name="connsiteY8" fmla="*/ 3519 h 11919"/>
                    <a:gd name="connsiteX9" fmla="*/ 10435 w 12269"/>
                    <a:gd name="connsiteY9" fmla="*/ 3474 h 11919"/>
                    <a:gd name="connsiteX10" fmla="*/ 12269 w 12269"/>
                    <a:gd name="connsiteY10" fmla="*/ 3409 h 11919"/>
                    <a:gd name="connsiteX11" fmla="*/ 2269 w 12269"/>
                    <a:gd name="connsiteY11" fmla="*/ 11881 h 11919"/>
                    <a:gd name="connsiteX12" fmla="*/ 218 w 12269"/>
                    <a:gd name="connsiteY12" fmla="*/ 6047 h 11919"/>
                    <a:gd name="connsiteX13" fmla="*/ 1842 w 12269"/>
                    <a:gd name="connsiteY13" fmla="*/ 3563 h 11919"/>
                    <a:gd name="connsiteX14" fmla="*/ 93 w 12269"/>
                    <a:gd name="connsiteY14" fmla="*/ 1211 h 11919"/>
                    <a:gd name="connsiteX15" fmla="*/ 93 w 12269"/>
                    <a:gd name="connsiteY15" fmla="*/ 767 h 11919"/>
                    <a:gd name="connsiteX16" fmla="*/ 499 w 12269"/>
                    <a:gd name="connsiteY16" fmla="*/ 1033 h 11919"/>
                    <a:gd name="connsiteX17" fmla="*/ 1218 w 12269"/>
                    <a:gd name="connsiteY17" fmla="*/ 1876 h 11919"/>
                    <a:gd name="connsiteX18" fmla="*/ 2686 w 12269"/>
                    <a:gd name="connsiteY18" fmla="*/ 3827 h 11919"/>
                    <a:gd name="connsiteX0" fmla="*/ 3356 w 12939"/>
                    <a:gd name="connsiteY0" fmla="*/ 3827 h 11954"/>
                    <a:gd name="connsiteX1" fmla="*/ 4648 w 12939"/>
                    <a:gd name="connsiteY1" fmla="*/ 1881 h 11954"/>
                    <a:gd name="connsiteX2" fmla="*/ 5137 w 12939"/>
                    <a:gd name="connsiteY2" fmla="*/ 2676 h 11954"/>
                    <a:gd name="connsiteX3" fmla="*/ 7199 w 12939"/>
                    <a:gd name="connsiteY3" fmla="*/ 2542 h 11954"/>
                    <a:gd name="connsiteX4" fmla="*/ 9574 w 12939"/>
                    <a:gd name="connsiteY4" fmla="*/ 5116 h 11954"/>
                    <a:gd name="connsiteX5" fmla="*/ 9917 w 12939"/>
                    <a:gd name="connsiteY5" fmla="*/ 4983 h 11954"/>
                    <a:gd name="connsiteX6" fmla="*/ 10760 w 12939"/>
                    <a:gd name="connsiteY6" fmla="*/ 4894 h 11954"/>
                    <a:gd name="connsiteX7" fmla="*/ 10730 w 12939"/>
                    <a:gd name="connsiteY7" fmla="*/ 3873 h 11954"/>
                    <a:gd name="connsiteX8" fmla="*/ 10854 w 12939"/>
                    <a:gd name="connsiteY8" fmla="*/ 3519 h 11954"/>
                    <a:gd name="connsiteX9" fmla="*/ 11105 w 12939"/>
                    <a:gd name="connsiteY9" fmla="*/ 3474 h 11954"/>
                    <a:gd name="connsiteX10" fmla="*/ 12939 w 12939"/>
                    <a:gd name="connsiteY10" fmla="*/ 3409 h 11954"/>
                    <a:gd name="connsiteX11" fmla="*/ 2939 w 12939"/>
                    <a:gd name="connsiteY11" fmla="*/ 11881 h 11954"/>
                    <a:gd name="connsiteX12" fmla="*/ 76 w 12939"/>
                    <a:gd name="connsiteY12" fmla="*/ 5959 h 11954"/>
                    <a:gd name="connsiteX13" fmla="*/ 888 w 12939"/>
                    <a:gd name="connsiteY13" fmla="*/ 6047 h 11954"/>
                    <a:gd name="connsiteX14" fmla="*/ 2512 w 12939"/>
                    <a:gd name="connsiteY14" fmla="*/ 3563 h 11954"/>
                    <a:gd name="connsiteX15" fmla="*/ 763 w 12939"/>
                    <a:gd name="connsiteY15" fmla="*/ 1211 h 11954"/>
                    <a:gd name="connsiteX16" fmla="*/ 763 w 12939"/>
                    <a:gd name="connsiteY16" fmla="*/ 767 h 11954"/>
                    <a:gd name="connsiteX17" fmla="*/ 1169 w 12939"/>
                    <a:gd name="connsiteY17" fmla="*/ 1033 h 11954"/>
                    <a:gd name="connsiteX18" fmla="*/ 1888 w 12939"/>
                    <a:gd name="connsiteY18" fmla="*/ 1876 h 11954"/>
                    <a:gd name="connsiteX19" fmla="*/ 3356 w 12939"/>
                    <a:gd name="connsiteY19" fmla="*/ 3827 h 11954"/>
                    <a:gd name="connsiteX0" fmla="*/ 3280 w 12863"/>
                    <a:gd name="connsiteY0" fmla="*/ 3827 h 11954"/>
                    <a:gd name="connsiteX1" fmla="*/ 4572 w 12863"/>
                    <a:gd name="connsiteY1" fmla="*/ 1881 h 11954"/>
                    <a:gd name="connsiteX2" fmla="*/ 5061 w 12863"/>
                    <a:gd name="connsiteY2" fmla="*/ 2676 h 11954"/>
                    <a:gd name="connsiteX3" fmla="*/ 7123 w 12863"/>
                    <a:gd name="connsiteY3" fmla="*/ 2542 h 11954"/>
                    <a:gd name="connsiteX4" fmla="*/ 9498 w 12863"/>
                    <a:gd name="connsiteY4" fmla="*/ 5116 h 11954"/>
                    <a:gd name="connsiteX5" fmla="*/ 9841 w 12863"/>
                    <a:gd name="connsiteY5" fmla="*/ 4983 h 11954"/>
                    <a:gd name="connsiteX6" fmla="*/ 10684 w 12863"/>
                    <a:gd name="connsiteY6" fmla="*/ 4894 h 11954"/>
                    <a:gd name="connsiteX7" fmla="*/ 10654 w 12863"/>
                    <a:gd name="connsiteY7" fmla="*/ 3873 h 11954"/>
                    <a:gd name="connsiteX8" fmla="*/ 10778 w 12863"/>
                    <a:gd name="connsiteY8" fmla="*/ 3519 h 11954"/>
                    <a:gd name="connsiteX9" fmla="*/ 11029 w 12863"/>
                    <a:gd name="connsiteY9" fmla="*/ 3474 h 11954"/>
                    <a:gd name="connsiteX10" fmla="*/ 12863 w 12863"/>
                    <a:gd name="connsiteY10" fmla="*/ 3409 h 11954"/>
                    <a:gd name="connsiteX11" fmla="*/ 2863 w 12863"/>
                    <a:gd name="connsiteY11" fmla="*/ 11881 h 11954"/>
                    <a:gd name="connsiteX12" fmla="*/ 0 w 12863"/>
                    <a:gd name="connsiteY12" fmla="*/ 5959 h 11954"/>
                    <a:gd name="connsiteX13" fmla="*/ 812 w 12863"/>
                    <a:gd name="connsiteY13" fmla="*/ 6047 h 11954"/>
                    <a:gd name="connsiteX14" fmla="*/ 2436 w 12863"/>
                    <a:gd name="connsiteY14" fmla="*/ 3563 h 11954"/>
                    <a:gd name="connsiteX15" fmla="*/ 687 w 12863"/>
                    <a:gd name="connsiteY15" fmla="*/ 1211 h 11954"/>
                    <a:gd name="connsiteX16" fmla="*/ 687 w 12863"/>
                    <a:gd name="connsiteY16" fmla="*/ 767 h 11954"/>
                    <a:gd name="connsiteX17" fmla="*/ 1093 w 12863"/>
                    <a:gd name="connsiteY17" fmla="*/ 1033 h 11954"/>
                    <a:gd name="connsiteX18" fmla="*/ 1812 w 12863"/>
                    <a:gd name="connsiteY18" fmla="*/ 1876 h 11954"/>
                    <a:gd name="connsiteX19" fmla="*/ 3280 w 12863"/>
                    <a:gd name="connsiteY19" fmla="*/ 3827 h 11954"/>
                    <a:gd name="connsiteX0" fmla="*/ 3492 w 13075"/>
                    <a:gd name="connsiteY0" fmla="*/ 3827 h 12175"/>
                    <a:gd name="connsiteX1" fmla="*/ 4784 w 13075"/>
                    <a:gd name="connsiteY1" fmla="*/ 1881 h 12175"/>
                    <a:gd name="connsiteX2" fmla="*/ 5273 w 13075"/>
                    <a:gd name="connsiteY2" fmla="*/ 2676 h 12175"/>
                    <a:gd name="connsiteX3" fmla="*/ 7335 w 13075"/>
                    <a:gd name="connsiteY3" fmla="*/ 2542 h 12175"/>
                    <a:gd name="connsiteX4" fmla="*/ 9710 w 13075"/>
                    <a:gd name="connsiteY4" fmla="*/ 5116 h 12175"/>
                    <a:gd name="connsiteX5" fmla="*/ 10053 w 13075"/>
                    <a:gd name="connsiteY5" fmla="*/ 4983 h 12175"/>
                    <a:gd name="connsiteX6" fmla="*/ 10896 w 13075"/>
                    <a:gd name="connsiteY6" fmla="*/ 4894 h 12175"/>
                    <a:gd name="connsiteX7" fmla="*/ 10866 w 13075"/>
                    <a:gd name="connsiteY7" fmla="*/ 3873 h 12175"/>
                    <a:gd name="connsiteX8" fmla="*/ 10990 w 13075"/>
                    <a:gd name="connsiteY8" fmla="*/ 3519 h 12175"/>
                    <a:gd name="connsiteX9" fmla="*/ 11241 w 13075"/>
                    <a:gd name="connsiteY9" fmla="*/ 3474 h 12175"/>
                    <a:gd name="connsiteX10" fmla="*/ 13075 w 13075"/>
                    <a:gd name="connsiteY10" fmla="*/ 3409 h 12175"/>
                    <a:gd name="connsiteX11" fmla="*/ 3075 w 13075"/>
                    <a:gd name="connsiteY11" fmla="*/ 11881 h 12175"/>
                    <a:gd name="connsiteX12" fmla="*/ 212 w 13075"/>
                    <a:gd name="connsiteY12" fmla="*/ 9997 h 12175"/>
                    <a:gd name="connsiteX13" fmla="*/ 212 w 13075"/>
                    <a:gd name="connsiteY13" fmla="*/ 5959 h 12175"/>
                    <a:gd name="connsiteX14" fmla="*/ 1024 w 13075"/>
                    <a:gd name="connsiteY14" fmla="*/ 6047 h 12175"/>
                    <a:gd name="connsiteX15" fmla="*/ 2648 w 13075"/>
                    <a:gd name="connsiteY15" fmla="*/ 3563 h 12175"/>
                    <a:gd name="connsiteX16" fmla="*/ 899 w 13075"/>
                    <a:gd name="connsiteY16" fmla="*/ 1211 h 12175"/>
                    <a:gd name="connsiteX17" fmla="*/ 899 w 13075"/>
                    <a:gd name="connsiteY17" fmla="*/ 767 h 12175"/>
                    <a:gd name="connsiteX18" fmla="*/ 1305 w 13075"/>
                    <a:gd name="connsiteY18" fmla="*/ 1033 h 12175"/>
                    <a:gd name="connsiteX19" fmla="*/ 2024 w 13075"/>
                    <a:gd name="connsiteY19" fmla="*/ 1876 h 12175"/>
                    <a:gd name="connsiteX20" fmla="*/ 3492 w 13075"/>
                    <a:gd name="connsiteY20" fmla="*/ 3827 h 12175"/>
                    <a:gd name="connsiteX0" fmla="*/ 3280 w 12863"/>
                    <a:gd name="connsiteY0" fmla="*/ 3827 h 12175"/>
                    <a:gd name="connsiteX1" fmla="*/ 4572 w 12863"/>
                    <a:gd name="connsiteY1" fmla="*/ 1881 h 12175"/>
                    <a:gd name="connsiteX2" fmla="*/ 5061 w 12863"/>
                    <a:gd name="connsiteY2" fmla="*/ 2676 h 12175"/>
                    <a:gd name="connsiteX3" fmla="*/ 7123 w 12863"/>
                    <a:gd name="connsiteY3" fmla="*/ 2542 h 12175"/>
                    <a:gd name="connsiteX4" fmla="*/ 9498 w 12863"/>
                    <a:gd name="connsiteY4" fmla="*/ 5116 h 12175"/>
                    <a:gd name="connsiteX5" fmla="*/ 9841 w 12863"/>
                    <a:gd name="connsiteY5" fmla="*/ 4983 h 12175"/>
                    <a:gd name="connsiteX6" fmla="*/ 10684 w 12863"/>
                    <a:gd name="connsiteY6" fmla="*/ 4894 h 12175"/>
                    <a:gd name="connsiteX7" fmla="*/ 10654 w 12863"/>
                    <a:gd name="connsiteY7" fmla="*/ 3873 h 12175"/>
                    <a:gd name="connsiteX8" fmla="*/ 10778 w 12863"/>
                    <a:gd name="connsiteY8" fmla="*/ 3519 h 12175"/>
                    <a:gd name="connsiteX9" fmla="*/ 11029 w 12863"/>
                    <a:gd name="connsiteY9" fmla="*/ 3474 h 12175"/>
                    <a:gd name="connsiteX10" fmla="*/ 12863 w 12863"/>
                    <a:gd name="connsiteY10" fmla="*/ 3409 h 12175"/>
                    <a:gd name="connsiteX11" fmla="*/ 2863 w 12863"/>
                    <a:gd name="connsiteY11" fmla="*/ 11881 h 12175"/>
                    <a:gd name="connsiteX12" fmla="*/ 0 w 12863"/>
                    <a:gd name="connsiteY12" fmla="*/ 9997 h 12175"/>
                    <a:gd name="connsiteX13" fmla="*/ 0 w 12863"/>
                    <a:gd name="connsiteY13" fmla="*/ 5959 h 12175"/>
                    <a:gd name="connsiteX14" fmla="*/ 812 w 12863"/>
                    <a:gd name="connsiteY14" fmla="*/ 6047 h 12175"/>
                    <a:gd name="connsiteX15" fmla="*/ 2436 w 12863"/>
                    <a:gd name="connsiteY15" fmla="*/ 3563 h 12175"/>
                    <a:gd name="connsiteX16" fmla="*/ 687 w 12863"/>
                    <a:gd name="connsiteY16" fmla="*/ 1211 h 12175"/>
                    <a:gd name="connsiteX17" fmla="*/ 687 w 12863"/>
                    <a:gd name="connsiteY17" fmla="*/ 767 h 12175"/>
                    <a:gd name="connsiteX18" fmla="*/ 1093 w 12863"/>
                    <a:gd name="connsiteY18" fmla="*/ 1033 h 12175"/>
                    <a:gd name="connsiteX19" fmla="*/ 1812 w 12863"/>
                    <a:gd name="connsiteY19" fmla="*/ 1876 h 12175"/>
                    <a:gd name="connsiteX20" fmla="*/ 3280 w 12863"/>
                    <a:gd name="connsiteY20" fmla="*/ 3827 h 12175"/>
                    <a:gd name="connsiteX0" fmla="*/ 3280 w 12863"/>
                    <a:gd name="connsiteY0" fmla="*/ 3827 h 12185"/>
                    <a:gd name="connsiteX1" fmla="*/ 4572 w 12863"/>
                    <a:gd name="connsiteY1" fmla="*/ 1881 h 12185"/>
                    <a:gd name="connsiteX2" fmla="*/ 5061 w 12863"/>
                    <a:gd name="connsiteY2" fmla="*/ 2676 h 12185"/>
                    <a:gd name="connsiteX3" fmla="*/ 7123 w 12863"/>
                    <a:gd name="connsiteY3" fmla="*/ 2542 h 12185"/>
                    <a:gd name="connsiteX4" fmla="*/ 9498 w 12863"/>
                    <a:gd name="connsiteY4" fmla="*/ 5116 h 12185"/>
                    <a:gd name="connsiteX5" fmla="*/ 9841 w 12863"/>
                    <a:gd name="connsiteY5" fmla="*/ 4983 h 12185"/>
                    <a:gd name="connsiteX6" fmla="*/ 10684 w 12863"/>
                    <a:gd name="connsiteY6" fmla="*/ 4894 h 12185"/>
                    <a:gd name="connsiteX7" fmla="*/ 10654 w 12863"/>
                    <a:gd name="connsiteY7" fmla="*/ 3873 h 12185"/>
                    <a:gd name="connsiteX8" fmla="*/ 10778 w 12863"/>
                    <a:gd name="connsiteY8" fmla="*/ 3519 h 12185"/>
                    <a:gd name="connsiteX9" fmla="*/ 11029 w 12863"/>
                    <a:gd name="connsiteY9" fmla="*/ 3474 h 12185"/>
                    <a:gd name="connsiteX10" fmla="*/ 12863 w 12863"/>
                    <a:gd name="connsiteY10" fmla="*/ 3409 h 12185"/>
                    <a:gd name="connsiteX11" fmla="*/ 2863 w 12863"/>
                    <a:gd name="connsiteY11" fmla="*/ 11881 h 12185"/>
                    <a:gd name="connsiteX12" fmla="*/ 0 w 12863"/>
                    <a:gd name="connsiteY12" fmla="*/ 10086 h 12185"/>
                    <a:gd name="connsiteX13" fmla="*/ 0 w 12863"/>
                    <a:gd name="connsiteY13" fmla="*/ 5959 h 12185"/>
                    <a:gd name="connsiteX14" fmla="*/ 812 w 12863"/>
                    <a:gd name="connsiteY14" fmla="*/ 6047 h 12185"/>
                    <a:gd name="connsiteX15" fmla="*/ 2436 w 12863"/>
                    <a:gd name="connsiteY15" fmla="*/ 3563 h 12185"/>
                    <a:gd name="connsiteX16" fmla="*/ 687 w 12863"/>
                    <a:gd name="connsiteY16" fmla="*/ 1211 h 12185"/>
                    <a:gd name="connsiteX17" fmla="*/ 687 w 12863"/>
                    <a:gd name="connsiteY17" fmla="*/ 767 h 12185"/>
                    <a:gd name="connsiteX18" fmla="*/ 1093 w 12863"/>
                    <a:gd name="connsiteY18" fmla="*/ 1033 h 12185"/>
                    <a:gd name="connsiteX19" fmla="*/ 1812 w 12863"/>
                    <a:gd name="connsiteY19" fmla="*/ 1876 h 12185"/>
                    <a:gd name="connsiteX20" fmla="*/ 3280 w 12863"/>
                    <a:gd name="connsiteY20" fmla="*/ 3827 h 12185"/>
                    <a:gd name="connsiteX0" fmla="*/ 3280 w 12863"/>
                    <a:gd name="connsiteY0" fmla="*/ 3827 h 14566"/>
                    <a:gd name="connsiteX1" fmla="*/ 4572 w 12863"/>
                    <a:gd name="connsiteY1" fmla="*/ 1881 h 14566"/>
                    <a:gd name="connsiteX2" fmla="*/ 5061 w 12863"/>
                    <a:gd name="connsiteY2" fmla="*/ 2676 h 14566"/>
                    <a:gd name="connsiteX3" fmla="*/ 7123 w 12863"/>
                    <a:gd name="connsiteY3" fmla="*/ 2542 h 14566"/>
                    <a:gd name="connsiteX4" fmla="*/ 9498 w 12863"/>
                    <a:gd name="connsiteY4" fmla="*/ 5116 h 14566"/>
                    <a:gd name="connsiteX5" fmla="*/ 9841 w 12863"/>
                    <a:gd name="connsiteY5" fmla="*/ 4983 h 14566"/>
                    <a:gd name="connsiteX6" fmla="*/ 10684 w 12863"/>
                    <a:gd name="connsiteY6" fmla="*/ 4894 h 14566"/>
                    <a:gd name="connsiteX7" fmla="*/ 10654 w 12863"/>
                    <a:gd name="connsiteY7" fmla="*/ 3873 h 14566"/>
                    <a:gd name="connsiteX8" fmla="*/ 10778 w 12863"/>
                    <a:gd name="connsiteY8" fmla="*/ 3519 h 14566"/>
                    <a:gd name="connsiteX9" fmla="*/ 11029 w 12863"/>
                    <a:gd name="connsiteY9" fmla="*/ 3474 h 14566"/>
                    <a:gd name="connsiteX10" fmla="*/ 12863 w 12863"/>
                    <a:gd name="connsiteY10" fmla="*/ 3409 h 14566"/>
                    <a:gd name="connsiteX11" fmla="*/ 3988 w 12863"/>
                    <a:gd name="connsiteY11" fmla="*/ 14410 h 14566"/>
                    <a:gd name="connsiteX12" fmla="*/ 0 w 12863"/>
                    <a:gd name="connsiteY12" fmla="*/ 10086 h 14566"/>
                    <a:gd name="connsiteX13" fmla="*/ 0 w 12863"/>
                    <a:gd name="connsiteY13" fmla="*/ 5959 h 14566"/>
                    <a:gd name="connsiteX14" fmla="*/ 812 w 12863"/>
                    <a:gd name="connsiteY14" fmla="*/ 6047 h 14566"/>
                    <a:gd name="connsiteX15" fmla="*/ 2436 w 12863"/>
                    <a:gd name="connsiteY15" fmla="*/ 3563 h 14566"/>
                    <a:gd name="connsiteX16" fmla="*/ 687 w 12863"/>
                    <a:gd name="connsiteY16" fmla="*/ 1211 h 14566"/>
                    <a:gd name="connsiteX17" fmla="*/ 687 w 12863"/>
                    <a:gd name="connsiteY17" fmla="*/ 767 h 14566"/>
                    <a:gd name="connsiteX18" fmla="*/ 1093 w 12863"/>
                    <a:gd name="connsiteY18" fmla="*/ 1033 h 14566"/>
                    <a:gd name="connsiteX19" fmla="*/ 1812 w 12863"/>
                    <a:gd name="connsiteY19" fmla="*/ 1876 h 14566"/>
                    <a:gd name="connsiteX20" fmla="*/ 3280 w 12863"/>
                    <a:gd name="connsiteY20" fmla="*/ 3827 h 14566"/>
                    <a:gd name="connsiteX0" fmla="*/ 3280 w 12863"/>
                    <a:gd name="connsiteY0" fmla="*/ 3827 h 14709"/>
                    <a:gd name="connsiteX1" fmla="*/ 4572 w 12863"/>
                    <a:gd name="connsiteY1" fmla="*/ 1881 h 14709"/>
                    <a:gd name="connsiteX2" fmla="*/ 5061 w 12863"/>
                    <a:gd name="connsiteY2" fmla="*/ 2676 h 14709"/>
                    <a:gd name="connsiteX3" fmla="*/ 7123 w 12863"/>
                    <a:gd name="connsiteY3" fmla="*/ 2542 h 14709"/>
                    <a:gd name="connsiteX4" fmla="*/ 9498 w 12863"/>
                    <a:gd name="connsiteY4" fmla="*/ 5116 h 14709"/>
                    <a:gd name="connsiteX5" fmla="*/ 9841 w 12863"/>
                    <a:gd name="connsiteY5" fmla="*/ 4983 h 14709"/>
                    <a:gd name="connsiteX6" fmla="*/ 10684 w 12863"/>
                    <a:gd name="connsiteY6" fmla="*/ 4894 h 14709"/>
                    <a:gd name="connsiteX7" fmla="*/ 10654 w 12863"/>
                    <a:gd name="connsiteY7" fmla="*/ 3873 h 14709"/>
                    <a:gd name="connsiteX8" fmla="*/ 10778 w 12863"/>
                    <a:gd name="connsiteY8" fmla="*/ 3519 h 14709"/>
                    <a:gd name="connsiteX9" fmla="*/ 11029 w 12863"/>
                    <a:gd name="connsiteY9" fmla="*/ 3474 h 14709"/>
                    <a:gd name="connsiteX10" fmla="*/ 12863 w 12863"/>
                    <a:gd name="connsiteY10" fmla="*/ 3409 h 14709"/>
                    <a:gd name="connsiteX11" fmla="*/ 3988 w 12863"/>
                    <a:gd name="connsiteY11" fmla="*/ 14410 h 14709"/>
                    <a:gd name="connsiteX12" fmla="*/ 1718 w 12863"/>
                    <a:gd name="connsiteY12" fmla="*/ 10086 h 14709"/>
                    <a:gd name="connsiteX13" fmla="*/ 0 w 12863"/>
                    <a:gd name="connsiteY13" fmla="*/ 10086 h 14709"/>
                    <a:gd name="connsiteX14" fmla="*/ 0 w 12863"/>
                    <a:gd name="connsiteY14" fmla="*/ 5959 h 14709"/>
                    <a:gd name="connsiteX15" fmla="*/ 812 w 12863"/>
                    <a:gd name="connsiteY15" fmla="*/ 6047 h 14709"/>
                    <a:gd name="connsiteX16" fmla="*/ 2436 w 12863"/>
                    <a:gd name="connsiteY16" fmla="*/ 3563 h 14709"/>
                    <a:gd name="connsiteX17" fmla="*/ 687 w 12863"/>
                    <a:gd name="connsiteY17" fmla="*/ 1211 h 14709"/>
                    <a:gd name="connsiteX18" fmla="*/ 687 w 12863"/>
                    <a:gd name="connsiteY18" fmla="*/ 767 h 14709"/>
                    <a:gd name="connsiteX19" fmla="*/ 1093 w 12863"/>
                    <a:gd name="connsiteY19" fmla="*/ 1033 h 14709"/>
                    <a:gd name="connsiteX20" fmla="*/ 1812 w 12863"/>
                    <a:gd name="connsiteY20" fmla="*/ 1876 h 14709"/>
                    <a:gd name="connsiteX21" fmla="*/ 3280 w 12863"/>
                    <a:gd name="connsiteY21" fmla="*/ 3827 h 14709"/>
                    <a:gd name="connsiteX0" fmla="*/ 3280 w 12863"/>
                    <a:gd name="connsiteY0" fmla="*/ 3827 h 14709"/>
                    <a:gd name="connsiteX1" fmla="*/ 4572 w 12863"/>
                    <a:gd name="connsiteY1" fmla="*/ 1881 h 14709"/>
                    <a:gd name="connsiteX2" fmla="*/ 5061 w 12863"/>
                    <a:gd name="connsiteY2" fmla="*/ 2676 h 14709"/>
                    <a:gd name="connsiteX3" fmla="*/ 7123 w 12863"/>
                    <a:gd name="connsiteY3" fmla="*/ 2542 h 14709"/>
                    <a:gd name="connsiteX4" fmla="*/ 9498 w 12863"/>
                    <a:gd name="connsiteY4" fmla="*/ 5116 h 14709"/>
                    <a:gd name="connsiteX5" fmla="*/ 9841 w 12863"/>
                    <a:gd name="connsiteY5" fmla="*/ 4983 h 14709"/>
                    <a:gd name="connsiteX6" fmla="*/ 10684 w 12863"/>
                    <a:gd name="connsiteY6" fmla="*/ 4894 h 14709"/>
                    <a:gd name="connsiteX7" fmla="*/ 10654 w 12863"/>
                    <a:gd name="connsiteY7" fmla="*/ 3873 h 14709"/>
                    <a:gd name="connsiteX8" fmla="*/ 10778 w 12863"/>
                    <a:gd name="connsiteY8" fmla="*/ 3519 h 14709"/>
                    <a:gd name="connsiteX9" fmla="*/ 11029 w 12863"/>
                    <a:gd name="connsiteY9" fmla="*/ 3474 h 14709"/>
                    <a:gd name="connsiteX10" fmla="*/ 12863 w 12863"/>
                    <a:gd name="connsiteY10" fmla="*/ 3409 h 14709"/>
                    <a:gd name="connsiteX11" fmla="*/ 3988 w 12863"/>
                    <a:gd name="connsiteY11" fmla="*/ 14410 h 14709"/>
                    <a:gd name="connsiteX12" fmla="*/ 1718 w 12863"/>
                    <a:gd name="connsiteY12" fmla="*/ 10086 h 14709"/>
                    <a:gd name="connsiteX13" fmla="*/ 0 w 12863"/>
                    <a:gd name="connsiteY13" fmla="*/ 10086 h 14709"/>
                    <a:gd name="connsiteX14" fmla="*/ 0 w 12863"/>
                    <a:gd name="connsiteY14" fmla="*/ 5959 h 14709"/>
                    <a:gd name="connsiteX15" fmla="*/ 812 w 12863"/>
                    <a:gd name="connsiteY15" fmla="*/ 6047 h 14709"/>
                    <a:gd name="connsiteX16" fmla="*/ 2436 w 12863"/>
                    <a:gd name="connsiteY16" fmla="*/ 3563 h 14709"/>
                    <a:gd name="connsiteX17" fmla="*/ 687 w 12863"/>
                    <a:gd name="connsiteY17" fmla="*/ 1211 h 14709"/>
                    <a:gd name="connsiteX18" fmla="*/ 687 w 12863"/>
                    <a:gd name="connsiteY18" fmla="*/ 767 h 14709"/>
                    <a:gd name="connsiteX19" fmla="*/ 1093 w 12863"/>
                    <a:gd name="connsiteY19" fmla="*/ 1033 h 14709"/>
                    <a:gd name="connsiteX20" fmla="*/ 1812 w 12863"/>
                    <a:gd name="connsiteY20" fmla="*/ 1876 h 14709"/>
                    <a:gd name="connsiteX21" fmla="*/ 3280 w 12863"/>
                    <a:gd name="connsiteY21" fmla="*/ 3827 h 14709"/>
                    <a:gd name="connsiteX0" fmla="*/ 3280 w 12863"/>
                    <a:gd name="connsiteY0" fmla="*/ 3827 h 14717"/>
                    <a:gd name="connsiteX1" fmla="*/ 4572 w 12863"/>
                    <a:gd name="connsiteY1" fmla="*/ 1881 h 14717"/>
                    <a:gd name="connsiteX2" fmla="*/ 5061 w 12863"/>
                    <a:gd name="connsiteY2" fmla="*/ 2676 h 14717"/>
                    <a:gd name="connsiteX3" fmla="*/ 7123 w 12863"/>
                    <a:gd name="connsiteY3" fmla="*/ 2542 h 14717"/>
                    <a:gd name="connsiteX4" fmla="*/ 9498 w 12863"/>
                    <a:gd name="connsiteY4" fmla="*/ 5116 h 14717"/>
                    <a:gd name="connsiteX5" fmla="*/ 9841 w 12863"/>
                    <a:gd name="connsiteY5" fmla="*/ 4983 h 14717"/>
                    <a:gd name="connsiteX6" fmla="*/ 10684 w 12863"/>
                    <a:gd name="connsiteY6" fmla="*/ 4894 h 14717"/>
                    <a:gd name="connsiteX7" fmla="*/ 10654 w 12863"/>
                    <a:gd name="connsiteY7" fmla="*/ 3873 h 14717"/>
                    <a:gd name="connsiteX8" fmla="*/ 10778 w 12863"/>
                    <a:gd name="connsiteY8" fmla="*/ 3519 h 14717"/>
                    <a:gd name="connsiteX9" fmla="*/ 11029 w 12863"/>
                    <a:gd name="connsiteY9" fmla="*/ 3474 h 14717"/>
                    <a:gd name="connsiteX10" fmla="*/ 12863 w 12863"/>
                    <a:gd name="connsiteY10" fmla="*/ 3409 h 14717"/>
                    <a:gd name="connsiteX11" fmla="*/ 3988 w 12863"/>
                    <a:gd name="connsiteY11" fmla="*/ 14410 h 14717"/>
                    <a:gd name="connsiteX12" fmla="*/ 1687 w 12863"/>
                    <a:gd name="connsiteY12" fmla="*/ 11284 h 14717"/>
                    <a:gd name="connsiteX13" fmla="*/ 1718 w 12863"/>
                    <a:gd name="connsiteY13" fmla="*/ 10086 h 14717"/>
                    <a:gd name="connsiteX14" fmla="*/ 0 w 12863"/>
                    <a:gd name="connsiteY14" fmla="*/ 10086 h 14717"/>
                    <a:gd name="connsiteX15" fmla="*/ 0 w 12863"/>
                    <a:gd name="connsiteY15" fmla="*/ 5959 h 14717"/>
                    <a:gd name="connsiteX16" fmla="*/ 812 w 12863"/>
                    <a:gd name="connsiteY16" fmla="*/ 6047 h 14717"/>
                    <a:gd name="connsiteX17" fmla="*/ 2436 w 12863"/>
                    <a:gd name="connsiteY17" fmla="*/ 3563 h 14717"/>
                    <a:gd name="connsiteX18" fmla="*/ 687 w 12863"/>
                    <a:gd name="connsiteY18" fmla="*/ 1211 h 14717"/>
                    <a:gd name="connsiteX19" fmla="*/ 687 w 12863"/>
                    <a:gd name="connsiteY19" fmla="*/ 767 h 14717"/>
                    <a:gd name="connsiteX20" fmla="*/ 1093 w 12863"/>
                    <a:gd name="connsiteY20" fmla="*/ 1033 h 14717"/>
                    <a:gd name="connsiteX21" fmla="*/ 1812 w 12863"/>
                    <a:gd name="connsiteY21" fmla="*/ 1876 h 14717"/>
                    <a:gd name="connsiteX22" fmla="*/ 3280 w 12863"/>
                    <a:gd name="connsiteY22" fmla="*/ 3827 h 14717"/>
                    <a:gd name="connsiteX0" fmla="*/ 3280 w 12863"/>
                    <a:gd name="connsiteY0" fmla="*/ 3827 h 14717"/>
                    <a:gd name="connsiteX1" fmla="*/ 4572 w 12863"/>
                    <a:gd name="connsiteY1" fmla="*/ 1881 h 14717"/>
                    <a:gd name="connsiteX2" fmla="*/ 5061 w 12863"/>
                    <a:gd name="connsiteY2" fmla="*/ 2676 h 14717"/>
                    <a:gd name="connsiteX3" fmla="*/ 7123 w 12863"/>
                    <a:gd name="connsiteY3" fmla="*/ 2542 h 14717"/>
                    <a:gd name="connsiteX4" fmla="*/ 9498 w 12863"/>
                    <a:gd name="connsiteY4" fmla="*/ 5116 h 14717"/>
                    <a:gd name="connsiteX5" fmla="*/ 9841 w 12863"/>
                    <a:gd name="connsiteY5" fmla="*/ 4983 h 14717"/>
                    <a:gd name="connsiteX6" fmla="*/ 10684 w 12863"/>
                    <a:gd name="connsiteY6" fmla="*/ 4894 h 14717"/>
                    <a:gd name="connsiteX7" fmla="*/ 10654 w 12863"/>
                    <a:gd name="connsiteY7" fmla="*/ 3873 h 14717"/>
                    <a:gd name="connsiteX8" fmla="*/ 10778 w 12863"/>
                    <a:gd name="connsiteY8" fmla="*/ 3519 h 14717"/>
                    <a:gd name="connsiteX9" fmla="*/ 11029 w 12863"/>
                    <a:gd name="connsiteY9" fmla="*/ 3474 h 14717"/>
                    <a:gd name="connsiteX10" fmla="*/ 12863 w 12863"/>
                    <a:gd name="connsiteY10" fmla="*/ 3409 h 14717"/>
                    <a:gd name="connsiteX11" fmla="*/ 3988 w 12863"/>
                    <a:gd name="connsiteY11" fmla="*/ 14410 h 14717"/>
                    <a:gd name="connsiteX12" fmla="*/ 1687 w 12863"/>
                    <a:gd name="connsiteY12" fmla="*/ 11284 h 14717"/>
                    <a:gd name="connsiteX13" fmla="*/ 1718 w 12863"/>
                    <a:gd name="connsiteY13" fmla="*/ 10086 h 14717"/>
                    <a:gd name="connsiteX14" fmla="*/ 0 w 12863"/>
                    <a:gd name="connsiteY14" fmla="*/ 10086 h 14717"/>
                    <a:gd name="connsiteX15" fmla="*/ 0 w 12863"/>
                    <a:gd name="connsiteY15" fmla="*/ 5959 h 14717"/>
                    <a:gd name="connsiteX16" fmla="*/ 812 w 12863"/>
                    <a:gd name="connsiteY16" fmla="*/ 6047 h 14717"/>
                    <a:gd name="connsiteX17" fmla="*/ 2436 w 12863"/>
                    <a:gd name="connsiteY17" fmla="*/ 3563 h 14717"/>
                    <a:gd name="connsiteX18" fmla="*/ 687 w 12863"/>
                    <a:gd name="connsiteY18" fmla="*/ 1211 h 14717"/>
                    <a:gd name="connsiteX19" fmla="*/ 687 w 12863"/>
                    <a:gd name="connsiteY19" fmla="*/ 767 h 14717"/>
                    <a:gd name="connsiteX20" fmla="*/ 1093 w 12863"/>
                    <a:gd name="connsiteY20" fmla="*/ 1033 h 14717"/>
                    <a:gd name="connsiteX21" fmla="*/ 1812 w 12863"/>
                    <a:gd name="connsiteY21" fmla="*/ 1876 h 14717"/>
                    <a:gd name="connsiteX22" fmla="*/ 3280 w 12863"/>
                    <a:gd name="connsiteY22" fmla="*/ 3827 h 14717"/>
                    <a:gd name="connsiteX0" fmla="*/ 3280 w 12863"/>
                    <a:gd name="connsiteY0" fmla="*/ 3827 h 14410"/>
                    <a:gd name="connsiteX1" fmla="*/ 4572 w 12863"/>
                    <a:gd name="connsiteY1" fmla="*/ 1881 h 14410"/>
                    <a:gd name="connsiteX2" fmla="*/ 5061 w 12863"/>
                    <a:gd name="connsiteY2" fmla="*/ 2676 h 14410"/>
                    <a:gd name="connsiteX3" fmla="*/ 7123 w 12863"/>
                    <a:gd name="connsiteY3" fmla="*/ 2542 h 14410"/>
                    <a:gd name="connsiteX4" fmla="*/ 9498 w 12863"/>
                    <a:gd name="connsiteY4" fmla="*/ 5116 h 14410"/>
                    <a:gd name="connsiteX5" fmla="*/ 9841 w 12863"/>
                    <a:gd name="connsiteY5" fmla="*/ 4983 h 14410"/>
                    <a:gd name="connsiteX6" fmla="*/ 10684 w 12863"/>
                    <a:gd name="connsiteY6" fmla="*/ 4894 h 14410"/>
                    <a:gd name="connsiteX7" fmla="*/ 10654 w 12863"/>
                    <a:gd name="connsiteY7" fmla="*/ 3873 h 14410"/>
                    <a:gd name="connsiteX8" fmla="*/ 10778 w 12863"/>
                    <a:gd name="connsiteY8" fmla="*/ 3519 h 14410"/>
                    <a:gd name="connsiteX9" fmla="*/ 11029 w 12863"/>
                    <a:gd name="connsiteY9" fmla="*/ 3474 h 14410"/>
                    <a:gd name="connsiteX10" fmla="*/ 12863 w 12863"/>
                    <a:gd name="connsiteY10" fmla="*/ 3409 h 14410"/>
                    <a:gd name="connsiteX11" fmla="*/ 3988 w 12863"/>
                    <a:gd name="connsiteY11" fmla="*/ 14410 h 14410"/>
                    <a:gd name="connsiteX12" fmla="*/ 1687 w 12863"/>
                    <a:gd name="connsiteY12" fmla="*/ 11284 h 14410"/>
                    <a:gd name="connsiteX13" fmla="*/ 1718 w 12863"/>
                    <a:gd name="connsiteY13" fmla="*/ 10086 h 14410"/>
                    <a:gd name="connsiteX14" fmla="*/ 0 w 12863"/>
                    <a:gd name="connsiteY14" fmla="*/ 10086 h 14410"/>
                    <a:gd name="connsiteX15" fmla="*/ 0 w 12863"/>
                    <a:gd name="connsiteY15" fmla="*/ 5959 h 14410"/>
                    <a:gd name="connsiteX16" fmla="*/ 812 w 12863"/>
                    <a:gd name="connsiteY16" fmla="*/ 6047 h 14410"/>
                    <a:gd name="connsiteX17" fmla="*/ 2436 w 12863"/>
                    <a:gd name="connsiteY17" fmla="*/ 3563 h 14410"/>
                    <a:gd name="connsiteX18" fmla="*/ 687 w 12863"/>
                    <a:gd name="connsiteY18" fmla="*/ 1211 h 14410"/>
                    <a:gd name="connsiteX19" fmla="*/ 687 w 12863"/>
                    <a:gd name="connsiteY19" fmla="*/ 767 h 14410"/>
                    <a:gd name="connsiteX20" fmla="*/ 1093 w 12863"/>
                    <a:gd name="connsiteY20" fmla="*/ 1033 h 14410"/>
                    <a:gd name="connsiteX21" fmla="*/ 1812 w 12863"/>
                    <a:gd name="connsiteY21" fmla="*/ 1876 h 14410"/>
                    <a:gd name="connsiteX22" fmla="*/ 3280 w 12863"/>
                    <a:gd name="connsiteY22" fmla="*/ 3827 h 14410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3926 w 12863"/>
                    <a:gd name="connsiteY11" fmla="*/ 14632 h 14632"/>
                    <a:gd name="connsiteX12" fmla="*/ 1687 w 12863"/>
                    <a:gd name="connsiteY12" fmla="*/ 11284 h 14632"/>
                    <a:gd name="connsiteX13" fmla="*/ 1718 w 12863"/>
                    <a:gd name="connsiteY13" fmla="*/ 10086 h 14632"/>
                    <a:gd name="connsiteX14" fmla="*/ 0 w 12863"/>
                    <a:gd name="connsiteY14" fmla="*/ 10086 h 14632"/>
                    <a:gd name="connsiteX15" fmla="*/ 0 w 12863"/>
                    <a:gd name="connsiteY15" fmla="*/ 5959 h 14632"/>
                    <a:gd name="connsiteX16" fmla="*/ 812 w 12863"/>
                    <a:gd name="connsiteY16" fmla="*/ 6047 h 14632"/>
                    <a:gd name="connsiteX17" fmla="*/ 2436 w 12863"/>
                    <a:gd name="connsiteY17" fmla="*/ 3563 h 14632"/>
                    <a:gd name="connsiteX18" fmla="*/ 687 w 12863"/>
                    <a:gd name="connsiteY18" fmla="*/ 1211 h 14632"/>
                    <a:gd name="connsiteX19" fmla="*/ 687 w 12863"/>
                    <a:gd name="connsiteY19" fmla="*/ 767 h 14632"/>
                    <a:gd name="connsiteX20" fmla="*/ 1093 w 12863"/>
                    <a:gd name="connsiteY20" fmla="*/ 1033 h 14632"/>
                    <a:gd name="connsiteX21" fmla="*/ 1812 w 12863"/>
                    <a:gd name="connsiteY21" fmla="*/ 1876 h 14632"/>
                    <a:gd name="connsiteX22" fmla="*/ 3280 w 12863"/>
                    <a:gd name="connsiteY22" fmla="*/ 3827 h 14632"/>
                    <a:gd name="connsiteX0" fmla="*/ 3280 w 12863"/>
                    <a:gd name="connsiteY0" fmla="*/ 3827 h 14634"/>
                    <a:gd name="connsiteX1" fmla="*/ 4572 w 12863"/>
                    <a:gd name="connsiteY1" fmla="*/ 1881 h 14634"/>
                    <a:gd name="connsiteX2" fmla="*/ 5061 w 12863"/>
                    <a:gd name="connsiteY2" fmla="*/ 2676 h 14634"/>
                    <a:gd name="connsiteX3" fmla="*/ 7123 w 12863"/>
                    <a:gd name="connsiteY3" fmla="*/ 2542 h 14634"/>
                    <a:gd name="connsiteX4" fmla="*/ 9498 w 12863"/>
                    <a:gd name="connsiteY4" fmla="*/ 5116 h 14634"/>
                    <a:gd name="connsiteX5" fmla="*/ 9841 w 12863"/>
                    <a:gd name="connsiteY5" fmla="*/ 4983 h 14634"/>
                    <a:gd name="connsiteX6" fmla="*/ 10684 w 12863"/>
                    <a:gd name="connsiteY6" fmla="*/ 4894 h 14634"/>
                    <a:gd name="connsiteX7" fmla="*/ 10654 w 12863"/>
                    <a:gd name="connsiteY7" fmla="*/ 3873 h 14634"/>
                    <a:gd name="connsiteX8" fmla="*/ 10778 w 12863"/>
                    <a:gd name="connsiteY8" fmla="*/ 3519 h 14634"/>
                    <a:gd name="connsiteX9" fmla="*/ 11029 w 12863"/>
                    <a:gd name="connsiteY9" fmla="*/ 3474 h 14634"/>
                    <a:gd name="connsiteX10" fmla="*/ 12863 w 12863"/>
                    <a:gd name="connsiteY10" fmla="*/ 3409 h 14634"/>
                    <a:gd name="connsiteX11" fmla="*/ 5654 w 12863"/>
                    <a:gd name="connsiteY11" fmla="*/ 11639 h 14634"/>
                    <a:gd name="connsiteX12" fmla="*/ 3926 w 12863"/>
                    <a:gd name="connsiteY12" fmla="*/ 14632 h 14634"/>
                    <a:gd name="connsiteX13" fmla="*/ 1687 w 12863"/>
                    <a:gd name="connsiteY13" fmla="*/ 11284 h 14634"/>
                    <a:gd name="connsiteX14" fmla="*/ 1718 w 12863"/>
                    <a:gd name="connsiteY14" fmla="*/ 10086 h 14634"/>
                    <a:gd name="connsiteX15" fmla="*/ 0 w 12863"/>
                    <a:gd name="connsiteY15" fmla="*/ 10086 h 14634"/>
                    <a:gd name="connsiteX16" fmla="*/ 0 w 12863"/>
                    <a:gd name="connsiteY16" fmla="*/ 5959 h 14634"/>
                    <a:gd name="connsiteX17" fmla="*/ 812 w 12863"/>
                    <a:gd name="connsiteY17" fmla="*/ 6047 h 14634"/>
                    <a:gd name="connsiteX18" fmla="*/ 2436 w 12863"/>
                    <a:gd name="connsiteY18" fmla="*/ 3563 h 14634"/>
                    <a:gd name="connsiteX19" fmla="*/ 687 w 12863"/>
                    <a:gd name="connsiteY19" fmla="*/ 1211 h 14634"/>
                    <a:gd name="connsiteX20" fmla="*/ 687 w 12863"/>
                    <a:gd name="connsiteY20" fmla="*/ 767 h 14634"/>
                    <a:gd name="connsiteX21" fmla="*/ 1093 w 12863"/>
                    <a:gd name="connsiteY21" fmla="*/ 1033 h 14634"/>
                    <a:gd name="connsiteX22" fmla="*/ 1812 w 12863"/>
                    <a:gd name="connsiteY22" fmla="*/ 1876 h 14634"/>
                    <a:gd name="connsiteX23" fmla="*/ 3280 w 12863"/>
                    <a:gd name="connsiteY23" fmla="*/ 3827 h 14634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5654 w 12863"/>
                    <a:gd name="connsiteY11" fmla="*/ 11639 h 14632"/>
                    <a:gd name="connsiteX12" fmla="*/ 3926 w 12863"/>
                    <a:gd name="connsiteY12" fmla="*/ 14632 h 14632"/>
                    <a:gd name="connsiteX13" fmla="*/ 1687 w 12863"/>
                    <a:gd name="connsiteY13" fmla="*/ 11284 h 14632"/>
                    <a:gd name="connsiteX14" fmla="*/ 1718 w 12863"/>
                    <a:gd name="connsiteY14" fmla="*/ 10086 h 14632"/>
                    <a:gd name="connsiteX15" fmla="*/ 0 w 12863"/>
                    <a:gd name="connsiteY15" fmla="*/ 10086 h 14632"/>
                    <a:gd name="connsiteX16" fmla="*/ 0 w 12863"/>
                    <a:gd name="connsiteY16" fmla="*/ 5959 h 14632"/>
                    <a:gd name="connsiteX17" fmla="*/ 812 w 12863"/>
                    <a:gd name="connsiteY17" fmla="*/ 6047 h 14632"/>
                    <a:gd name="connsiteX18" fmla="*/ 2436 w 12863"/>
                    <a:gd name="connsiteY18" fmla="*/ 3563 h 14632"/>
                    <a:gd name="connsiteX19" fmla="*/ 687 w 12863"/>
                    <a:gd name="connsiteY19" fmla="*/ 1211 h 14632"/>
                    <a:gd name="connsiteX20" fmla="*/ 687 w 12863"/>
                    <a:gd name="connsiteY20" fmla="*/ 767 h 14632"/>
                    <a:gd name="connsiteX21" fmla="*/ 1093 w 12863"/>
                    <a:gd name="connsiteY21" fmla="*/ 1033 h 14632"/>
                    <a:gd name="connsiteX22" fmla="*/ 1812 w 12863"/>
                    <a:gd name="connsiteY22" fmla="*/ 1876 h 14632"/>
                    <a:gd name="connsiteX23" fmla="*/ 3280 w 12863"/>
                    <a:gd name="connsiteY23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8029 w 12863"/>
                    <a:gd name="connsiteY11" fmla="*/ 10707 h 14632"/>
                    <a:gd name="connsiteX12" fmla="*/ 5654 w 12863"/>
                    <a:gd name="connsiteY12" fmla="*/ 11639 h 14632"/>
                    <a:gd name="connsiteX13" fmla="*/ 3926 w 12863"/>
                    <a:gd name="connsiteY13" fmla="*/ 14632 h 14632"/>
                    <a:gd name="connsiteX14" fmla="*/ 1687 w 12863"/>
                    <a:gd name="connsiteY14" fmla="*/ 11284 h 14632"/>
                    <a:gd name="connsiteX15" fmla="*/ 1718 w 12863"/>
                    <a:gd name="connsiteY15" fmla="*/ 10086 h 14632"/>
                    <a:gd name="connsiteX16" fmla="*/ 0 w 12863"/>
                    <a:gd name="connsiteY16" fmla="*/ 10086 h 14632"/>
                    <a:gd name="connsiteX17" fmla="*/ 0 w 12863"/>
                    <a:gd name="connsiteY17" fmla="*/ 5959 h 14632"/>
                    <a:gd name="connsiteX18" fmla="*/ 812 w 12863"/>
                    <a:gd name="connsiteY18" fmla="*/ 6047 h 14632"/>
                    <a:gd name="connsiteX19" fmla="*/ 2436 w 12863"/>
                    <a:gd name="connsiteY19" fmla="*/ 3563 h 14632"/>
                    <a:gd name="connsiteX20" fmla="*/ 687 w 12863"/>
                    <a:gd name="connsiteY20" fmla="*/ 1211 h 14632"/>
                    <a:gd name="connsiteX21" fmla="*/ 687 w 12863"/>
                    <a:gd name="connsiteY21" fmla="*/ 767 h 14632"/>
                    <a:gd name="connsiteX22" fmla="*/ 1093 w 12863"/>
                    <a:gd name="connsiteY22" fmla="*/ 1033 h 14632"/>
                    <a:gd name="connsiteX23" fmla="*/ 1812 w 12863"/>
                    <a:gd name="connsiteY23" fmla="*/ 1876 h 14632"/>
                    <a:gd name="connsiteX24" fmla="*/ 3280 w 12863"/>
                    <a:gd name="connsiteY24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8029 w 12863"/>
                    <a:gd name="connsiteY11" fmla="*/ 10707 h 14632"/>
                    <a:gd name="connsiteX12" fmla="*/ 6123 w 12863"/>
                    <a:gd name="connsiteY12" fmla="*/ 12127 h 14632"/>
                    <a:gd name="connsiteX13" fmla="*/ 5654 w 12863"/>
                    <a:gd name="connsiteY13" fmla="*/ 11639 h 14632"/>
                    <a:gd name="connsiteX14" fmla="*/ 3926 w 12863"/>
                    <a:gd name="connsiteY14" fmla="*/ 14632 h 14632"/>
                    <a:gd name="connsiteX15" fmla="*/ 1687 w 12863"/>
                    <a:gd name="connsiteY15" fmla="*/ 11284 h 14632"/>
                    <a:gd name="connsiteX16" fmla="*/ 1718 w 12863"/>
                    <a:gd name="connsiteY16" fmla="*/ 10086 h 14632"/>
                    <a:gd name="connsiteX17" fmla="*/ 0 w 12863"/>
                    <a:gd name="connsiteY17" fmla="*/ 10086 h 14632"/>
                    <a:gd name="connsiteX18" fmla="*/ 0 w 12863"/>
                    <a:gd name="connsiteY18" fmla="*/ 5959 h 14632"/>
                    <a:gd name="connsiteX19" fmla="*/ 812 w 12863"/>
                    <a:gd name="connsiteY19" fmla="*/ 6047 h 14632"/>
                    <a:gd name="connsiteX20" fmla="*/ 2436 w 12863"/>
                    <a:gd name="connsiteY20" fmla="*/ 3563 h 14632"/>
                    <a:gd name="connsiteX21" fmla="*/ 687 w 12863"/>
                    <a:gd name="connsiteY21" fmla="*/ 1211 h 14632"/>
                    <a:gd name="connsiteX22" fmla="*/ 687 w 12863"/>
                    <a:gd name="connsiteY22" fmla="*/ 767 h 14632"/>
                    <a:gd name="connsiteX23" fmla="*/ 1093 w 12863"/>
                    <a:gd name="connsiteY23" fmla="*/ 1033 h 14632"/>
                    <a:gd name="connsiteX24" fmla="*/ 1812 w 12863"/>
                    <a:gd name="connsiteY24" fmla="*/ 1876 h 14632"/>
                    <a:gd name="connsiteX25" fmla="*/ 3280 w 12863"/>
                    <a:gd name="connsiteY25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8029 w 12863"/>
                    <a:gd name="connsiteY11" fmla="*/ 10707 h 14632"/>
                    <a:gd name="connsiteX12" fmla="*/ 6123 w 12863"/>
                    <a:gd name="connsiteY12" fmla="*/ 12127 h 14632"/>
                    <a:gd name="connsiteX13" fmla="*/ 5654 w 12863"/>
                    <a:gd name="connsiteY13" fmla="*/ 11639 h 14632"/>
                    <a:gd name="connsiteX14" fmla="*/ 3926 w 12863"/>
                    <a:gd name="connsiteY14" fmla="*/ 14632 h 14632"/>
                    <a:gd name="connsiteX15" fmla="*/ 1687 w 12863"/>
                    <a:gd name="connsiteY15" fmla="*/ 11284 h 14632"/>
                    <a:gd name="connsiteX16" fmla="*/ 1718 w 12863"/>
                    <a:gd name="connsiteY16" fmla="*/ 10086 h 14632"/>
                    <a:gd name="connsiteX17" fmla="*/ 0 w 12863"/>
                    <a:gd name="connsiteY17" fmla="*/ 10086 h 14632"/>
                    <a:gd name="connsiteX18" fmla="*/ 0 w 12863"/>
                    <a:gd name="connsiteY18" fmla="*/ 5959 h 14632"/>
                    <a:gd name="connsiteX19" fmla="*/ 812 w 12863"/>
                    <a:gd name="connsiteY19" fmla="*/ 6047 h 14632"/>
                    <a:gd name="connsiteX20" fmla="*/ 2436 w 12863"/>
                    <a:gd name="connsiteY20" fmla="*/ 3563 h 14632"/>
                    <a:gd name="connsiteX21" fmla="*/ 687 w 12863"/>
                    <a:gd name="connsiteY21" fmla="*/ 1211 h 14632"/>
                    <a:gd name="connsiteX22" fmla="*/ 687 w 12863"/>
                    <a:gd name="connsiteY22" fmla="*/ 767 h 14632"/>
                    <a:gd name="connsiteX23" fmla="*/ 1093 w 12863"/>
                    <a:gd name="connsiteY23" fmla="*/ 1033 h 14632"/>
                    <a:gd name="connsiteX24" fmla="*/ 1812 w 12863"/>
                    <a:gd name="connsiteY24" fmla="*/ 1876 h 14632"/>
                    <a:gd name="connsiteX25" fmla="*/ 3280 w 12863"/>
                    <a:gd name="connsiteY25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8029 w 12863"/>
                    <a:gd name="connsiteY11" fmla="*/ 10707 h 14632"/>
                    <a:gd name="connsiteX12" fmla="*/ 6123 w 12863"/>
                    <a:gd name="connsiteY12" fmla="*/ 12127 h 14632"/>
                    <a:gd name="connsiteX13" fmla="*/ 5654 w 12863"/>
                    <a:gd name="connsiteY13" fmla="*/ 11639 h 14632"/>
                    <a:gd name="connsiteX14" fmla="*/ 3926 w 12863"/>
                    <a:gd name="connsiteY14" fmla="*/ 14632 h 14632"/>
                    <a:gd name="connsiteX15" fmla="*/ 1687 w 12863"/>
                    <a:gd name="connsiteY15" fmla="*/ 11284 h 14632"/>
                    <a:gd name="connsiteX16" fmla="*/ 1718 w 12863"/>
                    <a:gd name="connsiteY16" fmla="*/ 10086 h 14632"/>
                    <a:gd name="connsiteX17" fmla="*/ 0 w 12863"/>
                    <a:gd name="connsiteY17" fmla="*/ 10086 h 14632"/>
                    <a:gd name="connsiteX18" fmla="*/ 0 w 12863"/>
                    <a:gd name="connsiteY18" fmla="*/ 5959 h 14632"/>
                    <a:gd name="connsiteX19" fmla="*/ 812 w 12863"/>
                    <a:gd name="connsiteY19" fmla="*/ 6047 h 14632"/>
                    <a:gd name="connsiteX20" fmla="*/ 2436 w 12863"/>
                    <a:gd name="connsiteY20" fmla="*/ 3563 h 14632"/>
                    <a:gd name="connsiteX21" fmla="*/ 687 w 12863"/>
                    <a:gd name="connsiteY21" fmla="*/ 1211 h 14632"/>
                    <a:gd name="connsiteX22" fmla="*/ 687 w 12863"/>
                    <a:gd name="connsiteY22" fmla="*/ 767 h 14632"/>
                    <a:gd name="connsiteX23" fmla="*/ 1093 w 12863"/>
                    <a:gd name="connsiteY23" fmla="*/ 1033 h 14632"/>
                    <a:gd name="connsiteX24" fmla="*/ 1812 w 12863"/>
                    <a:gd name="connsiteY24" fmla="*/ 1876 h 14632"/>
                    <a:gd name="connsiteX25" fmla="*/ 3280 w 12863"/>
                    <a:gd name="connsiteY25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8029 w 12863"/>
                    <a:gd name="connsiteY11" fmla="*/ 10707 h 14632"/>
                    <a:gd name="connsiteX12" fmla="*/ 7560 w 12863"/>
                    <a:gd name="connsiteY12" fmla="*/ 11372 h 14632"/>
                    <a:gd name="connsiteX13" fmla="*/ 6123 w 12863"/>
                    <a:gd name="connsiteY13" fmla="*/ 12127 h 14632"/>
                    <a:gd name="connsiteX14" fmla="*/ 5654 w 12863"/>
                    <a:gd name="connsiteY14" fmla="*/ 11639 h 14632"/>
                    <a:gd name="connsiteX15" fmla="*/ 3926 w 12863"/>
                    <a:gd name="connsiteY15" fmla="*/ 14632 h 14632"/>
                    <a:gd name="connsiteX16" fmla="*/ 1687 w 12863"/>
                    <a:gd name="connsiteY16" fmla="*/ 11284 h 14632"/>
                    <a:gd name="connsiteX17" fmla="*/ 1718 w 12863"/>
                    <a:gd name="connsiteY17" fmla="*/ 10086 h 14632"/>
                    <a:gd name="connsiteX18" fmla="*/ 0 w 12863"/>
                    <a:gd name="connsiteY18" fmla="*/ 10086 h 14632"/>
                    <a:gd name="connsiteX19" fmla="*/ 0 w 12863"/>
                    <a:gd name="connsiteY19" fmla="*/ 5959 h 14632"/>
                    <a:gd name="connsiteX20" fmla="*/ 812 w 12863"/>
                    <a:gd name="connsiteY20" fmla="*/ 6047 h 14632"/>
                    <a:gd name="connsiteX21" fmla="*/ 2436 w 12863"/>
                    <a:gd name="connsiteY21" fmla="*/ 3563 h 14632"/>
                    <a:gd name="connsiteX22" fmla="*/ 687 w 12863"/>
                    <a:gd name="connsiteY22" fmla="*/ 1211 h 14632"/>
                    <a:gd name="connsiteX23" fmla="*/ 687 w 12863"/>
                    <a:gd name="connsiteY23" fmla="*/ 767 h 14632"/>
                    <a:gd name="connsiteX24" fmla="*/ 1093 w 12863"/>
                    <a:gd name="connsiteY24" fmla="*/ 1033 h 14632"/>
                    <a:gd name="connsiteX25" fmla="*/ 1812 w 12863"/>
                    <a:gd name="connsiteY25" fmla="*/ 1876 h 14632"/>
                    <a:gd name="connsiteX26" fmla="*/ 3280 w 12863"/>
                    <a:gd name="connsiteY26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9841 w 12863"/>
                    <a:gd name="connsiteY11" fmla="*/ 9775 h 14632"/>
                    <a:gd name="connsiteX12" fmla="*/ 8029 w 12863"/>
                    <a:gd name="connsiteY12" fmla="*/ 10707 h 14632"/>
                    <a:gd name="connsiteX13" fmla="*/ 7560 w 12863"/>
                    <a:gd name="connsiteY13" fmla="*/ 11372 h 14632"/>
                    <a:gd name="connsiteX14" fmla="*/ 6123 w 12863"/>
                    <a:gd name="connsiteY14" fmla="*/ 12127 h 14632"/>
                    <a:gd name="connsiteX15" fmla="*/ 5654 w 12863"/>
                    <a:gd name="connsiteY15" fmla="*/ 11639 h 14632"/>
                    <a:gd name="connsiteX16" fmla="*/ 3926 w 12863"/>
                    <a:gd name="connsiteY16" fmla="*/ 14632 h 14632"/>
                    <a:gd name="connsiteX17" fmla="*/ 1687 w 12863"/>
                    <a:gd name="connsiteY17" fmla="*/ 11284 h 14632"/>
                    <a:gd name="connsiteX18" fmla="*/ 1718 w 12863"/>
                    <a:gd name="connsiteY18" fmla="*/ 10086 h 14632"/>
                    <a:gd name="connsiteX19" fmla="*/ 0 w 12863"/>
                    <a:gd name="connsiteY19" fmla="*/ 10086 h 14632"/>
                    <a:gd name="connsiteX20" fmla="*/ 0 w 12863"/>
                    <a:gd name="connsiteY20" fmla="*/ 5959 h 14632"/>
                    <a:gd name="connsiteX21" fmla="*/ 812 w 12863"/>
                    <a:gd name="connsiteY21" fmla="*/ 6047 h 14632"/>
                    <a:gd name="connsiteX22" fmla="*/ 2436 w 12863"/>
                    <a:gd name="connsiteY22" fmla="*/ 3563 h 14632"/>
                    <a:gd name="connsiteX23" fmla="*/ 687 w 12863"/>
                    <a:gd name="connsiteY23" fmla="*/ 1211 h 14632"/>
                    <a:gd name="connsiteX24" fmla="*/ 687 w 12863"/>
                    <a:gd name="connsiteY24" fmla="*/ 767 h 14632"/>
                    <a:gd name="connsiteX25" fmla="*/ 1093 w 12863"/>
                    <a:gd name="connsiteY25" fmla="*/ 1033 h 14632"/>
                    <a:gd name="connsiteX26" fmla="*/ 1812 w 12863"/>
                    <a:gd name="connsiteY26" fmla="*/ 1876 h 14632"/>
                    <a:gd name="connsiteX27" fmla="*/ 3280 w 12863"/>
                    <a:gd name="connsiteY27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9841 w 12863"/>
                    <a:gd name="connsiteY11" fmla="*/ 9775 h 14632"/>
                    <a:gd name="connsiteX12" fmla="*/ 8029 w 12863"/>
                    <a:gd name="connsiteY12" fmla="*/ 10707 h 14632"/>
                    <a:gd name="connsiteX13" fmla="*/ 7560 w 12863"/>
                    <a:gd name="connsiteY13" fmla="*/ 11372 h 14632"/>
                    <a:gd name="connsiteX14" fmla="*/ 6123 w 12863"/>
                    <a:gd name="connsiteY14" fmla="*/ 12127 h 14632"/>
                    <a:gd name="connsiteX15" fmla="*/ 5654 w 12863"/>
                    <a:gd name="connsiteY15" fmla="*/ 11639 h 14632"/>
                    <a:gd name="connsiteX16" fmla="*/ 3926 w 12863"/>
                    <a:gd name="connsiteY16" fmla="*/ 14632 h 14632"/>
                    <a:gd name="connsiteX17" fmla="*/ 1687 w 12863"/>
                    <a:gd name="connsiteY17" fmla="*/ 11284 h 14632"/>
                    <a:gd name="connsiteX18" fmla="*/ 1718 w 12863"/>
                    <a:gd name="connsiteY18" fmla="*/ 10086 h 14632"/>
                    <a:gd name="connsiteX19" fmla="*/ 0 w 12863"/>
                    <a:gd name="connsiteY19" fmla="*/ 10086 h 14632"/>
                    <a:gd name="connsiteX20" fmla="*/ 0 w 12863"/>
                    <a:gd name="connsiteY20" fmla="*/ 5959 h 14632"/>
                    <a:gd name="connsiteX21" fmla="*/ 812 w 12863"/>
                    <a:gd name="connsiteY21" fmla="*/ 6047 h 14632"/>
                    <a:gd name="connsiteX22" fmla="*/ 2436 w 12863"/>
                    <a:gd name="connsiteY22" fmla="*/ 3563 h 14632"/>
                    <a:gd name="connsiteX23" fmla="*/ 687 w 12863"/>
                    <a:gd name="connsiteY23" fmla="*/ 1211 h 14632"/>
                    <a:gd name="connsiteX24" fmla="*/ 687 w 12863"/>
                    <a:gd name="connsiteY24" fmla="*/ 767 h 14632"/>
                    <a:gd name="connsiteX25" fmla="*/ 1093 w 12863"/>
                    <a:gd name="connsiteY25" fmla="*/ 1033 h 14632"/>
                    <a:gd name="connsiteX26" fmla="*/ 1812 w 12863"/>
                    <a:gd name="connsiteY26" fmla="*/ 1876 h 14632"/>
                    <a:gd name="connsiteX27" fmla="*/ 3280 w 12863"/>
                    <a:gd name="connsiteY27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9841 w 12863"/>
                    <a:gd name="connsiteY11" fmla="*/ 9775 h 14632"/>
                    <a:gd name="connsiteX12" fmla="*/ 9154 w 12863"/>
                    <a:gd name="connsiteY12" fmla="*/ 10263 h 14632"/>
                    <a:gd name="connsiteX13" fmla="*/ 8029 w 12863"/>
                    <a:gd name="connsiteY13" fmla="*/ 10707 h 14632"/>
                    <a:gd name="connsiteX14" fmla="*/ 7560 w 12863"/>
                    <a:gd name="connsiteY14" fmla="*/ 11372 h 14632"/>
                    <a:gd name="connsiteX15" fmla="*/ 6123 w 12863"/>
                    <a:gd name="connsiteY15" fmla="*/ 12127 h 14632"/>
                    <a:gd name="connsiteX16" fmla="*/ 5654 w 12863"/>
                    <a:gd name="connsiteY16" fmla="*/ 11639 h 14632"/>
                    <a:gd name="connsiteX17" fmla="*/ 3926 w 12863"/>
                    <a:gd name="connsiteY17" fmla="*/ 14632 h 14632"/>
                    <a:gd name="connsiteX18" fmla="*/ 1687 w 12863"/>
                    <a:gd name="connsiteY18" fmla="*/ 11284 h 14632"/>
                    <a:gd name="connsiteX19" fmla="*/ 1718 w 12863"/>
                    <a:gd name="connsiteY19" fmla="*/ 10086 h 14632"/>
                    <a:gd name="connsiteX20" fmla="*/ 0 w 12863"/>
                    <a:gd name="connsiteY20" fmla="*/ 10086 h 14632"/>
                    <a:gd name="connsiteX21" fmla="*/ 0 w 12863"/>
                    <a:gd name="connsiteY21" fmla="*/ 5959 h 14632"/>
                    <a:gd name="connsiteX22" fmla="*/ 812 w 12863"/>
                    <a:gd name="connsiteY22" fmla="*/ 6047 h 14632"/>
                    <a:gd name="connsiteX23" fmla="*/ 2436 w 12863"/>
                    <a:gd name="connsiteY23" fmla="*/ 3563 h 14632"/>
                    <a:gd name="connsiteX24" fmla="*/ 687 w 12863"/>
                    <a:gd name="connsiteY24" fmla="*/ 1211 h 14632"/>
                    <a:gd name="connsiteX25" fmla="*/ 687 w 12863"/>
                    <a:gd name="connsiteY25" fmla="*/ 767 h 14632"/>
                    <a:gd name="connsiteX26" fmla="*/ 1093 w 12863"/>
                    <a:gd name="connsiteY26" fmla="*/ 1033 h 14632"/>
                    <a:gd name="connsiteX27" fmla="*/ 1812 w 12863"/>
                    <a:gd name="connsiteY27" fmla="*/ 1876 h 14632"/>
                    <a:gd name="connsiteX28" fmla="*/ 3280 w 12863"/>
                    <a:gd name="connsiteY28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10341 w 12863"/>
                    <a:gd name="connsiteY11" fmla="*/ 9509 h 14632"/>
                    <a:gd name="connsiteX12" fmla="*/ 9841 w 12863"/>
                    <a:gd name="connsiteY12" fmla="*/ 9775 h 14632"/>
                    <a:gd name="connsiteX13" fmla="*/ 9154 w 12863"/>
                    <a:gd name="connsiteY13" fmla="*/ 10263 h 14632"/>
                    <a:gd name="connsiteX14" fmla="*/ 8029 w 12863"/>
                    <a:gd name="connsiteY14" fmla="*/ 10707 h 14632"/>
                    <a:gd name="connsiteX15" fmla="*/ 7560 w 12863"/>
                    <a:gd name="connsiteY15" fmla="*/ 11372 h 14632"/>
                    <a:gd name="connsiteX16" fmla="*/ 6123 w 12863"/>
                    <a:gd name="connsiteY16" fmla="*/ 12127 h 14632"/>
                    <a:gd name="connsiteX17" fmla="*/ 5654 w 12863"/>
                    <a:gd name="connsiteY17" fmla="*/ 11639 h 14632"/>
                    <a:gd name="connsiteX18" fmla="*/ 3926 w 12863"/>
                    <a:gd name="connsiteY18" fmla="*/ 14632 h 14632"/>
                    <a:gd name="connsiteX19" fmla="*/ 1687 w 12863"/>
                    <a:gd name="connsiteY19" fmla="*/ 11284 h 14632"/>
                    <a:gd name="connsiteX20" fmla="*/ 1718 w 12863"/>
                    <a:gd name="connsiteY20" fmla="*/ 10086 h 14632"/>
                    <a:gd name="connsiteX21" fmla="*/ 0 w 12863"/>
                    <a:gd name="connsiteY21" fmla="*/ 10086 h 14632"/>
                    <a:gd name="connsiteX22" fmla="*/ 0 w 12863"/>
                    <a:gd name="connsiteY22" fmla="*/ 5959 h 14632"/>
                    <a:gd name="connsiteX23" fmla="*/ 812 w 12863"/>
                    <a:gd name="connsiteY23" fmla="*/ 6047 h 14632"/>
                    <a:gd name="connsiteX24" fmla="*/ 2436 w 12863"/>
                    <a:gd name="connsiteY24" fmla="*/ 3563 h 14632"/>
                    <a:gd name="connsiteX25" fmla="*/ 687 w 12863"/>
                    <a:gd name="connsiteY25" fmla="*/ 1211 h 14632"/>
                    <a:gd name="connsiteX26" fmla="*/ 687 w 12863"/>
                    <a:gd name="connsiteY26" fmla="*/ 767 h 14632"/>
                    <a:gd name="connsiteX27" fmla="*/ 1093 w 12863"/>
                    <a:gd name="connsiteY27" fmla="*/ 1033 h 14632"/>
                    <a:gd name="connsiteX28" fmla="*/ 1812 w 12863"/>
                    <a:gd name="connsiteY28" fmla="*/ 1876 h 14632"/>
                    <a:gd name="connsiteX29" fmla="*/ 3280 w 12863"/>
                    <a:gd name="connsiteY29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10341 w 12863"/>
                    <a:gd name="connsiteY11" fmla="*/ 9509 h 14632"/>
                    <a:gd name="connsiteX12" fmla="*/ 9841 w 12863"/>
                    <a:gd name="connsiteY12" fmla="*/ 9775 h 14632"/>
                    <a:gd name="connsiteX13" fmla="*/ 9154 w 12863"/>
                    <a:gd name="connsiteY13" fmla="*/ 10263 h 14632"/>
                    <a:gd name="connsiteX14" fmla="*/ 8029 w 12863"/>
                    <a:gd name="connsiteY14" fmla="*/ 10707 h 14632"/>
                    <a:gd name="connsiteX15" fmla="*/ 7560 w 12863"/>
                    <a:gd name="connsiteY15" fmla="*/ 11372 h 14632"/>
                    <a:gd name="connsiteX16" fmla="*/ 6123 w 12863"/>
                    <a:gd name="connsiteY16" fmla="*/ 12127 h 14632"/>
                    <a:gd name="connsiteX17" fmla="*/ 5654 w 12863"/>
                    <a:gd name="connsiteY17" fmla="*/ 11639 h 14632"/>
                    <a:gd name="connsiteX18" fmla="*/ 3926 w 12863"/>
                    <a:gd name="connsiteY18" fmla="*/ 14632 h 14632"/>
                    <a:gd name="connsiteX19" fmla="*/ 1687 w 12863"/>
                    <a:gd name="connsiteY19" fmla="*/ 11284 h 14632"/>
                    <a:gd name="connsiteX20" fmla="*/ 1718 w 12863"/>
                    <a:gd name="connsiteY20" fmla="*/ 10086 h 14632"/>
                    <a:gd name="connsiteX21" fmla="*/ 0 w 12863"/>
                    <a:gd name="connsiteY21" fmla="*/ 10086 h 14632"/>
                    <a:gd name="connsiteX22" fmla="*/ 0 w 12863"/>
                    <a:gd name="connsiteY22" fmla="*/ 5959 h 14632"/>
                    <a:gd name="connsiteX23" fmla="*/ 812 w 12863"/>
                    <a:gd name="connsiteY23" fmla="*/ 6047 h 14632"/>
                    <a:gd name="connsiteX24" fmla="*/ 2436 w 12863"/>
                    <a:gd name="connsiteY24" fmla="*/ 3563 h 14632"/>
                    <a:gd name="connsiteX25" fmla="*/ 687 w 12863"/>
                    <a:gd name="connsiteY25" fmla="*/ 1211 h 14632"/>
                    <a:gd name="connsiteX26" fmla="*/ 687 w 12863"/>
                    <a:gd name="connsiteY26" fmla="*/ 767 h 14632"/>
                    <a:gd name="connsiteX27" fmla="*/ 1093 w 12863"/>
                    <a:gd name="connsiteY27" fmla="*/ 1033 h 14632"/>
                    <a:gd name="connsiteX28" fmla="*/ 1812 w 12863"/>
                    <a:gd name="connsiteY28" fmla="*/ 1876 h 14632"/>
                    <a:gd name="connsiteX29" fmla="*/ 3280 w 12863"/>
                    <a:gd name="connsiteY29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10341 w 12863"/>
                    <a:gd name="connsiteY11" fmla="*/ 9509 h 14632"/>
                    <a:gd name="connsiteX12" fmla="*/ 10153 w 12863"/>
                    <a:gd name="connsiteY12" fmla="*/ 9819 h 14632"/>
                    <a:gd name="connsiteX13" fmla="*/ 9841 w 12863"/>
                    <a:gd name="connsiteY13" fmla="*/ 9775 h 14632"/>
                    <a:gd name="connsiteX14" fmla="*/ 9154 w 12863"/>
                    <a:gd name="connsiteY14" fmla="*/ 10263 h 14632"/>
                    <a:gd name="connsiteX15" fmla="*/ 8029 w 12863"/>
                    <a:gd name="connsiteY15" fmla="*/ 10707 h 14632"/>
                    <a:gd name="connsiteX16" fmla="*/ 7560 w 12863"/>
                    <a:gd name="connsiteY16" fmla="*/ 11372 h 14632"/>
                    <a:gd name="connsiteX17" fmla="*/ 6123 w 12863"/>
                    <a:gd name="connsiteY17" fmla="*/ 12127 h 14632"/>
                    <a:gd name="connsiteX18" fmla="*/ 5654 w 12863"/>
                    <a:gd name="connsiteY18" fmla="*/ 11639 h 14632"/>
                    <a:gd name="connsiteX19" fmla="*/ 3926 w 12863"/>
                    <a:gd name="connsiteY19" fmla="*/ 14632 h 14632"/>
                    <a:gd name="connsiteX20" fmla="*/ 1687 w 12863"/>
                    <a:gd name="connsiteY20" fmla="*/ 11284 h 14632"/>
                    <a:gd name="connsiteX21" fmla="*/ 1718 w 12863"/>
                    <a:gd name="connsiteY21" fmla="*/ 10086 h 14632"/>
                    <a:gd name="connsiteX22" fmla="*/ 0 w 12863"/>
                    <a:gd name="connsiteY22" fmla="*/ 10086 h 14632"/>
                    <a:gd name="connsiteX23" fmla="*/ 0 w 12863"/>
                    <a:gd name="connsiteY23" fmla="*/ 5959 h 14632"/>
                    <a:gd name="connsiteX24" fmla="*/ 812 w 12863"/>
                    <a:gd name="connsiteY24" fmla="*/ 6047 h 14632"/>
                    <a:gd name="connsiteX25" fmla="*/ 2436 w 12863"/>
                    <a:gd name="connsiteY25" fmla="*/ 3563 h 14632"/>
                    <a:gd name="connsiteX26" fmla="*/ 687 w 12863"/>
                    <a:gd name="connsiteY26" fmla="*/ 1211 h 14632"/>
                    <a:gd name="connsiteX27" fmla="*/ 687 w 12863"/>
                    <a:gd name="connsiteY27" fmla="*/ 767 h 14632"/>
                    <a:gd name="connsiteX28" fmla="*/ 1093 w 12863"/>
                    <a:gd name="connsiteY28" fmla="*/ 1033 h 14632"/>
                    <a:gd name="connsiteX29" fmla="*/ 1812 w 12863"/>
                    <a:gd name="connsiteY29" fmla="*/ 1876 h 14632"/>
                    <a:gd name="connsiteX30" fmla="*/ 3280 w 12863"/>
                    <a:gd name="connsiteY30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10310 w 12863"/>
                    <a:gd name="connsiteY11" fmla="*/ 8976 h 14632"/>
                    <a:gd name="connsiteX12" fmla="*/ 10341 w 12863"/>
                    <a:gd name="connsiteY12" fmla="*/ 9509 h 14632"/>
                    <a:gd name="connsiteX13" fmla="*/ 10153 w 12863"/>
                    <a:gd name="connsiteY13" fmla="*/ 9819 h 14632"/>
                    <a:gd name="connsiteX14" fmla="*/ 9841 w 12863"/>
                    <a:gd name="connsiteY14" fmla="*/ 9775 h 14632"/>
                    <a:gd name="connsiteX15" fmla="*/ 9154 w 12863"/>
                    <a:gd name="connsiteY15" fmla="*/ 10263 h 14632"/>
                    <a:gd name="connsiteX16" fmla="*/ 8029 w 12863"/>
                    <a:gd name="connsiteY16" fmla="*/ 10707 h 14632"/>
                    <a:gd name="connsiteX17" fmla="*/ 7560 w 12863"/>
                    <a:gd name="connsiteY17" fmla="*/ 11372 h 14632"/>
                    <a:gd name="connsiteX18" fmla="*/ 6123 w 12863"/>
                    <a:gd name="connsiteY18" fmla="*/ 12127 h 14632"/>
                    <a:gd name="connsiteX19" fmla="*/ 5654 w 12863"/>
                    <a:gd name="connsiteY19" fmla="*/ 11639 h 14632"/>
                    <a:gd name="connsiteX20" fmla="*/ 3926 w 12863"/>
                    <a:gd name="connsiteY20" fmla="*/ 14632 h 14632"/>
                    <a:gd name="connsiteX21" fmla="*/ 1687 w 12863"/>
                    <a:gd name="connsiteY21" fmla="*/ 11284 h 14632"/>
                    <a:gd name="connsiteX22" fmla="*/ 1718 w 12863"/>
                    <a:gd name="connsiteY22" fmla="*/ 10086 h 14632"/>
                    <a:gd name="connsiteX23" fmla="*/ 0 w 12863"/>
                    <a:gd name="connsiteY23" fmla="*/ 10086 h 14632"/>
                    <a:gd name="connsiteX24" fmla="*/ 0 w 12863"/>
                    <a:gd name="connsiteY24" fmla="*/ 5959 h 14632"/>
                    <a:gd name="connsiteX25" fmla="*/ 812 w 12863"/>
                    <a:gd name="connsiteY25" fmla="*/ 6047 h 14632"/>
                    <a:gd name="connsiteX26" fmla="*/ 2436 w 12863"/>
                    <a:gd name="connsiteY26" fmla="*/ 3563 h 14632"/>
                    <a:gd name="connsiteX27" fmla="*/ 687 w 12863"/>
                    <a:gd name="connsiteY27" fmla="*/ 1211 h 14632"/>
                    <a:gd name="connsiteX28" fmla="*/ 687 w 12863"/>
                    <a:gd name="connsiteY28" fmla="*/ 767 h 14632"/>
                    <a:gd name="connsiteX29" fmla="*/ 1093 w 12863"/>
                    <a:gd name="connsiteY29" fmla="*/ 1033 h 14632"/>
                    <a:gd name="connsiteX30" fmla="*/ 1812 w 12863"/>
                    <a:gd name="connsiteY30" fmla="*/ 1876 h 14632"/>
                    <a:gd name="connsiteX31" fmla="*/ 3280 w 12863"/>
                    <a:gd name="connsiteY31" fmla="*/ 3827 h 14632"/>
                    <a:gd name="connsiteX0" fmla="*/ 3280 w 13019"/>
                    <a:gd name="connsiteY0" fmla="*/ 3827 h 14632"/>
                    <a:gd name="connsiteX1" fmla="*/ 4572 w 13019"/>
                    <a:gd name="connsiteY1" fmla="*/ 1881 h 14632"/>
                    <a:gd name="connsiteX2" fmla="*/ 5061 w 13019"/>
                    <a:gd name="connsiteY2" fmla="*/ 2676 h 14632"/>
                    <a:gd name="connsiteX3" fmla="*/ 7123 w 13019"/>
                    <a:gd name="connsiteY3" fmla="*/ 2542 h 14632"/>
                    <a:gd name="connsiteX4" fmla="*/ 9498 w 13019"/>
                    <a:gd name="connsiteY4" fmla="*/ 5116 h 14632"/>
                    <a:gd name="connsiteX5" fmla="*/ 9841 w 13019"/>
                    <a:gd name="connsiteY5" fmla="*/ 4983 h 14632"/>
                    <a:gd name="connsiteX6" fmla="*/ 10684 w 13019"/>
                    <a:gd name="connsiteY6" fmla="*/ 4894 h 14632"/>
                    <a:gd name="connsiteX7" fmla="*/ 10654 w 13019"/>
                    <a:gd name="connsiteY7" fmla="*/ 3873 h 14632"/>
                    <a:gd name="connsiteX8" fmla="*/ 10778 w 13019"/>
                    <a:gd name="connsiteY8" fmla="*/ 3519 h 14632"/>
                    <a:gd name="connsiteX9" fmla="*/ 11029 w 13019"/>
                    <a:gd name="connsiteY9" fmla="*/ 3474 h 14632"/>
                    <a:gd name="connsiteX10" fmla="*/ 12863 w 13019"/>
                    <a:gd name="connsiteY10" fmla="*/ 3409 h 14632"/>
                    <a:gd name="connsiteX11" fmla="*/ 12746 w 13019"/>
                    <a:gd name="connsiteY11" fmla="*/ 4982 h 14632"/>
                    <a:gd name="connsiteX12" fmla="*/ 10310 w 13019"/>
                    <a:gd name="connsiteY12" fmla="*/ 8976 h 14632"/>
                    <a:gd name="connsiteX13" fmla="*/ 10341 w 13019"/>
                    <a:gd name="connsiteY13" fmla="*/ 9509 h 14632"/>
                    <a:gd name="connsiteX14" fmla="*/ 10153 w 13019"/>
                    <a:gd name="connsiteY14" fmla="*/ 9819 h 14632"/>
                    <a:gd name="connsiteX15" fmla="*/ 9841 w 13019"/>
                    <a:gd name="connsiteY15" fmla="*/ 9775 h 14632"/>
                    <a:gd name="connsiteX16" fmla="*/ 9154 w 13019"/>
                    <a:gd name="connsiteY16" fmla="*/ 10263 h 14632"/>
                    <a:gd name="connsiteX17" fmla="*/ 8029 w 13019"/>
                    <a:gd name="connsiteY17" fmla="*/ 10707 h 14632"/>
                    <a:gd name="connsiteX18" fmla="*/ 7560 w 13019"/>
                    <a:gd name="connsiteY18" fmla="*/ 11372 h 14632"/>
                    <a:gd name="connsiteX19" fmla="*/ 6123 w 13019"/>
                    <a:gd name="connsiteY19" fmla="*/ 12127 h 14632"/>
                    <a:gd name="connsiteX20" fmla="*/ 5654 w 13019"/>
                    <a:gd name="connsiteY20" fmla="*/ 11639 h 14632"/>
                    <a:gd name="connsiteX21" fmla="*/ 3926 w 13019"/>
                    <a:gd name="connsiteY21" fmla="*/ 14632 h 14632"/>
                    <a:gd name="connsiteX22" fmla="*/ 1687 w 13019"/>
                    <a:gd name="connsiteY22" fmla="*/ 11284 h 14632"/>
                    <a:gd name="connsiteX23" fmla="*/ 1718 w 13019"/>
                    <a:gd name="connsiteY23" fmla="*/ 10086 h 14632"/>
                    <a:gd name="connsiteX24" fmla="*/ 0 w 13019"/>
                    <a:gd name="connsiteY24" fmla="*/ 10086 h 14632"/>
                    <a:gd name="connsiteX25" fmla="*/ 0 w 13019"/>
                    <a:gd name="connsiteY25" fmla="*/ 5959 h 14632"/>
                    <a:gd name="connsiteX26" fmla="*/ 812 w 13019"/>
                    <a:gd name="connsiteY26" fmla="*/ 6047 h 14632"/>
                    <a:gd name="connsiteX27" fmla="*/ 2436 w 13019"/>
                    <a:gd name="connsiteY27" fmla="*/ 3563 h 14632"/>
                    <a:gd name="connsiteX28" fmla="*/ 687 w 13019"/>
                    <a:gd name="connsiteY28" fmla="*/ 1211 h 14632"/>
                    <a:gd name="connsiteX29" fmla="*/ 687 w 13019"/>
                    <a:gd name="connsiteY29" fmla="*/ 767 h 14632"/>
                    <a:gd name="connsiteX30" fmla="*/ 1093 w 13019"/>
                    <a:gd name="connsiteY30" fmla="*/ 1033 h 14632"/>
                    <a:gd name="connsiteX31" fmla="*/ 1812 w 13019"/>
                    <a:gd name="connsiteY31" fmla="*/ 1876 h 14632"/>
                    <a:gd name="connsiteX32" fmla="*/ 3280 w 13019"/>
                    <a:gd name="connsiteY32" fmla="*/ 3827 h 14632"/>
                    <a:gd name="connsiteX0" fmla="*/ 3280 w 12863"/>
                    <a:gd name="connsiteY0" fmla="*/ 3827 h 14632"/>
                    <a:gd name="connsiteX1" fmla="*/ 4572 w 12863"/>
                    <a:gd name="connsiteY1" fmla="*/ 1881 h 14632"/>
                    <a:gd name="connsiteX2" fmla="*/ 5061 w 12863"/>
                    <a:gd name="connsiteY2" fmla="*/ 2676 h 14632"/>
                    <a:gd name="connsiteX3" fmla="*/ 7123 w 12863"/>
                    <a:gd name="connsiteY3" fmla="*/ 2542 h 14632"/>
                    <a:gd name="connsiteX4" fmla="*/ 9498 w 12863"/>
                    <a:gd name="connsiteY4" fmla="*/ 5116 h 14632"/>
                    <a:gd name="connsiteX5" fmla="*/ 9841 w 12863"/>
                    <a:gd name="connsiteY5" fmla="*/ 4983 h 14632"/>
                    <a:gd name="connsiteX6" fmla="*/ 10684 w 12863"/>
                    <a:gd name="connsiteY6" fmla="*/ 4894 h 14632"/>
                    <a:gd name="connsiteX7" fmla="*/ 10654 w 12863"/>
                    <a:gd name="connsiteY7" fmla="*/ 3873 h 14632"/>
                    <a:gd name="connsiteX8" fmla="*/ 10778 w 12863"/>
                    <a:gd name="connsiteY8" fmla="*/ 3519 h 14632"/>
                    <a:gd name="connsiteX9" fmla="*/ 11029 w 12863"/>
                    <a:gd name="connsiteY9" fmla="*/ 3474 h 14632"/>
                    <a:gd name="connsiteX10" fmla="*/ 12863 w 12863"/>
                    <a:gd name="connsiteY10" fmla="*/ 3409 h 14632"/>
                    <a:gd name="connsiteX11" fmla="*/ 12746 w 12863"/>
                    <a:gd name="connsiteY11" fmla="*/ 4982 h 14632"/>
                    <a:gd name="connsiteX12" fmla="*/ 10310 w 12863"/>
                    <a:gd name="connsiteY12" fmla="*/ 8976 h 14632"/>
                    <a:gd name="connsiteX13" fmla="*/ 10341 w 12863"/>
                    <a:gd name="connsiteY13" fmla="*/ 9509 h 14632"/>
                    <a:gd name="connsiteX14" fmla="*/ 10153 w 12863"/>
                    <a:gd name="connsiteY14" fmla="*/ 9819 h 14632"/>
                    <a:gd name="connsiteX15" fmla="*/ 9841 w 12863"/>
                    <a:gd name="connsiteY15" fmla="*/ 9775 h 14632"/>
                    <a:gd name="connsiteX16" fmla="*/ 9154 w 12863"/>
                    <a:gd name="connsiteY16" fmla="*/ 10263 h 14632"/>
                    <a:gd name="connsiteX17" fmla="*/ 8029 w 12863"/>
                    <a:gd name="connsiteY17" fmla="*/ 10707 h 14632"/>
                    <a:gd name="connsiteX18" fmla="*/ 7560 w 12863"/>
                    <a:gd name="connsiteY18" fmla="*/ 11372 h 14632"/>
                    <a:gd name="connsiteX19" fmla="*/ 6123 w 12863"/>
                    <a:gd name="connsiteY19" fmla="*/ 12127 h 14632"/>
                    <a:gd name="connsiteX20" fmla="*/ 5654 w 12863"/>
                    <a:gd name="connsiteY20" fmla="*/ 11639 h 14632"/>
                    <a:gd name="connsiteX21" fmla="*/ 3926 w 12863"/>
                    <a:gd name="connsiteY21" fmla="*/ 14632 h 14632"/>
                    <a:gd name="connsiteX22" fmla="*/ 1687 w 12863"/>
                    <a:gd name="connsiteY22" fmla="*/ 11284 h 14632"/>
                    <a:gd name="connsiteX23" fmla="*/ 1718 w 12863"/>
                    <a:gd name="connsiteY23" fmla="*/ 10086 h 14632"/>
                    <a:gd name="connsiteX24" fmla="*/ 0 w 12863"/>
                    <a:gd name="connsiteY24" fmla="*/ 10086 h 14632"/>
                    <a:gd name="connsiteX25" fmla="*/ 0 w 12863"/>
                    <a:gd name="connsiteY25" fmla="*/ 5959 h 14632"/>
                    <a:gd name="connsiteX26" fmla="*/ 812 w 12863"/>
                    <a:gd name="connsiteY26" fmla="*/ 6047 h 14632"/>
                    <a:gd name="connsiteX27" fmla="*/ 2436 w 12863"/>
                    <a:gd name="connsiteY27" fmla="*/ 3563 h 14632"/>
                    <a:gd name="connsiteX28" fmla="*/ 687 w 12863"/>
                    <a:gd name="connsiteY28" fmla="*/ 1211 h 14632"/>
                    <a:gd name="connsiteX29" fmla="*/ 687 w 12863"/>
                    <a:gd name="connsiteY29" fmla="*/ 767 h 14632"/>
                    <a:gd name="connsiteX30" fmla="*/ 1093 w 12863"/>
                    <a:gd name="connsiteY30" fmla="*/ 1033 h 14632"/>
                    <a:gd name="connsiteX31" fmla="*/ 1812 w 12863"/>
                    <a:gd name="connsiteY31" fmla="*/ 1876 h 14632"/>
                    <a:gd name="connsiteX32" fmla="*/ 3280 w 12863"/>
                    <a:gd name="connsiteY32" fmla="*/ 3827 h 14632"/>
                    <a:gd name="connsiteX0" fmla="*/ 3280 w 12957"/>
                    <a:gd name="connsiteY0" fmla="*/ 3827 h 14632"/>
                    <a:gd name="connsiteX1" fmla="*/ 4572 w 12957"/>
                    <a:gd name="connsiteY1" fmla="*/ 1881 h 14632"/>
                    <a:gd name="connsiteX2" fmla="*/ 5061 w 12957"/>
                    <a:gd name="connsiteY2" fmla="*/ 2676 h 14632"/>
                    <a:gd name="connsiteX3" fmla="*/ 7123 w 12957"/>
                    <a:gd name="connsiteY3" fmla="*/ 2542 h 14632"/>
                    <a:gd name="connsiteX4" fmla="*/ 9498 w 12957"/>
                    <a:gd name="connsiteY4" fmla="*/ 5116 h 14632"/>
                    <a:gd name="connsiteX5" fmla="*/ 9841 w 12957"/>
                    <a:gd name="connsiteY5" fmla="*/ 4983 h 14632"/>
                    <a:gd name="connsiteX6" fmla="*/ 10684 w 12957"/>
                    <a:gd name="connsiteY6" fmla="*/ 4894 h 14632"/>
                    <a:gd name="connsiteX7" fmla="*/ 10654 w 12957"/>
                    <a:gd name="connsiteY7" fmla="*/ 3873 h 14632"/>
                    <a:gd name="connsiteX8" fmla="*/ 10778 w 12957"/>
                    <a:gd name="connsiteY8" fmla="*/ 3519 h 14632"/>
                    <a:gd name="connsiteX9" fmla="*/ 11029 w 12957"/>
                    <a:gd name="connsiteY9" fmla="*/ 3474 h 14632"/>
                    <a:gd name="connsiteX10" fmla="*/ 12957 w 12957"/>
                    <a:gd name="connsiteY10" fmla="*/ 3409 h 14632"/>
                    <a:gd name="connsiteX11" fmla="*/ 12746 w 12957"/>
                    <a:gd name="connsiteY11" fmla="*/ 4982 h 14632"/>
                    <a:gd name="connsiteX12" fmla="*/ 10310 w 12957"/>
                    <a:gd name="connsiteY12" fmla="*/ 8976 h 14632"/>
                    <a:gd name="connsiteX13" fmla="*/ 10341 w 12957"/>
                    <a:gd name="connsiteY13" fmla="*/ 9509 h 14632"/>
                    <a:gd name="connsiteX14" fmla="*/ 10153 w 12957"/>
                    <a:gd name="connsiteY14" fmla="*/ 9819 h 14632"/>
                    <a:gd name="connsiteX15" fmla="*/ 9841 w 12957"/>
                    <a:gd name="connsiteY15" fmla="*/ 9775 h 14632"/>
                    <a:gd name="connsiteX16" fmla="*/ 9154 w 12957"/>
                    <a:gd name="connsiteY16" fmla="*/ 10263 h 14632"/>
                    <a:gd name="connsiteX17" fmla="*/ 8029 w 12957"/>
                    <a:gd name="connsiteY17" fmla="*/ 10707 h 14632"/>
                    <a:gd name="connsiteX18" fmla="*/ 7560 w 12957"/>
                    <a:gd name="connsiteY18" fmla="*/ 11372 h 14632"/>
                    <a:gd name="connsiteX19" fmla="*/ 6123 w 12957"/>
                    <a:gd name="connsiteY19" fmla="*/ 12127 h 14632"/>
                    <a:gd name="connsiteX20" fmla="*/ 5654 w 12957"/>
                    <a:gd name="connsiteY20" fmla="*/ 11639 h 14632"/>
                    <a:gd name="connsiteX21" fmla="*/ 3926 w 12957"/>
                    <a:gd name="connsiteY21" fmla="*/ 14632 h 14632"/>
                    <a:gd name="connsiteX22" fmla="*/ 1687 w 12957"/>
                    <a:gd name="connsiteY22" fmla="*/ 11284 h 14632"/>
                    <a:gd name="connsiteX23" fmla="*/ 1718 w 12957"/>
                    <a:gd name="connsiteY23" fmla="*/ 10086 h 14632"/>
                    <a:gd name="connsiteX24" fmla="*/ 0 w 12957"/>
                    <a:gd name="connsiteY24" fmla="*/ 10086 h 14632"/>
                    <a:gd name="connsiteX25" fmla="*/ 0 w 12957"/>
                    <a:gd name="connsiteY25" fmla="*/ 5959 h 14632"/>
                    <a:gd name="connsiteX26" fmla="*/ 812 w 12957"/>
                    <a:gd name="connsiteY26" fmla="*/ 6047 h 14632"/>
                    <a:gd name="connsiteX27" fmla="*/ 2436 w 12957"/>
                    <a:gd name="connsiteY27" fmla="*/ 3563 h 14632"/>
                    <a:gd name="connsiteX28" fmla="*/ 687 w 12957"/>
                    <a:gd name="connsiteY28" fmla="*/ 1211 h 14632"/>
                    <a:gd name="connsiteX29" fmla="*/ 687 w 12957"/>
                    <a:gd name="connsiteY29" fmla="*/ 767 h 14632"/>
                    <a:gd name="connsiteX30" fmla="*/ 1093 w 12957"/>
                    <a:gd name="connsiteY30" fmla="*/ 1033 h 14632"/>
                    <a:gd name="connsiteX31" fmla="*/ 1812 w 12957"/>
                    <a:gd name="connsiteY31" fmla="*/ 1876 h 14632"/>
                    <a:gd name="connsiteX32" fmla="*/ 3280 w 12957"/>
                    <a:gd name="connsiteY32" fmla="*/ 3827 h 14632"/>
                    <a:gd name="connsiteX0" fmla="*/ 3280 w 12957"/>
                    <a:gd name="connsiteY0" fmla="*/ 3827 h 14632"/>
                    <a:gd name="connsiteX1" fmla="*/ 4572 w 12957"/>
                    <a:gd name="connsiteY1" fmla="*/ 1881 h 14632"/>
                    <a:gd name="connsiteX2" fmla="*/ 5061 w 12957"/>
                    <a:gd name="connsiteY2" fmla="*/ 2676 h 14632"/>
                    <a:gd name="connsiteX3" fmla="*/ 7123 w 12957"/>
                    <a:gd name="connsiteY3" fmla="*/ 2542 h 14632"/>
                    <a:gd name="connsiteX4" fmla="*/ 9498 w 12957"/>
                    <a:gd name="connsiteY4" fmla="*/ 5116 h 14632"/>
                    <a:gd name="connsiteX5" fmla="*/ 9841 w 12957"/>
                    <a:gd name="connsiteY5" fmla="*/ 4983 h 14632"/>
                    <a:gd name="connsiteX6" fmla="*/ 10684 w 12957"/>
                    <a:gd name="connsiteY6" fmla="*/ 4894 h 14632"/>
                    <a:gd name="connsiteX7" fmla="*/ 10654 w 12957"/>
                    <a:gd name="connsiteY7" fmla="*/ 3873 h 14632"/>
                    <a:gd name="connsiteX8" fmla="*/ 10778 w 12957"/>
                    <a:gd name="connsiteY8" fmla="*/ 3519 h 14632"/>
                    <a:gd name="connsiteX9" fmla="*/ 11029 w 12957"/>
                    <a:gd name="connsiteY9" fmla="*/ 3474 h 14632"/>
                    <a:gd name="connsiteX10" fmla="*/ 12957 w 12957"/>
                    <a:gd name="connsiteY10" fmla="*/ 3409 h 14632"/>
                    <a:gd name="connsiteX11" fmla="*/ 12746 w 12957"/>
                    <a:gd name="connsiteY11" fmla="*/ 4982 h 14632"/>
                    <a:gd name="connsiteX12" fmla="*/ 10310 w 12957"/>
                    <a:gd name="connsiteY12" fmla="*/ 8976 h 14632"/>
                    <a:gd name="connsiteX13" fmla="*/ 10341 w 12957"/>
                    <a:gd name="connsiteY13" fmla="*/ 9509 h 14632"/>
                    <a:gd name="connsiteX14" fmla="*/ 10153 w 12957"/>
                    <a:gd name="connsiteY14" fmla="*/ 9819 h 14632"/>
                    <a:gd name="connsiteX15" fmla="*/ 9841 w 12957"/>
                    <a:gd name="connsiteY15" fmla="*/ 9775 h 14632"/>
                    <a:gd name="connsiteX16" fmla="*/ 9154 w 12957"/>
                    <a:gd name="connsiteY16" fmla="*/ 10263 h 14632"/>
                    <a:gd name="connsiteX17" fmla="*/ 8029 w 12957"/>
                    <a:gd name="connsiteY17" fmla="*/ 10707 h 14632"/>
                    <a:gd name="connsiteX18" fmla="*/ 7560 w 12957"/>
                    <a:gd name="connsiteY18" fmla="*/ 11372 h 14632"/>
                    <a:gd name="connsiteX19" fmla="*/ 6123 w 12957"/>
                    <a:gd name="connsiteY19" fmla="*/ 12127 h 14632"/>
                    <a:gd name="connsiteX20" fmla="*/ 5654 w 12957"/>
                    <a:gd name="connsiteY20" fmla="*/ 11639 h 14632"/>
                    <a:gd name="connsiteX21" fmla="*/ 3926 w 12957"/>
                    <a:gd name="connsiteY21" fmla="*/ 14632 h 14632"/>
                    <a:gd name="connsiteX22" fmla="*/ 1687 w 12957"/>
                    <a:gd name="connsiteY22" fmla="*/ 11284 h 14632"/>
                    <a:gd name="connsiteX23" fmla="*/ 1718 w 12957"/>
                    <a:gd name="connsiteY23" fmla="*/ 10086 h 14632"/>
                    <a:gd name="connsiteX24" fmla="*/ 0 w 12957"/>
                    <a:gd name="connsiteY24" fmla="*/ 10086 h 14632"/>
                    <a:gd name="connsiteX25" fmla="*/ 0 w 12957"/>
                    <a:gd name="connsiteY25" fmla="*/ 5959 h 14632"/>
                    <a:gd name="connsiteX26" fmla="*/ 812 w 12957"/>
                    <a:gd name="connsiteY26" fmla="*/ 6047 h 14632"/>
                    <a:gd name="connsiteX27" fmla="*/ 2436 w 12957"/>
                    <a:gd name="connsiteY27" fmla="*/ 3563 h 14632"/>
                    <a:gd name="connsiteX28" fmla="*/ 687 w 12957"/>
                    <a:gd name="connsiteY28" fmla="*/ 1211 h 14632"/>
                    <a:gd name="connsiteX29" fmla="*/ 687 w 12957"/>
                    <a:gd name="connsiteY29" fmla="*/ 767 h 14632"/>
                    <a:gd name="connsiteX30" fmla="*/ 1093 w 12957"/>
                    <a:gd name="connsiteY30" fmla="*/ 1033 h 14632"/>
                    <a:gd name="connsiteX31" fmla="*/ 1812 w 12957"/>
                    <a:gd name="connsiteY31" fmla="*/ 1876 h 14632"/>
                    <a:gd name="connsiteX32" fmla="*/ 3280 w 12957"/>
                    <a:gd name="connsiteY32" fmla="*/ 3827 h 14632"/>
                    <a:gd name="connsiteX0" fmla="*/ 3280 w 12957"/>
                    <a:gd name="connsiteY0" fmla="*/ 3827 h 14632"/>
                    <a:gd name="connsiteX1" fmla="*/ 4572 w 12957"/>
                    <a:gd name="connsiteY1" fmla="*/ 1881 h 14632"/>
                    <a:gd name="connsiteX2" fmla="*/ 5061 w 12957"/>
                    <a:gd name="connsiteY2" fmla="*/ 2676 h 14632"/>
                    <a:gd name="connsiteX3" fmla="*/ 7123 w 12957"/>
                    <a:gd name="connsiteY3" fmla="*/ 2542 h 14632"/>
                    <a:gd name="connsiteX4" fmla="*/ 9404 w 12957"/>
                    <a:gd name="connsiteY4" fmla="*/ 5072 h 14632"/>
                    <a:gd name="connsiteX5" fmla="*/ 9841 w 12957"/>
                    <a:gd name="connsiteY5" fmla="*/ 4983 h 14632"/>
                    <a:gd name="connsiteX6" fmla="*/ 10684 w 12957"/>
                    <a:gd name="connsiteY6" fmla="*/ 4894 h 14632"/>
                    <a:gd name="connsiteX7" fmla="*/ 10654 w 12957"/>
                    <a:gd name="connsiteY7" fmla="*/ 3873 h 14632"/>
                    <a:gd name="connsiteX8" fmla="*/ 10778 w 12957"/>
                    <a:gd name="connsiteY8" fmla="*/ 3519 h 14632"/>
                    <a:gd name="connsiteX9" fmla="*/ 11029 w 12957"/>
                    <a:gd name="connsiteY9" fmla="*/ 3474 h 14632"/>
                    <a:gd name="connsiteX10" fmla="*/ 12957 w 12957"/>
                    <a:gd name="connsiteY10" fmla="*/ 3409 h 14632"/>
                    <a:gd name="connsiteX11" fmla="*/ 12746 w 12957"/>
                    <a:gd name="connsiteY11" fmla="*/ 4982 h 14632"/>
                    <a:gd name="connsiteX12" fmla="*/ 10310 w 12957"/>
                    <a:gd name="connsiteY12" fmla="*/ 8976 h 14632"/>
                    <a:gd name="connsiteX13" fmla="*/ 10341 w 12957"/>
                    <a:gd name="connsiteY13" fmla="*/ 9509 h 14632"/>
                    <a:gd name="connsiteX14" fmla="*/ 10153 w 12957"/>
                    <a:gd name="connsiteY14" fmla="*/ 9819 h 14632"/>
                    <a:gd name="connsiteX15" fmla="*/ 9841 w 12957"/>
                    <a:gd name="connsiteY15" fmla="*/ 9775 h 14632"/>
                    <a:gd name="connsiteX16" fmla="*/ 9154 w 12957"/>
                    <a:gd name="connsiteY16" fmla="*/ 10263 h 14632"/>
                    <a:gd name="connsiteX17" fmla="*/ 8029 w 12957"/>
                    <a:gd name="connsiteY17" fmla="*/ 10707 h 14632"/>
                    <a:gd name="connsiteX18" fmla="*/ 7560 w 12957"/>
                    <a:gd name="connsiteY18" fmla="*/ 11372 h 14632"/>
                    <a:gd name="connsiteX19" fmla="*/ 6123 w 12957"/>
                    <a:gd name="connsiteY19" fmla="*/ 12127 h 14632"/>
                    <a:gd name="connsiteX20" fmla="*/ 5654 w 12957"/>
                    <a:gd name="connsiteY20" fmla="*/ 11639 h 14632"/>
                    <a:gd name="connsiteX21" fmla="*/ 3926 w 12957"/>
                    <a:gd name="connsiteY21" fmla="*/ 14632 h 14632"/>
                    <a:gd name="connsiteX22" fmla="*/ 1687 w 12957"/>
                    <a:gd name="connsiteY22" fmla="*/ 11284 h 14632"/>
                    <a:gd name="connsiteX23" fmla="*/ 1718 w 12957"/>
                    <a:gd name="connsiteY23" fmla="*/ 10086 h 14632"/>
                    <a:gd name="connsiteX24" fmla="*/ 0 w 12957"/>
                    <a:gd name="connsiteY24" fmla="*/ 10086 h 14632"/>
                    <a:gd name="connsiteX25" fmla="*/ 0 w 12957"/>
                    <a:gd name="connsiteY25" fmla="*/ 5959 h 14632"/>
                    <a:gd name="connsiteX26" fmla="*/ 812 w 12957"/>
                    <a:gd name="connsiteY26" fmla="*/ 6047 h 14632"/>
                    <a:gd name="connsiteX27" fmla="*/ 2436 w 12957"/>
                    <a:gd name="connsiteY27" fmla="*/ 3563 h 14632"/>
                    <a:gd name="connsiteX28" fmla="*/ 687 w 12957"/>
                    <a:gd name="connsiteY28" fmla="*/ 1211 h 14632"/>
                    <a:gd name="connsiteX29" fmla="*/ 687 w 12957"/>
                    <a:gd name="connsiteY29" fmla="*/ 767 h 14632"/>
                    <a:gd name="connsiteX30" fmla="*/ 1093 w 12957"/>
                    <a:gd name="connsiteY30" fmla="*/ 1033 h 14632"/>
                    <a:gd name="connsiteX31" fmla="*/ 1812 w 12957"/>
                    <a:gd name="connsiteY31" fmla="*/ 1876 h 14632"/>
                    <a:gd name="connsiteX32" fmla="*/ 3280 w 12957"/>
                    <a:gd name="connsiteY32" fmla="*/ 3827 h 14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957" h="14632">
                      <a:moveTo>
                        <a:pt x="3280" y="3827"/>
                      </a:moveTo>
                      <a:lnTo>
                        <a:pt x="4572" y="1881"/>
                      </a:lnTo>
                      <a:lnTo>
                        <a:pt x="5061" y="2676"/>
                      </a:lnTo>
                      <a:lnTo>
                        <a:pt x="7123" y="2542"/>
                      </a:lnTo>
                      <a:lnTo>
                        <a:pt x="9404" y="5072"/>
                      </a:lnTo>
                      <a:cubicBezTo>
                        <a:pt x="9559" y="5027"/>
                        <a:pt x="9685" y="5028"/>
                        <a:pt x="9841" y="4983"/>
                      </a:cubicBezTo>
                      <a:lnTo>
                        <a:pt x="10684" y="4894"/>
                      </a:lnTo>
                      <a:cubicBezTo>
                        <a:pt x="10674" y="4554"/>
                        <a:pt x="10664" y="4213"/>
                        <a:pt x="10654" y="3873"/>
                      </a:cubicBezTo>
                      <a:cubicBezTo>
                        <a:pt x="10716" y="3814"/>
                        <a:pt x="10716" y="3578"/>
                        <a:pt x="10778" y="3519"/>
                      </a:cubicBezTo>
                      <a:lnTo>
                        <a:pt x="11029" y="3474"/>
                      </a:lnTo>
                      <a:lnTo>
                        <a:pt x="12957" y="3409"/>
                      </a:lnTo>
                      <a:cubicBezTo>
                        <a:pt x="12887" y="3933"/>
                        <a:pt x="12816" y="4458"/>
                        <a:pt x="12746" y="4982"/>
                      </a:cubicBezTo>
                      <a:lnTo>
                        <a:pt x="10310" y="8976"/>
                      </a:lnTo>
                      <a:cubicBezTo>
                        <a:pt x="10050" y="9590"/>
                        <a:pt x="10466" y="9272"/>
                        <a:pt x="10341" y="9509"/>
                      </a:cubicBezTo>
                      <a:cubicBezTo>
                        <a:pt x="10258" y="9538"/>
                        <a:pt x="10236" y="9790"/>
                        <a:pt x="10153" y="9819"/>
                      </a:cubicBezTo>
                      <a:lnTo>
                        <a:pt x="9841" y="9775"/>
                      </a:lnTo>
                      <a:cubicBezTo>
                        <a:pt x="9591" y="9908"/>
                        <a:pt x="9404" y="10130"/>
                        <a:pt x="9154" y="10263"/>
                      </a:cubicBezTo>
                      <a:lnTo>
                        <a:pt x="8029" y="10707"/>
                      </a:lnTo>
                      <a:cubicBezTo>
                        <a:pt x="7810" y="10870"/>
                        <a:pt x="7779" y="11209"/>
                        <a:pt x="7560" y="11372"/>
                      </a:cubicBezTo>
                      <a:lnTo>
                        <a:pt x="6123" y="12127"/>
                      </a:lnTo>
                      <a:lnTo>
                        <a:pt x="5654" y="11639"/>
                      </a:lnTo>
                      <a:lnTo>
                        <a:pt x="3926" y="14632"/>
                      </a:lnTo>
                      <a:lnTo>
                        <a:pt x="1687" y="11284"/>
                      </a:lnTo>
                      <a:cubicBezTo>
                        <a:pt x="1697" y="10885"/>
                        <a:pt x="1708" y="10485"/>
                        <a:pt x="1718" y="10086"/>
                      </a:cubicBezTo>
                      <a:lnTo>
                        <a:pt x="0" y="10086"/>
                      </a:lnTo>
                      <a:lnTo>
                        <a:pt x="0" y="5959"/>
                      </a:lnTo>
                      <a:lnTo>
                        <a:pt x="812" y="6047"/>
                      </a:lnTo>
                      <a:lnTo>
                        <a:pt x="2436" y="3563"/>
                      </a:lnTo>
                      <a:cubicBezTo>
                        <a:pt x="1967" y="2808"/>
                        <a:pt x="1156" y="1966"/>
                        <a:pt x="687" y="1211"/>
                      </a:cubicBezTo>
                      <a:lnTo>
                        <a:pt x="687" y="767"/>
                      </a:lnTo>
                      <a:cubicBezTo>
                        <a:pt x="382" y="-1019"/>
                        <a:pt x="906" y="848"/>
                        <a:pt x="1093" y="1033"/>
                      </a:cubicBezTo>
                      <a:cubicBezTo>
                        <a:pt x="1281" y="1218"/>
                        <a:pt x="1437" y="1433"/>
                        <a:pt x="1812" y="1876"/>
                      </a:cubicBezTo>
                      <a:lnTo>
                        <a:pt x="3280" y="3827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</p:grpSp>
          <p:sp>
            <p:nvSpPr>
              <p:cNvPr id="129" name="Rectangle 1314">
                <a:extLst>
                  <a:ext uri="{FF2B5EF4-FFF2-40B4-BE49-F238E27FC236}">
                    <a16:creationId xmlns:a16="http://schemas.microsoft.com/office/drawing/2014/main" id="{B6247B88-109E-934D-4CF8-C2C770846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806">
                <a:off x="3103502" y="2262627"/>
                <a:ext cx="6706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介壽路</a:t>
                </a:r>
                <a:r>
                  <a:rPr kumimoji="0" lang="en-US" altLang="zh-TW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539</a:t>
                </a: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巷</a:t>
                </a:r>
              </a:p>
            </p:txBody>
          </p:sp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47E00CC8-D7FC-2361-3647-751622857A41}"/>
                  </a:ext>
                </a:extLst>
              </p:cNvPr>
              <p:cNvSpPr txBox="1"/>
              <p:nvPr/>
            </p:nvSpPr>
            <p:spPr>
              <a:xfrm rot="21395441">
                <a:off x="2939178" y="1156344"/>
                <a:ext cx="5453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豐德路</a:t>
                </a:r>
              </a:p>
            </p:txBody>
          </p:sp>
          <p:sp>
            <p:nvSpPr>
              <p:cNvPr id="132" name="Rectangle 1314">
                <a:extLst>
                  <a:ext uri="{FF2B5EF4-FFF2-40B4-BE49-F238E27FC236}">
                    <a16:creationId xmlns:a16="http://schemas.microsoft.com/office/drawing/2014/main" id="{997D4899-04D9-73FD-6D8C-807BAAB21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83908">
                <a:off x="3021058" y="1537720"/>
                <a:ext cx="153888" cy="654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介壽路二段</a:t>
                </a:r>
              </a:p>
            </p:txBody>
          </p:sp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24B9C7E8-534D-9587-6F27-5F9080B83447}"/>
                  </a:ext>
                </a:extLst>
              </p:cNvPr>
              <p:cNvSpPr txBox="1"/>
              <p:nvPr/>
            </p:nvSpPr>
            <p:spPr>
              <a:xfrm>
                <a:off x="2180931" y="3739805"/>
                <a:ext cx="9884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員林路一段</a:t>
                </a:r>
              </a:p>
            </p:txBody>
          </p:sp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DC9815E-6496-4C43-EB74-C3D2998E7B14}"/>
                  </a:ext>
                </a:extLst>
              </p:cNvPr>
              <p:cNvSpPr txBox="1"/>
              <p:nvPr/>
            </p:nvSpPr>
            <p:spPr>
              <a:xfrm rot="2212934">
                <a:off x="1846198" y="2912031"/>
                <a:ext cx="4973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慈光街</a:t>
                </a:r>
              </a:p>
            </p:txBody>
          </p:sp>
          <p:sp>
            <p:nvSpPr>
              <p:cNvPr id="135" name="Rectangle 1314">
                <a:extLst>
                  <a:ext uri="{FF2B5EF4-FFF2-40B4-BE49-F238E27FC236}">
                    <a16:creationId xmlns:a16="http://schemas.microsoft.com/office/drawing/2014/main" id="{3B53ED8B-9F25-689B-BE80-3917F73D7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861385">
                <a:off x="1629563" y="3686685"/>
                <a:ext cx="153888" cy="636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仁和七街</a:t>
                </a:r>
                <a:endParaRPr kumimoji="0" lang="en-US" altLang="zh-TW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endParaRPr>
              </a:p>
            </p:txBody>
          </p:sp>
          <p:sp>
            <p:nvSpPr>
              <p:cNvPr id="139" name="Rectangle 1314">
                <a:extLst>
                  <a:ext uri="{FF2B5EF4-FFF2-40B4-BE49-F238E27FC236}">
                    <a16:creationId xmlns:a16="http://schemas.microsoft.com/office/drawing/2014/main" id="{460D3B7A-7EBE-4995-42A9-8E3D4442A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83908">
                <a:off x="2602046" y="2775551"/>
                <a:ext cx="153888" cy="654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介壽路</a:t>
                </a:r>
              </a:p>
            </p:txBody>
          </p:sp>
          <p:sp>
            <p:nvSpPr>
              <p:cNvPr id="140" name="Rectangle 1314">
                <a:extLst>
                  <a:ext uri="{FF2B5EF4-FFF2-40B4-BE49-F238E27FC236}">
                    <a16:creationId xmlns:a16="http://schemas.microsoft.com/office/drawing/2014/main" id="{612E5DF2-D3A9-EB73-C565-7A72B94E9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598847">
                <a:off x="1863231" y="3248971"/>
                <a:ext cx="153888" cy="4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埔仁路</a:t>
                </a:r>
              </a:p>
            </p:txBody>
          </p:sp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05420EC0-B051-1CA4-D3A6-61E8DA0D22A8}"/>
                  </a:ext>
                </a:extLst>
              </p:cNvPr>
              <p:cNvSpPr txBox="1"/>
              <p:nvPr/>
            </p:nvSpPr>
            <p:spPr>
              <a:xfrm rot="3024795">
                <a:off x="1650339" y="3904696"/>
                <a:ext cx="8207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埔頂路一段</a:t>
                </a:r>
              </a:p>
            </p:txBody>
          </p:sp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F4F2E79C-71B3-7778-1348-F8C21E8B42B2}"/>
                  </a:ext>
                </a:extLst>
              </p:cNvPr>
              <p:cNvSpPr txBox="1"/>
              <p:nvPr/>
            </p:nvSpPr>
            <p:spPr>
              <a:xfrm rot="19203472">
                <a:off x="1528617" y="4264136"/>
                <a:ext cx="6216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員林路一段</a:t>
                </a:r>
              </a:p>
            </p:txBody>
          </p:sp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E3546946-60A3-1FE8-5F9F-D29511761B06}"/>
                  </a:ext>
                </a:extLst>
              </p:cNvPr>
              <p:cNvSpPr txBox="1"/>
              <p:nvPr/>
            </p:nvSpPr>
            <p:spPr>
              <a:xfrm rot="1181995">
                <a:off x="1911018" y="2264007"/>
                <a:ext cx="763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仁德南街</a:t>
                </a:r>
              </a:p>
            </p:txBody>
          </p:sp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BA3D8319-E41F-1B61-128C-47B020AD28DA}"/>
                  </a:ext>
                </a:extLst>
              </p:cNvPr>
              <p:cNvSpPr txBox="1"/>
              <p:nvPr/>
            </p:nvSpPr>
            <p:spPr>
              <a:xfrm rot="1181995">
                <a:off x="2201894" y="2749745"/>
                <a:ext cx="70179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仁善街</a:t>
                </a:r>
              </a:p>
            </p:txBody>
          </p:sp>
          <p:grpSp>
            <p:nvGrpSpPr>
              <p:cNvPr id="145" name="群組 144">
                <a:extLst>
                  <a:ext uri="{FF2B5EF4-FFF2-40B4-BE49-F238E27FC236}">
                    <a16:creationId xmlns:a16="http://schemas.microsoft.com/office/drawing/2014/main" id="{368948D9-D19D-EF4D-999D-1F74BB471414}"/>
                  </a:ext>
                </a:extLst>
              </p:cNvPr>
              <p:cNvGrpSpPr/>
              <p:nvPr/>
            </p:nvGrpSpPr>
            <p:grpSpPr>
              <a:xfrm>
                <a:off x="577703" y="1338255"/>
                <a:ext cx="3578648" cy="4819545"/>
                <a:chOff x="3484265" y="643292"/>
                <a:chExt cx="4851590" cy="6018089"/>
              </a:xfrm>
            </p:grpSpPr>
            <p:sp>
              <p:nvSpPr>
                <p:cNvPr id="146" name="Rectangle 125">
                  <a:extLst>
                    <a:ext uri="{FF2B5EF4-FFF2-40B4-BE49-F238E27FC236}">
                      <a16:creationId xmlns:a16="http://schemas.microsoft.com/office/drawing/2014/main" id="{0193AEBF-70F5-AB10-E0AD-F0A278A700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19324" y="850636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A2</a:t>
                  </a:r>
                </a:p>
              </p:txBody>
            </p:sp>
            <p:sp>
              <p:nvSpPr>
                <p:cNvPr id="147" name="Rectangle 125">
                  <a:extLst>
                    <a:ext uri="{FF2B5EF4-FFF2-40B4-BE49-F238E27FC236}">
                      <a16:creationId xmlns:a16="http://schemas.microsoft.com/office/drawing/2014/main" id="{D78D33BE-37B4-1D72-1361-9F1F802F67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15225" y="938066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A1</a:t>
                  </a:r>
                </a:p>
              </p:txBody>
            </p:sp>
            <p:sp>
              <p:nvSpPr>
                <p:cNvPr id="148" name="Rectangle 125">
                  <a:extLst>
                    <a:ext uri="{FF2B5EF4-FFF2-40B4-BE49-F238E27FC236}">
                      <a16:creationId xmlns:a16="http://schemas.microsoft.com/office/drawing/2014/main" id="{EFE0BB31-021F-4D49-D9AB-024AAD9AD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96192" y="643292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A0</a:t>
                  </a:r>
                </a:p>
              </p:txBody>
            </p:sp>
            <p:sp>
              <p:nvSpPr>
                <p:cNvPr id="149" name="Rectangle 125">
                  <a:extLst>
                    <a:ext uri="{FF2B5EF4-FFF2-40B4-BE49-F238E27FC236}">
                      <a16:creationId xmlns:a16="http://schemas.microsoft.com/office/drawing/2014/main" id="{C8BD5D87-E3E5-6888-EF72-E1A404E514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7094" y="1566559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A4</a:t>
                  </a:r>
                </a:p>
              </p:txBody>
            </p:sp>
            <p:sp>
              <p:nvSpPr>
                <p:cNvPr id="150" name="Rectangle 125">
                  <a:extLst>
                    <a:ext uri="{FF2B5EF4-FFF2-40B4-BE49-F238E27FC236}">
                      <a16:creationId xmlns:a16="http://schemas.microsoft.com/office/drawing/2014/main" id="{553D963F-31F7-82E4-D43E-F2B729821C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72777" y="2151691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A5</a:t>
                  </a:r>
                </a:p>
              </p:txBody>
            </p:sp>
            <p:sp>
              <p:nvSpPr>
                <p:cNvPr id="151" name="Rectangle 125">
                  <a:extLst>
                    <a:ext uri="{FF2B5EF4-FFF2-40B4-BE49-F238E27FC236}">
                      <a16:creationId xmlns:a16="http://schemas.microsoft.com/office/drawing/2014/main" id="{66617471-A363-2333-152E-6959CAB20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99211" y="2081564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AF</a:t>
                  </a:r>
                </a:p>
              </p:txBody>
            </p:sp>
            <p:sp>
              <p:nvSpPr>
                <p:cNvPr id="152" name="Rectangle 125">
                  <a:extLst>
                    <a:ext uri="{FF2B5EF4-FFF2-40B4-BE49-F238E27FC236}">
                      <a16:creationId xmlns:a16="http://schemas.microsoft.com/office/drawing/2014/main" id="{E88ACF72-5947-F529-04FD-287B5BA653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3736" y="2624670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AD</a:t>
                  </a:r>
                </a:p>
              </p:txBody>
            </p:sp>
            <p:sp>
              <p:nvSpPr>
                <p:cNvPr id="153" name="Rectangle 125">
                  <a:extLst>
                    <a:ext uri="{FF2B5EF4-FFF2-40B4-BE49-F238E27FC236}">
                      <a16:creationId xmlns:a16="http://schemas.microsoft.com/office/drawing/2014/main" id="{2C4103B8-6102-B715-FD06-BE05FC339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58949" y="3294555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AC</a:t>
                  </a:r>
                </a:p>
              </p:txBody>
            </p:sp>
            <p:sp>
              <p:nvSpPr>
                <p:cNvPr id="154" name="Rectangle 125">
                  <a:extLst>
                    <a:ext uri="{FF2B5EF4-FFF2-40B4-BE49-F238E27FC236}">
                      <a16:creationId xmlns:a16="http://schemas.microsoft.com/office/drawing/2014/main" id="{3C570339-4657-89B6-4CFD-55813170D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3130" y="3329521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A8</a:t>
                  </a:r>
                </a:p>
              </p:txBody>
            </p:sp>
            <p:sp>
              <p:nvSpPr>
                <p:cNvPr id="155" name="Rectangle 125">
                  <a:extLst>
                    <a:ext uri="{FF2B5EF4-FFF2-40B4-BE49-F238E27FC236}">
                      <a16:creationId xmlns:a16="http://schemas.microsoft.com/office/drawing/2014/main" id="{2DB4966C-2A50-48E8-14C5-79A53B8210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7037" y="3691399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A9</a:t>
                  </a:r>
                </a:p>
              </p:txBody>
            </p:sp>
            <p:sp>
              <p:nvSpPr>
                <p:cNvPr id="156" name="Rectangle 125">
                  <a:extLst>
                    <a:ext uri="{FF2B5EF4-FFF2-40B4-BE49-F238E27FC236}">
                      <a16:creationId xmlns:a16="http://schemas.microsoft.com/office/drawing/2014/main" id="{1573AE9E-BD43-D2E4-2630-003974A23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2130" y="3881116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A10</a:t>
                  </a:r>
                </a:p>
              </p:txBody>
            </p:sp>
            <p:sp>
              <p:nvSpPr>
                <p:cNvPr id="157" name="Rectangle 125">
                  <a:extLst>
                    <a:ext uri="{FF2B5EF4-FFF2-40B4-BE49-F238E27FC236}">
                      <a16:creationId xmlns:a16="http://schemas.microsoft.com/office/drawing/2014/main" id="{A0F30CA5-4331-1377-FB7C-D810284714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46160" y="4650250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B1</a:t>
                  </a:r>
                </a:p>
              </p:txBody>
            </p:sp>
            <p:sp>
              <p:nvSpPr>
                <p:cNvPr id="158" name="Rectangle 125">
                  <a:extLst>
                    <a:ext uri="{FF2B5EF4-FFF2-40B4-BE49-F238E27FC236}">
                      <a16:creationId xmlns:a16="http://schemas.microsoft.com/office/drawing/2014/main" id="{C91496B4-9866-45B0-6CE6-7572C58044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30285" y="4965443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B2</a:t>
                  </a:r>
                </a:p>
              </p:txBody>
            </p:sp>
            <p:sp>
              <p:nvSpPr>
                <p:cNvPr id="159" name="Rectangle 125">
                  <a:extLst>
                    <a:ext uri="{FF2B5EF4-FFF2-40B4-BE49-F238E27FC236}">
                      <a16:creationId xmlns:a16="http://schemas.microsoft.com/office/drawing/2014/main" id="{36C9906E-51AF-8775-ACB1-B69E99FC3D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0197" y="5254443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B3</a:t>
                  </a:r>
                </a:p>
              </p:txBody>
            </p:sp>
            <p:sp>
              <p:nvSpPr>
                <p:cNvPr id="160" name="Rectangle 125">
                  <a:extLst>
                    <a:ext uri="{FF2B5EF4-FFF2-40B4-BE49-F238E27FC236}">
                      <a16:creationId xmlns:a16="http://schemas.microsoft.com/office/drawing/2014/main" id="{3685AD5E-58AE-EC8B-2D8F-C78D10ECE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7358" y="5105926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B4</a:t>
                  </a:r>
                </a:p>
              </p:txBody>
            </p:sp>
            <p:sp>
              <p:nvSpPr>
                <p:cNvPr id="161" name="Rectangle 125">
                  <a:extLst>
                    <a:ext uri="{FF2B5EF4-FFF2-40B4-BE49-F238E27FC236}">
                      <a16:creationId xmlns:a16="http://schemas.microsoft.com/office/drawing/2014/main" id="{E7AA1854-69C8-C3C6-86BC-CCF8181781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51627" y="5526551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B5</a:t>
                  </a:r>
                </a:p>
              </p:txBody>
            </p:sp>
            <p:sp>
              <p:nvSpPr>
                <p:cNvPr id="162" name="Rectangle 125">
                  <a:extLst>
                    <a:ext uri="{FF2B5EF4-FFF2-40B4-BE49-F238E27FC236}">
                      <a16:creationId xmlns:a16="http://schemas.microsoft.com/office/drawing/2014/main" id="{AD4333AB-9BF9-3C46-54DA-2186F8EA35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7973" y="6143919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B7</a:t>
                  </a:r>
                </a:p>
              </p:txBody>
            </p:sp>
            <p:sp>
              <p:nvSpPr>
                <p:cNvPr id="163" name="Rectangle 125">
                  <a:extLst>
                    <a:ext uri="{FF2B5EF4-FFF2-40B4-BE49-F238E27FC236}">
                      <a16:creationId xmlns:a16="http://schemas.microsoft.com/office/drawing/2014/main" id="{B263E7E9-128F-81A8-88E0-522F3FB6DF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0458" y="5655964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B6</a:t>
                  </a:r>
                </a:p>
              </p:txBody>
            </p:sp>
            <p:sp>
              <p:nvSpPr>
                <p:cNvPr id="164" name="Rectangle 125">
                  <a:extLst>
                    <a:ext uri="{FF2B5EF4-FFF2-40B4-BE49-F238E27FC236}">
                      <a16:creationId xmlns:a16="http://schemas.microsoft.com/office/drawing/2014/main" id="{86583DDA-2314-5BD8-746E-DE8E144547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4265" y="5914695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B8</a:t>
                  </a:r>
                </a:p>
              </p:txBody>
            </p:sp>
            <p:sp>
              <p:nvSpPr>
                <p:cNvPr id="165" name="Rectangle 125">
                  <a:extLst>
                    <a:ext uri="{FF2B5EF4-FFF2-40B4-BE49-F238E27FC236}">
                      <a16:creationId xmlns:a16="http://schemas.microsoft.com/office/drawing/2014/main" id="{3C6B7C8A-50E3-BDAF-99F5-39E8FBC032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61514" y="1370603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A3</a:t>
                  </a:r>
                </a:p>
              </p:txBody>
            </p:sp>
            <p:sp>
              <p:nvSpPr>
                <p:cNvPr id="166" name="Rectangle 125">
                  <a:extLst>
                    <a:ext uri="{FF2B5EF4-FFF2-40B4-BE49-F238E27FC236}">
                      <a16:creationId xmlns:a16="http://schemas.microsoft.com/office/drawing/2014/main" id="{DC9AFD49-D776-1F4B-1C86-A628D780BB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2225" y="3188738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A7</a:t>
                  </a:r>
                </a:p>
              </p:txBody>
            </p:sp>
            <p:sp>
              <p:nvSpPr>
                <p:cNvPr id="167" name="Rectangle 125">
                  <a:extLst>
                    <a:ext uri="{FF2B5EF4-FFF2-40B4-BE49-F238E27FC236}">
                      <a16:creationId xmlns:a16="http://schemas.microsoft.com/office/drawing/2014/main" id="{E52FD159-7D25-EF45-B59B-390D7028E0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71603" y="1615255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AH</a:t>
                  </a:r>
                </a:p>
              </p:txBody>
            </p:sp>
            <p:sp>
              <p:nvSpPr>
                <p:cNvPr id="168" name="Rectangle 125">
                  <a:extLst>
                    <a:ext uri="{FF2B5EF4-FFF2-40B4-BE49-F238E27FC236}">
                      <a16:creationId xmlns:a16="http://schemas.microsoft.com/office/drawing/2014/main" id="{F209DC74-E99B-0FBF-2BFA-704447A0C3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2787" y="2814234"/>
                  <a:ext cx="439663" cy="517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CC99">
                          <a:alpha val="25882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808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TW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新細明體" panose="02020500000000000000" pitchFamily="18" charset="-120"/>
                      <a:cs typeface="+mn-cs"/>
                    </a:rPr>
                    <a:t>A6</a:t>
                  </a:r>
                </a:p>
              </p:txBody>
            </p:sp>
          </p:grpSp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0C0DB6F1-66DD-67F9-29C4-3BE889404B8E}"/>
                  </a:ext>
                </a:extLst>
              </p:cNvPr>
              <p:cNvSpPr txBox="1"/>
              <p:nvPr/>
            </p:nvSpPr>
            <p:spPr>
              <a:xfrm rot="19203472">
                <a:off x="719222" y="4664049"/>
                <a:ext cx="6216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員林路二段</a:t>
                </a:r>
              </a:p>
            </p:txBody>
          </p:sp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2B056B1A-C98E-8B69-9843-B8F84D128699}"/>
                  </a:ext>
                </a:extLst>
              </p:cNvPr>
              <p:cNvSpPr txBox="1"/>
              <p:nvPr/>
            </p:nvSpPr>
            <p:spPr>
              <a:xfrm rot="19203472">
                <a:off x="303439" y="5250145"/>
                <a:ext cx="6216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員林路三段</a:t>
                </a:r>
              </a:p>
            </p:txBody>
          </p:sp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E05DD66F-BB2A-E4D6-3D8C-FA28CB71C4F3}"/>
                  </a:ext>
                </a:extLst>
              </p:cNvPr>
              <p:cNvSpPr txBox="1"/>
              <p:nvPr/>
            </p:nvSpPr>
            <p:spPr>
              <a:xfrm rot="19203472">
                <a:off x="1168303" y="5820836"/>
                <a:ext cx="6216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石園路</a:t>
                </a:r>
              </a:p>
            </p:txBody>
          </p:sp>
          <p:sp>
            <p:nvSpPr>
              <p:cNvPr id="184" name="文字方塊 183">
                <a:extLst>
                  <a:ext uri="{FF2B5EF4-FFF2-40B4-BE49-F238E27FC236}">
                    <a16:creationId xmlns:a16="http://schemas.microsoft.com/office/drawing/2014/main" id="{0A34C8C9-BCA4-FCA7-C310-6437FD8D8B98}"/>
                  </a:ext>
                </a:extLst>
              </p:cNvPr>
              <p:cNvSpPr txBox="1"/>
              <p:nvPr/>
            </p:nvSpPr>
            <p:spPr>
              <a:xfrm rot="501225">
                <a:off x="1310189" y="5052252"/>
                <a:ext cx="74733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標楷體" panose="03000509000000000000" pitchFamily="65" charset="-120"/>
                    <a:ea typeface="標楷體" panose="03000509000000000000" pitchFamily="65" charset="-120"/>
                    <a:cs typeface="+mn-cs"/>
                  </a:rPr>
                  <a:t>三元一街</a:t>
                </a:r>
              </a:p>
            </p:txBody>
          </p:sp>
          <p:sp>
            <p:nvSpPr>
              <p:cNvPr id="195" name="手繪多邊形 161">
                <a:extLst>
                  <a:ext uri="{FF2B5EF4-FFF2-40B4-BE49-F238E27FC236}">
                    <a16:creationId xmlns:a16="http://schemas.microsoft.com/office/drawing/2014/main" id="{C0FDFD3A-11F0-A89F-F0A7-6AE0A150C6CF}"/>
                  </a:ext>
                </a:extLst>
              </p:cNvPr>
              <p:cNvSpPr/>
              <p:nvPr/>
            </p:nvSpPr>
            <p:spPr>
              <a:xfrm>
                <a:off x="3389607" y="1230890"/>
                <a:ext cx="899316" cy="336548"/>
              </a:xfrm>
              <a:custGeom>
                <a:avLst/>
                <a:gdLst>
                  <a:gd name="connsiteX0" fmla="*/ 0 w 1104900"/>
                  <a:gd name="connsiteY0" fmla="*/ 273050 h 501650"/>
                  <a:gd name="connsiteX1" fmla="*/ 184150 w 1104900"/>
                  <a:gd name="connsiteY1" fmla="*/ 311150 h 501650"/>
                  <a:gd name="connsiteX2" fmla="*/ 330200 w 1104900"/>
                  <a:gd name="connsiteY2" fmla="*/ 171450 h 501650"/>
                  <a:gd name="connsiteX3" fmla="*/ 469900 w 1104900"/>
                  <a:gd name="connsiteY3" fmla="*/ 69850 h 501650"/>
                  <a:gd name="connsiteX4" fmla="*/ 590550 w 1104900"/>
                  <a:gd name="connsiteY4" fmla="*/ 0 h 501650"/>
                  <a:gd name="connsiteX5" fmla="*/ 736600 w 1104900"/>
                  <a:gd name="connsiteY5" fmla="*/ 82550 h 501650"/>
                  <a:gd name="connsiteX6" fmla="*/ 825500 w 1104900"/>
                  <a:gd name="connsiteY6" fmla="*/ 247650 h 501650"/>
                  <a:gd name="connsiteX7" fmla="*/ 901700 w 1104900"/>
                  <a:gd name="connsiteY7" fmla="*/ 336550 h 501650"/>
                  <a:gd name="connsiteX8" fmla="*/ 946150 w 1104900"/>
                  <a:gd name="connsiteY8" fmla="*/ 292100 h 501650"/>
                  <a:gd name="connsiteX9" fmla="*/ 1104900 w 1104900"/>
                  <a:gd name="connsiteY9" fmla="*/ 501650 h 501650"/>
                  <a:gd name="connsiteX0" fmla="*/ 0 w 1104900"/>
                  <a:gd name="connsiteY0" fmla="*/ 273050 h 501650"/>
                  <a:gd name="connsiteX1" fmla="*/ 179388 w 1104900"/>
                  <a:gd name="connsiteY1" fmla="*/ 299243 h 501650"/>
                  <a:gd name="connsiteX2" fmla="*/ 330200 w 1104900"/>
                  <a:gd name="connsiteY2" fmla="*/ 171450 h 501650"/>
                  <a:gd name="connsiteX3" fmla="*/ 469900 w 1104900"/>
                  <a:gd name="connsiteY3" fmla="*/ 69850 h 501650"/>
                  <a:gd name="connsiteX4" fmla="*/ 590550 w 1104900"/>
                  <a:gd name="connsiteY4" fmla="*/ 0 h 501650"/>
                  <a:gd name="connsiteX5" fmla="*/ 736600 w 1104900"/>
                  <a:gd name="connsiteY5" fmla="*/ 82550 h 501650"/>
                  <a:gd name="connsiteX6" fmla="*/ 825500 w 1104900"/>
                  <a:gd name="connsiteY6" fmla="*/ 247650 h 501650"/>
                  <a:gd name="connsiteX7" fmla="*/ 901700 w 1104900"/>
                  <a:gd name="connsiteY7" fmla="*/ 336550 h 501650"/>
                  <a:gd name="connsiteX8" fmla="*/ 946150 w 1104900"/>
                  <a:gd name="connsiteY8" fmla="*/ 292100 h 501650"/>
                  <a:gd name="connsiteX9" fmla="*/ 1104900 w 1104900"/>
                  <a:gd name="connsiteY9" fmla="*/ 501650 h 501650"/>
                  <a:gd name="connsiteX0" fmla="*/ 0 w 1104900"/>
                  <a:gd name="connsiteY0" fmla="*/ 273050 h 501650"/>
                  <a:gd name="connsiteX1" fmla="*/ 179388 w 1104900"/>
                  <a:gd name="connsiteY1" fmla="*/ 299243 h 501650"/>
                  <a:gd name="connsiteX2" fmla="*/ 330200 w 1104900"/>
                  <a:gd name="connsiteY2" fmla="*/ 171450 h 501650"/>
                  <a:gd name="connsiteX3" fmla="*/ 469900 w 1104900"/>
                  <a:gd name="connsiteY3" fmla="*/ 69850 h 501650"/>
                  <a:gd name="connsiteX4" fmla="*/ 590550 w 1104900"/>
                  <a:gd name="connsiteY4" fmla="*/ 0 h 501650"/>
                  <a:gd name="connsiteX5" fmla="*/ 693737 w 1104900"/>
                  <a:gd name="connsiteY5" fmla="*/ 165894 h 501650"/>
                  <a:gd name="connsiteX6" fmla="*/ 825500 w 1104900"/>
                  <a:gd name="connsiteY6" fmla="*/ 247650 h 501650"/>
                  <a:gd name="connsiteX7" fmla="*/ 901700 w 1104900"/>
                  <a:gd name="connsiteY7" fmla="*/ 336550 h 501650"/>
                  <a:gd name="connsiteX8" fmla="*/ 946150 w 1104900"/>
                  <a:gd name="connsiteY8" fmla="*/ 292100 h 501650"/>
                  <a:gd name="connsiteX9" fmla="*/ 1104900 w 1104900"/>
                  <a:gd name="connsiteY9" fmla="*/ 501650 h 501650"/>
                  <a:gd name="connsiteX0" fmla="*/ 0 w 1104900"/>
                  <a:gd name="connsiteY0" fmla="*/ 273050 h 501650"/>
                  <a:gd name="connsiteX1" fmla="*/ 179388 w 1104900"/>
                  <a:gd name="connsiteY1" fmla="*/ 299243 h 501650"/>
                  <a:gd name="connsiteX2" fmla="*/ 330200 w 1104900"/>
                  <a:gd name="connsiteY2" fmla="*/ 171450 h 501650"/>
                  <a:gd name="connsiteX3" fmla="*/ 469900 w 1104900"/>
                  <a:gd name="connsiteY3" fmla="*/ 69850 h 501650"/>
                  <a:gd name="connsiteX4" fmla="*/ 590550 w 1104900"/>
                  <a:gd name="connsiteY4" fmla="*/ 0 h 501650"/>
                  <a:gd name="connsiteX5" fmla="*/ 741362 w 1104900"/>
                  <a:gd name="connsiteY5" fmla="*/ 101601 h 501650"/>
                  <a:gd name="connsiteX6" fmla="*/ 825500 w 1104900"/>
                  <a:gd name="connsiteY6" fmla="*/ 247650 h 501650"/>
                  <a:gd name="connsiteX7" fmla="*/ 901700 w 1104900"/>
                  <a:gd name="connsiteY7" fmla="*/ 336550 h 501650"/>
                  <a:gd name="connsiteX8" fmla="*/ 946150 w 1104900"/>
                  <a:gd name="connsiteY8" fmla="*/ 292100 h 501650"/>
                  <a:gd name="connsiteX9" fmla="*/ 1104900 w 1104900"/>
                  <a:gd name="connsiteY9" fmla="*/ 501650 h 501650"/>
                  <a:gd name="connsiteX0" fmla="*/ 0 w 1104900"/>
                  <a:gd name="connsiteY0" fmla="*/ 487362 h 715962"/>
                  <a:gd name="connsiteX1" fmla="*/ 179388 w 1104900"/>
                  <a:gd name="connsiteY1" fmla="*/ 513555 h 715962"/>
                  <a:gd name="connsiteX2" fmla="*/ 330200 w 1104900"/>
                  <a:gd name="connsiteY2" fmla="*/ 385762 h 715962"/>
                  <a:gd name="connsiteX3" fmla="*/ 469900 w 1104900"/>
                  <a:gd name="connsiteY3" fmla="*/ 284162 h 715962"/>
                  <a:gd name="connsiteX4" fmla="*/ 514350 w 1104900"/>
                  <a:gd name="connsiteY4" fmla="*/ 0 h 715962"/>
                  <a:gd name="connsiteX5" fmla="*/ 741362 w 1104900"/>
                  <a:gd name="connsiteY5" fmla="*/ 315913 h 715962"/>
                  <a:gd name="connsiteX6" fmla="*/ 825500 w 1104900"/>
                  <a:gd name="connsiteY6" fmla="*/ 461962 h 715962"/>
                  <a:gd name="connsiteX7" fmla="*/ 901700 w 1104900"/>
                  <a:gd name="connsiteY7" fmla="*/ 550862 h 715962"/>
                  <a:gd name="connsiteX8" fmla="*/ 946150 w 1104900"/>
                  <a:gd name="connsiteY8" fmla="*/ 506412 h 715962"/>
                  <a:gd name="connsiteX9" fmla="*/ 1104900 w 1104900"/>
                  <a:gd name="connsiteY9" fmla="*/ 715962 h 715962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825500 w 1104900"/>
                  <a:gd name="connsiteY6" fmla="*/ 250030 h 504030"/>
                  <a:gd name="connsiteX7" fmla="*/ 901700 w 1104900"/>
                  <a:gd name="connsiteY7" fmla="*/ 338930 h 504030"/>
                  <a:gd name="connsiteX8" fmla="*/ 946150 w 1104900"/>
                  <a:gd name="connsiteY8" fmla="*/ 294480 h 504030"/>
                  <a:gd name="connsiteX9" fmla="*/ 1104900 w 1104900"/>
                  <a:gd name="connsiteY9" fmla="*/ 504030 h 50403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825500 w 1104900"/>
                  <a:gd name="connsiteY6" fmla="*/ 250030 h 504030"/>
                  <a:gd name="connsiteX7" fmla="*/ 901700 w 1104900"/>
                  <a:gd name="connsiteY7" fmla="*/ 338930 h 504030"/>
                  <a:gd name="connsiteX8" fmla="*/ 972344 w 1104900"/>
                  <a:gd name="connsiteY8" fmla="*/ 73024 h 504030"/>
                  <a:gd name="connsiteX9" fmla="*/ 1104900 w 1104900"/>
                  <a:gd name="connsiteY9" fmla="*/ 504030 h 50403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825500 w 1104900"/>
                  <a:gd name="connsiteY6" fmla="*/ 250030 h 504030"/>
                  <a:gd name="connsiteX7" fmla="*/ 582612 w 1104900"/>
                  <a:gd name="connsiteY7" fmla="*/ 357980 h 504030"/>
                  <a:gd name="connsiteX8" fmla="*/ 972344 w 1104900"/>
                  <a:gd name="connsiteY8" fmla="*/ 73024 h 504030"/>
                  <a:gd name="connsiteX9" fmla="*/ 1104900 w 1104900"/>
                  <a:gd name="connsiteY9" fmla="*/ 504030 h 50403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825500 w 1104900"/>
                  <a:gd name="connsiteY6" fmla="*/ 250030 h 504030"/>
                  <a:gd name="connsiteX7" fmla="*/ 582612 w 1104900"/>
                  <a:gd name="connsiteY7" fmla="*/ 357980 h 504030"/>
                  <a:gd name="connsiteX8" fmla="*/ 931863 w 1104900"/>
                  <a:gd name="connsiteY8" fmla="*/ 301624 h 504030"/>
                  <a:gd name="connsiteX9" fmla="*/ 1104900 w 1104900"/>
                  <a:gd name="connsiteY9" fmla="*/ 504030 h 50403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825500 w 1104900"/>
                  <a:gd name="connsiteY6" fmla="*/ 250030 h 504030"/>
                  <a:gd name="connsiteX7" fmla="*/ 873124 w 1104900"/>
                  <a:gd name="connsiteY7" fmla="*/ 493712 h 504030"/>
                  <a:gd name="connsiteX8" fmla="*/ 931863 w 1104900"/>
                  <a:gd name="connsiteY8" fmla="*/ 301624 h 504030"/>
                  <a:gd name="connsiteX9" fmla="*/ 1104900 w 1104900"/>
                  <a:gd name="connsiteY9" fmla="*/ 504030 h 504030"/>
                  <a:gd name="connsiteX0" fmla="*/ 0 w 1104900"/>
                  <a:gd name="connsiteY0" fmla="*/ 412750 h 641350"/>
                  <a:gd name="connsiteX1" fmla="*/ 179388 w 1104900"/>
                  <a:gd name="connsiteY1" fmla="*/ 438943 h 641350"/>
                  <a:gd name="connsiteX2" fmla="*/ 330200 w 1104900"/>
                  <a:gd name="connsiteY2" fmla="*/ 311150 h 641350"/>
                  <a:gd name="connsiteX3" fmla="*/ 469900 w 1104900"/>
                  <a:gd name="connsiteY3" fmla="*/ 209550 h 641350"/>
                  <a:gd name="connsiteX4" fmla="*/ 597693 w 1104900"/>
                  <a:gd name="connsiteY4" fmla="*/ 137320 h 641350"/>
                  <a:gd name="connsiteX5" fmla="*/ 741362 w 1104900"/>
                  <a:gd name="connsiteY5" fmla="*/ 241301 h 641350"/>
                  <a:gd name="connsiteX6" fmla="*/ 825500 w 1104900"/>
                  <a:gd name="connsiteY6" fmla="*/ 387350 h 641350"/>
                  <a:gd name="connsiteX7" fmla="*/ 932655 w 1104900"/>
                  <a:gd name="connsiteY7" fmla="*/ 0 h 641350"/>
                  <a:gd name="connsiteX8" fmla="*/ 931863 w 1104900"/>
                  <a:gd name="connsiteY8" fmla="*/ 438944 h 641350"/>
                  <a:gd name="connsiteX9" fmla="*/ 1104900 w 1104900"/>
                  <a:gd name="connsiteY9" fmla="*/ 641350 h 64135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825500 w 1104900"/>
                  <a:gd name="connsiteY6" fmla="*/ 250030 h 504030"/>
                  <a:gd name="connsiteX7" fmla="*/ 918367 w 1104900"/>
                  <a:gd name="connsiteY7" fmla="*/ 336548 h 504030"/>
                  <a:gd name="connsiteX8" fmla="*/ 931863 w 1104900"/>
                  <a:gd name="connsiteY8" fmla="*/ 301624 h 504030"/>
                  <a:gd name="connsiteX9" fmla="*/ 1104900 w 1104900"/>
                  <a:gd name="connsiteY9" fmla="*/ 504030 h 50403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1004094 w 1104900"/>
                  <a:gd name="connsiteY6" fmla="*/ 80961 h 504030"/>
                  <a:gd name="connsiteX7" fmla="*/ 918367 w 1104900"/>
                  <a:gd name="connsiteY7" fmla="*/ 336548 h 504030"/>
                  <a:gd name="connsiteX8" fmla="*/ 931863 w 1104900"/>
                  <a:gd name="connsiteY8" fmla="*/ 301624 h 504030"/>
                  <a:gd name="connsiteX9" fmla="*/ 1104900 w 1104900"/>
                  <a:gd name="connsiteY9" fmla="*/ 504030 h 50403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41362 w 1104900"/>
                  <a:gd name="connsiteY5" fmla="*/ 103981 h 504030"/>
                  <a:gd name="connsiteX6" fmla="*/ 815975 w 1104900"/>
                  <a:gd name="connsiteY6" fmla="*/ 216692 h 504030"/>
                  <a:gd name="connsiteX7" fmla="*/ 918367 w 1104900"/>
                  <a:gd name="connsiteY7" fmla="*/ 336548 h 504030"/>
                  <a:gd name="connsiteX8" fmla="*/ 931863 w 1104900"/>
                  <a:gd name="connsiteY8" fmla="*/ 301624 h 504030"/>
                  <a:gd name="connsiteX9" fmla="*/ 1104900 w 1104900"/>
                  <a:gd name="connsiteY9" fmla="*/ 504030 h 504030"/>
                  <a:gd name="connsiteX0" fmla="*/ 0 w 1104900"/>
                  <a:gd name="connsiteY0" fmla="*/ 275430 h 504030"/>
                  <a:gd name="connsiteX1" fmla="*/ 179388 w 1104900"/>
                  <a:gd name="connsiteY1" fmla="*/ 301623 h 504030"/>
                  <a:gd name="connsiteX2" fmla="*/ 330200 w 1104900"/>
                  <a:gd name="connsiteY2" fmla="*/ 173830 h 504030"/>
                  <a:gd name="connsiteX3" fmla="*/ 469900 w 1104900"/>
                  <a:gd name="connsiteY3" fmla="*/ 72230 h 504030"/>
                  <a:gd name="connsiteX4" fmla="*/ 597693 w 1104900"/>
                  <a:gd name="connsiteY4" fmla="*/ 0 h 504030"/>
                  <a:gd name="connsiteX5" fmla="*/ 731837 w 1104900"/>
                  <a:gd name="connsiteY5" fmla="*/ 103981 h 504030"/>
                  <a:gd name="connsiteX6" fmla="*/ 815975 w 1104900"/>
                  <a:gd name="connsiteY6" fmla="*/ 216692 h 504030"/>
                  <a:gd name="connsiteX7" fmla="*/ 918367 w 1104900"/>
                  <a:gd name="connsiteY7" fmla="*/ 336548 h 504030"/>
                  <a:gd name="connsiteX8" fmla="*/ 931863 w 1104900"/>
                  <a:gd name="connsiteY8" fmla="*/ 301624 h 504030"/>
                  <a:gd name="connsiteX9" fmla="*/ 1104900 w 1104900"/>
                  <a:gd name="connsiteY9" fmla="*/ 504030 h 504030"/>
                  <a:gd name="connsiteX0" fmla="*/ 0 w 1157287"/>
                  <a:gd name="connsiteY0" fmla="*/ 275430 h 336548"/>
                  <a:gd name="connsiteX1" fmla="*/ 179388 w 1157287"/>
                  <a:gd name="connsiteY1" fmla="*/ 301623 h 336548"/>
                  <a:gd name="connsiteX2" fmla="*/ 330200 w 1157287"/>
                  <a:gd name="connsiteY2" fmla="*/ 173830 h 336548"/>
                  <a:gd name="connsiteX3" fmla="*/ 469900 w 1157287"/>
                  <a:gd name="connsiteY3" fmla="*/ 72230 h 336548"/>
                  <a:gd name="connsiteX4" fmla="*/ 597693 w 1157287"/>
                  <a:gd name="connsiteY4" fmla="*/ 0 h 336548"/>
                  <a:gd name="connsiteX5" fmla="*/ 731837 w 1157287"/>
                  <a:gd name="connsiteY5" fmla="*/ 103981 h 336548"/>
                  <a:gd name="connsiteX6" fmla="*/ 815975 w 1157287"/>
                  <a:gd name="connsiteY6" fmla="*/ 216692 h 336548"/>
                  <a:gd name="connsiteX7" fmla="*/ 918367 w 1157287"/>
                  <a:gd name="connsiteY7" fmla="*/ 336548 h 336548"/>
                  <a:gd name="connsiteX8" fmla="*/ 931863 w 1157287"/>
                  <a:gd name="connsiteY8" fmla="*/ 301624 h 336548"/>
                  <a:gd name="connsiteX9" fmla="*/ 1157287 w 1157287"/>
                  <a:gd name="connsiteY9" fmla="*/ 292099 h 336548"/>
                  <a:gd name="connsiteX0" fmla="*/ 0 w 1081087"/>
                  <a:gd name="connsiteY0" fmla="*/ 275430 h 489743"/>
                  <a:gd name="connsiteX1" fmla="*/ 179388 w 1081087"/>
                  <a:gd name="connsiteY1" fmla="*/ 301623 h 489743"/>
                  <a:gd name="connsiteX2" fmla="*/ 330200 w 1081087"/>
                  <a:gd name="connsiteY2" fmla="*/ 173830 h 489743"/>
                  <a:gd name="connsiteX3" fmla="*/ 469900 w 1081087"/>
                  <a:gd name="connsiteY3" fmla="*/ 72230 h 489743"/>
                  <a:gd name="connsiteX4" fmla="*/ 597693 w 1081087"/>
                  <a:gd name="connsiteY4" fmla="*/ 0 h 489743"/>
                  <a:gd name="connsiteX5" fmla="*/ 731837 w 1081087"/>
                  <a:gd name="connsiteY5" fmla="*/ 103981 h 489743"/>
                  <a:gd name="connsiteX6" fmla="*/ 815975 w 1081087"/>
                  <a:gd name="connsiteY6" fmla="*/ 216692 h 489743"/>
                  <a:gd name="connsiteX7" fmla="*/ 918367 w 1081087"/>
                  <a:gd name="connsiteY7" fmla="*/ 336548 h 489743"/>
                  <a:gd name="connsiteX8" fmla="*/ 931863 w 1081087"/>
                  <a:gd name="connsiteY8" fmla="*/ 301624 h 489743"/>
                  <a:gd name="connsiteX9" fmla="*/ 1081087 w 1081087"/>
                  <a:gd name="connsiteY9" fmla="*/ 489743 h 489743"/>
                  <a:gd name="connsiteX0" fmla="*/ 0 w 926305"/>
                  <a:gd name="connsiteY0" fmla="*/ 211136 h 489743"/>
                  <a:gd name="connsiteX1" fmla="*/ 24606 w 926305"/>
                  <a:gd name="connsiteY1" fmla="*/ 301623 h 489743"/>
                  <a:gd name="connsiteX2" fmla="*/ 175418 w 926305"/>
                  <a:gd name="connsiteY2" fmla="*/ 173830 h 489743"/>
                  <a:gd name="connsiteX3" fmla="*/ 315118 w 926305"/>
                  <a:gd name="connsiteY3" fmla="*/ 72230 h 489743"/>
                  <a:gd name="connsiteX4" fmla="*/ 442911 w 926305"/>
                  <a:gd name="connsiteY4" fmla="*/ 0 h 489743"/>
                  <a:gd name="connsiteX5" fmla="*/ 577055 w 926305"/>
                  <a:gd name="connsiteY5" fmla="*/ 103981 h 489743"/>
                  <a:gd name="connsiteX6" fmla="*/ 661193 w 926305"/>
                  <a:gd name="connsiteY6" fmla="*/ 216692 h 489743"/>
                  <a:gd name="connsiteX7" fmla="*/ 763585 w 926305"/>
                  <a:gd name="connsiteY7" fmla="*/ 336548 h 489743"/>
                  <a:gd name="connsiteX8" fmla="*/ 777081 w 926305"/>
                  <a:gd name="connsiteY8" fmla="*/ 301624 h 489743"/>
                  <a:gd name="connsiteX9" fmla="*/ 926305 w 926305"/>
                  <a:gd name="connsiteY9" fmla="*/ 489743 h 489743"/>
                  <a:gd name="connsiteX0" fmla="*/ 0 w 1062036"/>
                  <a:gd name="connsiteY0" fmla="*/ 268286 h 489743"/>
                  <a:gd name="connsiteX1" fmla="*/ 160337 w 1062036"/>
                  <a:gd name="connsiteY1" fmla="*/ 301623 h 489743"/>
                  <a:gd name="connsiteX2" fmla="*/ 311149 w 1062036"/>
                  <a:gd name="connsiteY2" fmla="*/ 173830 h 489743"/>
                  <a:gd name="connsiteX3" fmla="*/ 450849 w 1062036"/>
                  <a:gd name="connsiteY3" fmla="*/ 72230 h 489743"/>
                  <a:gd name="connsiteX4" fmla="*/ 578642 w 1062036"/>
                  <a:gd name="connsiteY4" fmla="*/ 0 h 489743"/>
                  <a:gd name="connsiteX5" fmla="*/ 712786 w 1062036"/>
                  <a:gd name="connsiteY5" fmla="*/ 103981 h 489743"/>
                  <a:gd name="connsiteX6" fmla="*/ 796924 w 1062036"/>
                  <a:gd name="connsiteY6" fmla="*/ 216692 h 489743"/>
                  <a:gd name="connsiteX7" fmla="*/ 899316 w 1062036"/>
                  <a:gd name="connsiteY7" fmla="*/ 336548 h 489743"/>
                  <a:gd name="connsiteX8" fmla="*/ 912812 w 1062036"/>
                  <a:gd name="connsiteY8" fmla="*/ 301624 h 489743"/>
                  <a:gd name="connsiteX9" fmla="*/ 1062036 w 1062036"/>
                  <a:gd name="connsiteY9" fmla="*/ 489743 h 489743"/>
                  <a:gd name="connsiteX0" fmla="*/ 0 w 912812"/>
                  <a:gd name="connsiteY0" fmla="*/ 268286 h 336548"/>
                  <a:gd name="connsiteX1" fmla="*/ 160337 w 912812"/>
                  <a:gd name="connsiteY1" fmla="*/ 301623 h 336548"/>
                  <a:gd name="connsiteX2" fmla="*/ 311149 w 912812"/>
                  <a:gd name="connsiteY2" fmla="*/ 173830 h 336548"/>
                  <a:gd name="connsiteX3" fmla="*/ 450849 w 912812"/>
                  <a:gd name="connsiteY3" fmla="*/ 72230 h 336548"/>
                  <a:gd name="connsiteX4" fmla="*/ 578642 w 912812"/>
                  <a:gd name="connsiteY4" fmla="*/ 0 h 336548"/>
                  <a:gd name="connsiteX5" fmla="*/ 712786 w 912812"/>
                  <a:gd name="connsiteY5" fmla="*/ 103981 h 336548"/>
                  <a:gd name="connsiteX6" fmla="*/ 796924 w 912812"/>
                  <a:gd name="connsiteY6" fmla="*/ 216692 h 336548"/>
                  <a:gd name="connsiteX7" fmla="*/ 899316 w 912812"/>
                  <a:gd name="connsiteY7" fmla="*/ 336548 h 336548"/>
                  <a:gd name="connsiteX8" fmla="*/ 912812 w 912812"/>
                  <a:gd name="connsiteY8" fmla="*/ 301624 h 336548"/>
                  <a:gd name="connsiteX0" fmla="*/ 0 w 899316"/>
                  <a:gd name="connsiteY0" fmla="*/ 268286 h 336548"/>
                  <a:gd name="connsiteX1" fmla="*/ 160337 w 899316"/>
                  <a:gd name="connsiteY1" fmla="*/ 301623 h 336548"/>
                  <a:gd name="connsiteX2" fmla="*/ 311149 w 899316"/>
                  <a:gd name="connsiteY2" fmla="*/ 173830 h 336548"/>
                  <a:gd name="connsiteX3" fmla="*/ 450849 w 899316"/>
                  <a:gd name="connsiteY3" fmla="*/ 72230 h 336548"/>
                  <a:gd name="connsiteX4" fmla="*/ 578642 w 899316"/>
                  <a:gd name="connsiteY4" fmla="*/ 0 h 336548"/>
                  <a:gd name="connsiteX5" fmla="*/ 712786 w 899316"/>
                  <a:gd name="connsiteY5" fmla="*/ 103981 h 336548"/>
                  <a:gd name="connsiteX6" fmla="*/ 796924 w 899316"/>
                  <a:gd name="connsiteY6" fmla="*/ 216692 h 336548"/>
                  <a:gd name="connsiteX7" fmla="*/ 899316 w 899316"/>
                  <a:gd name="connsiteY7" fmla="*/ 336548 h 33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9316" h="336548">
                    <a:moveTo>
                      <a:pt x="0" y="268286"/>
                    </a:moveTo>
                    <a:lnTo>
                      <a:pt x="160337" y="301623"/>
                    </a:lnTo>
                    <a:lnTo>
                      <a:pt x="311149" y="173830"/>
                    </a:lnTo>
                    <a:lnTo>
                      <a:pt x="450849" y="72230"/>
                    </a:lnTo>
                    <a:lnTo>
                      <a:pt x="578642" y="0"/>
                    </a:lnTo>
                    <a:lnTo>
                      <a:pt x="712786" y="103981"/>
                    </a:lnTo>
                    <a:lnTo>
                      <a:pt x="796924" y="216692"/>
                    </a:lnTo>
                    <a:lnTo>
                      <a:pt x="899316" y="336548"/>
                    </a:lnTo>
                  </a:path>
                </a:pathLst>
              </a:custGeom>
              <a:noFill/>
              <a:ln w="28575" cap="flat" cmpd="sng" algn="ctr">
                <a:solidFill>
                  <a:srgbClr val="9933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136" name="文字方塊 135">
              <a:extLst>
                <a:ext uri="{FF2B5EF4-FFF2-40B4-BE49-F238E27FC236}">
                  <a16:creationId xmlns:a16="http://schemas.microsoft.com/office/drawing/2014/main" id="{229D3E79-8C54-B4A7-776E-4620444AA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8193" y="1525842"/>
              <a:ext cx="121782" cy="222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污</a:t>
              </a:r>
            </a:p>
          </p:txBody>
        </p:sp>
      </p:grp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748CDFF-DD67-3750-E389-FB99344EB5BC}"/>
              </a:ext>
            </a:extLst>
          </p:cNvPr>
          <p:cNvSpPr txBox="1">
            <a:spLocks/>
          </p:cNvSpPr>
          <p:nvPr/>
        </p:nvSpPr>
        <p:spPr>
          <a:xfrm>
            <a:off x="8136507" y="6022527"/>
            <a:ext cx="1659372" cy="5877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9B14"/>
              </a:buClr>
              <a:buSzPct val="100000"/>
              <a:buFont typeface="Arial"/>
              <a:buNone/>
              <a:defRPr sz="1600" kern="1200" baseline="0">
                <a:solidFill>
                  <a:srgbClr val="282828"/>
                </a:solidFill>
                <a:latin typeface="+mn-ea"/>
                <a:ea typeface="+mn-ea"/>
                <a:cs typeface="+mn-cs"/>
              </a:defRPr>
            </a:lvl1pPr>
            <a:lvl2pPr marL="540000" indent="-2160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9B14"/>
              </a:buClr>
              <a:buFont typeface="Arial"/>
              <a:buNone/>
              <a:defRPr sz="1600" kern="1200">
                <a:solidFill>
                  <a:srgbClr val="282828"/>
                </a:solidFill>
                <a:latin typeface="+mn-ea"/>
                <a:ea typeface="+mn-ea"/>
                <a:cs typeface="+mn-cs"/>
              </a:defRPr>
            </a:lvl2pPr>
            <a:lvl3pPr marL="900000" indent="-18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9B14"/>
              </a:buClr>
              <a:buSzPct val="90000"/>
              <a:buFont typeface="Arial"/>
              <a:buNone/>
              <a:defRPr sz="1600" kern="1200">
                <a:solidFill>
                  <a:srgbClr val="282828"/>
                </a:solidFill>
                <a:latin typeface="+mn-ea"/>
                <a:ea typeface="+mn-ea"/>
                <a:cs typeface="+mn-cs"/>
              </a:defRPr>
            </a:lvl3pPr>
            <a:lvl4pPr marL="1260000" indent="-2160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9B14"/>
              </a:buClr>
              <a:buSzPct val="90000"/>
              <a:buFont typeface="Arial"/>
              <a:buNone/>
              <a:defRPr sz="1600" kern="1200">
                <a:solidFill>
                  <a:srgbClr val="282828"/>
                </a:solidFill>
                <a:latin typeface="+mn-ea"/>
                <a:ea typeface="+mn-ea"/>
                <a:cs typeface="+mn-cs"/>
              </a:defRPr>
            </a:lvl4pPr>
            <a:lvl5pPr marL="1620000" indent="-1800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FF9B14"/>
              </a:buClr>
              <a:buSzPct val="90000"/>
              <a:buFont typeface="Arial"/>
              <a:buNone/>
              <a:defRPr sz="1600" kern="1200">
                <a:solidFill>
                  <a:srgbClr val="282828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B14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圖例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B14"/>
              </a:buClr>
              <a:buSzPct val="100000"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仁和里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範圍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8234673" y="6173060"/>
            <a:ext cx="468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05" name="直線單箭頭接點 204">
            <a:extLst>
              <a:ext uri="{FF2B5EF4-FFF2-40B4-BE49-F238E27FC236}">
                <a16:creationId xmlns:a16="http://schemas.microsoft.com/office/drawing/2014/main" id="{024E95DD-F0B1-F3A3-3EFA-26B41114F0EF}"/>
              </a:ext>
            </a:extLst>
          </p:cNvPr>
          <p:cNvCxnSpPr>
            <a:cxnSpLocks/>
          </p:cNvCxnSpPr>
          <p:nvPr/>
        </p:nvCxnSpPr>
        <p:spPr>
          <a:xfrm>
            <a:off x="1834767" y="4097195"/>
            <a:ext cx="7694113" cy="35553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D84F0CA2-827D-D139-375E-B1F9069EADEF}"/>
              </a:ext>
            </a:extLst>
          </p:cNvPr>
          <p:cNvSpPr txBox="1"/>
          <p:nvPr/>
        </p:nvSpPr>
        <p:spPr>
          <a:xfrm>
            <a:off x="1143464" y="981582"/>
            <a:ext cx="394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埔頂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BOT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集水區系統</a:t>
            </a:r>
          </a:p>
        </p:txBody>
      </p:sp>
      <p:sp>
        <p:nvSpPr>
          <p:cNvPr id="20" name="手繪多邊形 19"/>
          <p:cNvSpPr/>
          <p:nvPr/>
        </p:nvSpPr>
        <p:spPr>
          <a:xfrm>
            <a:off x="9374588" y="1105231"/>
            <a:ext cx="2274073" cy="2910178"/>
          </a:xfrm>
          <a:custGeom>
            <a:avLst/>
            <a:gdLst>
              <a:gd name="connsiteX0" fmla="*/ 246490 w 2274073"/>
              <a:gd name="connsiteY0" fmla="*/ 0 h 2910178"/>
              <a:gd name="connsiteX1" fmla="*/ 0 w 2274073"/>
              <a:gd name="connsiteY1" fmla="*/ 469127 h 2910178"/>
              <a:gd name="connsiteX2" fmla="*/ 954156 w 2274073"/>
              <a:gd name="connsiteY2" fmla="*/ 1606164 h 2910178"/>
              <a:gd name="connsiteX3" fmla="*/ 1129085 w 2274073"/>
              <a:gd name="connsiteY3" fmla="*/ 2735249 h 2910178"/>
              <a:gd name="connsiteX4" fmla="*/ 1256306 w 2274073"/>
              <a:gd name="connsiteY4" fmla="*/ 2910178 h 2910178"/>
              <a:gd name="connsiteX5" fmla="*/ 2274073 w 2274073"/>
              <a:gd name="connsiteY5" fmla="*/ 1908313 h 2910178"/>
              <a:gd name="connsiteX6" fmla="*/ 826935 w 2274073"/>
              <a:gd name="connsiteY6" fmla="*/ 0 h 2910178"/>
              <a:gd name="connsiteX7" fmla="*/ 246490 w 2274073"/>
              <a:gd name="connsiteY7" fmla="*/ 0 h 291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073" h="2910178">
                <a:moveTo>
                  <a:pt x="246490" y="0"/>
                </a:moveTo>
                <a:lnTo>
                  <a:pt x="0" y="469127"/>
                </a:lnTo>
                <a:lnTo>
                  <a:pt x="954156" y="1606164"/>
                </a:lnTo>
                <a:lnTo>
                  <a:pt x="1129085" y="2735249"/>
                </a:lnTo>
                <a:lnTo>
                  <a:pt x="1256306" y="2910178"/>
                </a:lnTo>
                <a:lnTo>
                  <a:pt x="2274073" y="1908313"/>
                </a:lnTo>
                <a:lnTo>
                  <a:pt x="826935" y="0"/>
                </a:lnTo>
                <a:lnTo>
                  <a:pt x="246490" y="0"/>
                </a:lnTo>
                <a:close/>
              </a:path>
            </a:pathLst>
          </a:cu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手繪多邊形 21"/>
          <p:cNvSpPr/>
          <p:nvPr/>
        </p:nvSpPr>
        <p:spPr>
          <a:xfrm>
            <a:off x="8364772" y="1383527"/>
            <a:ext cx="2282025" cy="3148716"/>
          </a:xfrm>
          <a:custGeom>
            <a:avLst/>
            <a:gdLst>
              <a:gd name="connsiteX0" fmla="*/ 1001865 w 2282025"/>
              <a:gd name="connsiteY0" fmla="*/ 182880 h 3148716"/>
              <a:gd name="connsiteX1" fmla="*/ 715618 w 2282025"/>
              <a:gd name="connsiteY1" fmla="*/ 0 h 3148716"/>
              <a:gd name="connsiteX2" fmla="*/ 333955 w 2282025"/>
              <a:gd name="connsiteY2" fmla="*/ 834887 h 3148716"/>
              <a:gd name="connsiteX3" fmla="*/ 0 w 2282025"/>
              <a:gd name="connsiteY3" fmla="*/ 1693628 h 3148716"/>
              <a:gd name="connsiteX4" fmla="*/ 1041621 w 2282025"/>
              <a:gd name="connsiteY4" fmla="*/ 2536466 h 3148716"/>
              <a:gd name="connsiteX5" fmla="*/ 1192696 w 2282025"/>
              <a:gd name="connsiteY5" fmla="*/ 2830664 h 3148716"/>
              <a:gd name="connsiteX6" fmla="*/ 1773141 w 2282025"/>
              <a:gd name="connsiteY6" fmla="*/ 3148716 h 3148716"/>
              <a:gd name="connsiteX7" fmla="*/ 2282025 w 2282025"/>
              <a:gd name="connsiteY7" fmla="*/ 2647784 h 3148716"/>
              <a:gd name="connsiteX8" fmla="*/ 2130950 w 2282025"/>
              <a:gd name="connsiteY8" fmla="*/ 2464904 h 3148716"/>
              <a:gd name="connsiteX9" fmla="*/ 1956021 w 2282025"/>
              <a:gd name="connsiteY9" fmla="*/ 1335819 h 3148716"/>
              <a:gd name="connsiteX10" fmla="*/ 1001865 w 2282025"/>
              <a:gd name="connsiteY10" fmla="*/ 182880 h 31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2025" h="3148716">
                <a:moveTo>
                  <a:pt x="1001865" y="182880"/>
                </a:moveTo>
                <a:lnTo>
                  <a:pt x="715618" y="0"/>
                </a:lnTo>
                <a:lnTo>
                  <a:pt x="333955" y="834887"/>
                </a:lnTo>
                <a:lnTo>
                  <a:pt x="0" y="1693628"/>
                </a:lnTo>
                <a:lnTo>
                  <a:pt x="1041621" y="2536466"/>
                </a:lnTo>
                <a:lnTo>
                  <a:pt x="1192696" y="2830664"/>
                </a:lnTo>
                <a:lnTo>
                  <a:pt x="1773141" y="3148716"/>
                </a:lnTo>
                <a:lnTo>
                  <a:pt x="2282025" y="2647784"/>
                </a:lnTo>
                <a:lnTo>
                  <a:pt x="2130950" y="2464904"/>
                </a:lnTo>
                <a:lnTo>
                  <a:pt x="1956021" y="1335819"/>
                </a:lnTo>
                <a:lnTo>
                  <a:pt x="1001865" y="18288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9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手繪多邊形 22"/>
          <p:cNvSpPr/>
          <p:nvPr/>
        </p:nvSpPr>
        <p:spPr>
          <a:xfrm>
            <a:off x="8698727" y="3148717"/>
            <a:ext cx="3037398" cy="2608027"/>
          </a:xfrm>
          <a:custGeom>
            <a:avLst/>
            <a:gdLst>
              <a:gd name="connsiteX0" fmla="*/ 723569 w 3037398"/>
              <a:gd name="connsiteY0" fmla="*/ 834886 h 2608027"/>
              <a:gd name="connsiteX1" fmla="*/ 731520 w 3037398"/>
              <a:gd name="connsiteY1" fmla="*/ 1144987 h 2608027"/>
              <a:gd name="connsiteX2" fmla="*/ 0 w 3037398"/>
              <a:gd name="connsiteY2" fmla="*/ 2170706 h 2608027"/>
              <a:gd name="connsiteX3" fmla="*/ 413468 w 3037398"/>
              <a:gd name="connsiteY3" fmla="*/ 2600076 h 2608027"/>
              <a:gd name="connsiteX4" fmla="*/ 811033 w 3037398"/>
              <a:gd name="connsiteY4" fmla="*/ 2608027 h 2608027"/>
              <a:gd name="connsiteX5" fmla="*/ 3037398 w 3037398"/>
              <a:gd name="connsiteY5" fmla="*/ 373711 h 2608027"/>
              <a:gd name="connsiteX6" fmla="*/ 2798859 w 3037398"/>
              <a:gd name="connsiteY6" fmla="*/ 0 h 2608027"/>
              <a:gd name="connsiteX7" fmla="*/ 1470991 w 3037398"/>
              <a:gd name="connsiteY7" fmla="*/ 1383526 h 2608027"/>
              <a:gd name="connsiteX8" fmla="*/ 826936 w 3037398"/>
              <a:gd name="connsiteY8" fmla="*/ 1081377 h 2608027"/>
              <a:gd name="connsiteX9" fmla="*/ 723569 w 3037398"/>
              <a:gd name="connsiteY9" fmla="*/ 834886 h 2608027"/>
              <a:gd name="connsiteX0" fmla="*/ 811034 w 3037398"/>
              <a:gd name="connsiteY0" fmla="*/ 1121133 h 2608027"/>
              <a:gd name="connsiteX1" fmla="*/ 731520 w 3037398"/>
              <a:gd name="connsiteY1" fmla="*/ 1144987 h 2608027"/>
              <a:gd name="connsiteX2" fmla="*/ 0 w 3037398"/>
              <a:gd name="connsiteY2" fmla="*/ 2170706 h 2608027"/>
              <a:gd name="connsiteX3" fmla="*/ 413468 w 3037398"/>
              <a:gd name="connsiteY3" fmla="*/ 2600076 h 2608027"/>
              <a:gd name="connsiteX4" fmla="*/ 811033 w 3037398"/>
              <a:gd name="connsiteY4" fmla="*/ 2608027 h 2608027"/>
              <a:gd name="connsiteX5" fmla="*/ 3037398 w 3037398"/>
              <a:gd name="connsiteY5" fmla="*/ 373711 h 2608027"/>
              <a:gd name="connsiteX6" fmla="*/ 2798859 w 3037398"/>
              <a:gd name="connsiteY6" fmla="*/ 0 h 2608027"/>
              <a:gd name="connsiteX7" fmla="*/ 1470991 w 3037398"/>
              <a:gd name="connsiteY7" fmla="*/ 1383526 h 2608027"/>
              <a:gd name="connsiteX8" fmla="*/ 826936 w 3037398"/>
              <a:gd name="connsiteY8" fmla="*/ 1081377 h 2608027"/>
              <a:gd name="connsiteX9" fmla="*/ 811034 w 3037398"/>
              <a:gd name="connsiteY9" fmla="*/ 1121133 h 260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7398" h="2608027">
                <a:moveTo>
                  <a:pt x="811034" y="1121133"/>
                </a:moveTo>
                <a:lnTo>
                  <a:pt x="731520" y="1144987"/>
                </a:lnTo>
                <a:lnTo>
                  <a:pt x="0" y="2170706"/>
                </a:lnTo>
                <a:lnTo>
                  <a:pt x="413468" y="2600076"/>
                </a:lnTo>
                <a:lnTo>
                  <a:pt x="811033" y="2608027"/>
                </a:lnTo>
                <a:lnTo>
                  <a:pt x="3037398" y="373711"/>
                </a:lnTo>
                <a:lnTo>
                  <a:pt x="2798859" y="0"/>
                </a:lnTo>
                <a:lnTo>
                  <a:pt x="1470991" y="1383526"/>
                </a:lnTo>
                <a:lnTo>
                  <a:pt x="826936" y="1081377"/>
                </a:lnTo>
                <a:lnTo>
                  <a:pt x="811034" y="1121133"/>
                </a:lnTo>
                <a:close/>
              </a:path>
            </a:pathLst>
          </a:cu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 rot="19061184">
            <a:off x="10849886" y="1705681"/>
            <a:ext cx="3565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FF0000"/>
                </a:solidFill>
              </a:rPr>
              <a:t>埔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頂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路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一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段</a:t>
            </a:r>
          </a:p>
          <a:p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 rot="2616857">
            <a:off x="10145053" y="4384487"/>
            <a:ext cx="2872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>
                <a:solidFill>
                  <a:srgbClr val="FF0000"/>
                </a:solidFill>
              </a:rPr>
              <a:t>員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林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路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一</a:t>
            </a:r>
          </a:p>
          <a:p>
            <a:r>
              <a:rPr lang="zh-TW" altLang="en-US" sz="800" dirty="0">
                <a:solidFill>
                  <a:srgbClr val="FF0000"/>
                </a:solidFill>
              </a:rPr>
              <a:t>段</a:t>
            </a:r>
          </a:p>
          <a:p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 rot="18327699">
            <a:off x="9096804" y="1639022"/>
            <a:ext cx="6463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900" dirty="0">
                <a:solidFill>
                  <a:srgbClr val="FF0000"/>
                </a:solidFill>
              </a:rPr>
              <a:t>仁和七街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912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40ACC053-7937-AFB5-4F69-EB991BB46517}"/>
              </a:ext>
            </a:extLst>
          </p:cNvPr>
          <p:cNvGrpSpPr/>
          <p:nvPr/>
        </p:nvGrpSpPr>
        <p:grpSpPr>
          <a:xfrm>
            <a:off x="987229" y="1120966"/>
            <a:ext cx="11067327" cy="3788491"/>
            <a:chOff x="-4972815" y="1682995"/>
            <a:chExt cx="15113854" cy="4535005"/>
          </a:xfrm>
        </p:grpSpPr>
        <p:sp>
          <p:nvSpPr>
            <p:cNvPr id="9" name="文字版面配置區 4">
              <a:extLst>
                <a:ext uri="{FF2B5EF4-FFF2-40B4-BE49-F238E27FC236}">
                  <a16:creationId xmlns:a16="http://schemas.microsoft.com/office/drawing/2014/main" id="{D6660FCA-3B0F-674C-EE52-AB08D9055324}"/>
                </a:ext>
              </a:extLst>
            </p:cNvPr>
            <p:cNvSpPr txBox="1">
              <a:spLocks/>
            </p:cNvSpPr>
            <p:nvPr/>
          </p:nvSpPr>
          <p:spPr>
            <a:xfrm>
              <a:off x="-4972815" y="1706735"/>
              <a:ext cx="8442793" cy="98242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9B14"/>
                </a:buClr>
                <a:buSzPct val="100000"/>
                <a:buFont typeface="Arial"/>
                <a:buNone/>
                <a:defRPr sz="1600" kern="1200" baseline="0">
                  <a:solidFill>
                    <a:srgbClr val="282828"/>
                  </a:solidFill>
                  <a:latin typeface="+mn-ea"/>
                  <a:ea typeface="+mn-ea"/>
                  <a:cs typeface="+mn-cs"/>
                </a:defRPr>
              </a:lvl1pPr>
              <a:lvl2pPr marL="540000" indent="-216000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9B14"/>
                </a:buClr>
                <a:buFont typeface="Arial"/>
                <a:buNone/>
                <a:defRPr sz="1600" kern="1200">
                  <a:solidFill>
                    <a:srgbClr val="282828"/>
                  </a:solidFill>
                  <a:latin typeface="+mn-ea"/>
                  <a:ea typeface="+mn-ea"/>
                  <a:cs typeface="+mn-cs"/>
                </a:defRPr>
              </a:lvl2pPr>
              <a:lvl3pPr marL="900000" indent="-180000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9B14"/>
                </a:buClr>
                <a:buSzPct val="90000"/>
                <a:buFont typeface="Arial"/>
                <a:buNone/>
                <a:defRPr sz="1600" kern="1200">
                  <a:solidFill>
                    <a:srgbClr val="282828"/>
                  </a:solidFill>
                  <a:latin typeface="+mn-ea"/>
                  <a:ea typeface="+mn-ea"/>
                  <a:cs typeface="+mn-cs"/>
                </a:defRPr>
              </a:lvl3pPr>
              <a:lvl4pPr marL="1260000" indent="-216000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9B14"/>
                </a:buClr>
                <a:buSzPct val="90000"/>
                <a:buFont typeface="Arial"/>
                <a:buNone/>
                <a:defRPr sz="1600" kern="1200">
                  <a:solidFill>
                    <a:srgbClr val="282828"/>
                  </a:solidFill>
                  <a:latin typeface="+mn-ea"/>
                  <a:ea typeface="+mn-ea"/>
                  <a:cs typeface="+mn-cs"/>
                </a:defRPr>
              </a:lvl4pPr>
              <a:lvl5pPr marL="1620000" indent="-180000" algn="l" defTabSz="4572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FF9B14"/>
                </a:buClr>
                <a:buSzPct val="90000"/>
                <a:buFont typeface="Arial"/>
                <a:buNone/>
                <a:defRPr sz="1600" kern="1200">
                  <a:solidFill>
                    <a:srgbClr val="282828"/>
                  </a:solidFill>
                  <a:latin typeface="+mn-ea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B14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Franklin Gothic Medium"/>
                  <a:ea typeface="微軟正黑體" panose="020B0604030504040204" pitchFamily="34" charset="-120"/>
                  <a:cs typeface="+mn-cs"/>
                </a:rPr>
                <a:t>工作人員佩帶工作證</a:t>
              </a:r>
              <a:r>
                <a:rPr kumimoji="0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Franklin Gothic Medium"/>
                  <a:ea typeface="微軟正黑體" panose="020B0604030504040204" pitchFamily="34" charset="-120"/>
                  <a:cs typeface="+mn-cs"/>
                </a:rPr>
                <a:t>: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B14"/>
                </a:buClr>
                <a:buSzPct val="100000"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現場調查人員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B14"/>
                </a:buClr>
                <a:buSzPct val="100000"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一般用戶或大樓用戶之訪談人員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B14"/>
                </a:buClr>
                <a:buSzPct val="100000"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現場施工或協調人員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ACB7E044-C8E1-09DB-71D3-7682780AFCCE}"/>
                </a:ext>
              </a:extLst>
            </p:cNvPr>
            <p:cNvSpPr txBox="1"/>
            <p:nvPr/>
          </p:nvSpPr>
          <p:spPr>
            <a:xfrm>
              <a:off x="4423404" y="5614633"/>
              <a:ext cx="3444660" cy="6033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800" u="sng">
                  <a:solidFill>
                    <a:schemeClr val="accent6"/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工作證範例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688985C-F8CA-EE34-14A2-FD9C897AF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586769" y="60362"/>
              <a:ext cx="3931638" cy="7176903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8404528" y="2253175"/>
            <a:ext cx="840914" cy="225362"/>
          </a:xfrm>
          <a:prstGeom prst="rect">
            <a:avLst/>
          </a:prstGeom>
          <a:solidFill>
            <a:srgbClr val="A4B5E1"/>
          </a:solidFill>
          <a:ln w="25400" cap="flat" cmpd="sng" algn="ctr">
            <a:solidFill>
              <a:srgbClr val="A4B5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51B436A-20E6-4250-8110-D1F08539FC9C}"/>
              </a:ext>
            </a:extLst>
          </p:cNvPr>
          <p:cNvSpPr/>
          <p:nvPr/>
        </p:nvSpPr>
        <p:spPr>
          <a:xfrm>
            <a:off x="2481501" y="305378"/>
            <a:ext cx="5255388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施工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人員工作證及</a:t>
            </a:r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專線電話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9B74372-E6E1-9055-5439-27B704365A3D}"/>
              </a:ext>
            </a:extLst>
          </p:cNvPr>
          <p:cNvSpPr txBox="1"/>
          <p:nvPr/>
        </p:nvSpPr>
        <p:spPr>
          <a:xfrm>
            <a:off x="904715" y="4562604"/>
            <a:ext cx="8294346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2800" b="1" dirty="0">
                <a:solidFill>
                  <a:srgbClr val="0000CC"/>
                </a:solidFill>
                <a:latin typeface="Franklin Gothic Medium"/>
                <a:ea typeface="微軟正黑體" panose="020B0604030504040204" pitchFamily="34" charset="-120"/>
              </a:rPr>
              <a:t>專線電話</a:t>
            </a:r>
            <a:r>
              <a:rPr lang="en-US" altLang="zh-TW" sz="2800" b="1" dirty="0">
                <a:solidFill>
                  <a:srgbClr val="0000CC"/>
                </a:solidFill>
                <a:latin typeface="Franklin Gothic Medium"/>
                <a:ea typeface="微軟正黑體" panose="020B0604030504040204" pitchFamily="34" charset="-120"/>
              </a:rPr>
              <a:t>:</a:t>
            </a: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200" dirty="0">
                <a:solidFill>
                  <a:srgbClr val="2828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桃園市政府水務局：</a:t>
            </a:r>
            <a:r>
              <a:rPr lang="en-US" altLang="zh-TW" sz="2200" dirty="0">
                <a:solidFill>
                  <a:srgbClr val="2828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03-3033688</a:t>
            </a: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2200" dirty="0">
                <a:solidFill>
                  <a:srgbClr val="2828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埔頂環保股份有限公司服務專線：</a:t>
            </a:r>
            <a:r>
              <a:rPr lang="en-US" altLang="zh-TW" sz="2200" dirty="0">
                <a:solidFill>
                  <a:srgbClr val="2828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03-3873070</a:t>
            </a:r>
            <a:r>
              <a:rPr lang="zh-TW" altLang="en-US" sz="2200" dirty="0">
                <a:solidFill>
                  <a:srgbClr val="2828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</a:t>
            </a:r>
            <a:r>
              <a:rPr lang="en-US" altLang="zh-TW" sz="2200" dirty="0">
                <a:solidFill>
                  <a:srgbClr val="2828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205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7463429" y="2589851"/>
            <a:ext cx="377433" cy="104066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B444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6C30FB-3A45-9B00-EE55-0A62BCD44938}"/>
              </a:ext>
            </a:extLst>
          </p:cNvPr>
          <p:cNvSpPr txBox="1"/>
          <p:nvPr/>
        </p:nvSpPr>
        <p:spPr>
          <a:xfrm>
            <a:off x="223203" y="890153"/>
            <a:ext cx="885105" cy="831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332F4A25-6873-EECC-92D7-DFCC5FE1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28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90C0427-C091-4726-B42E-4133D14AD98A}"/>
              </a:ext>
            </a:extLst>
          </p:cNvPr>
          <p:cNvSpPr/>
          <p:nvPr/>
        </p:nvSpPr>
        <p:spPr>
          <a:xfrm>
            <a:off x="8389467" y="2869902"/>
            <a:ext cx="840914" cy="225362"/>
          </a:xfrm>
          <a:prstGeom prst="rect">
            <a:avLst/>
          </a:prstGeom>
          <a:solidFill>
            <a:srgbClr val="A4B5E1"/>
          </a:solidFill>
          <a:ln w="25400" cap="flat" cmpd="sng" algn="ctr">
            <a:solidFill>
              <a:srgbClr val="A4B5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6490834-A9E3-441E-8D3E-5515A2BC11A6}"/>
              </a:ext>
            </a:extLst>
          </p:cNvPr>
          <p:cNvSpPr/>
          <p:nvPr/>
        </p:nvSpPr>
        <p:spPr>
          <a:xfrm flipV="1">
            <a:off x="9044246" y="3363661"/>
            <a:ext cx="505149" cy="216588"/>
          </a:xfrm>
          <a:prstGeom prst="rect">
            <a:avLst/>
          </a:prstGeom>
          <a:solidFill>
            <a:srgbClr val="A4B5E1"/>
          </a:solidFill>
          <a:ln w="25400" cap="flat" cmpd="sng" algn="ctr">
            <a:solidFill>
              <a:srgbClr val="A4B5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6E58B05-0879-E1D6-7986-ADBF8FA717A0}"/>
              </a:ext>
            </a:extLst>
          </p:cNvPr>
          <p:cNvSpPr/>
          <p:nvPr/>
        </p:nvSpPr>
        <p:spPr>
          <a:xfrm>
            <a:off x="10820678" y="2982583"/>
            <a:ext cx="971272" cy="974275"/>
          </a:xfrm>
          <a:prstGeom prst="rect">
            <a:avLst/>
          </a:prstGeom>
          <a:solidFill>
            <a:srgbClr val="A4B5E1"/>
          </a:solidFill>
          <a:ln w="25400" cap="flat" cmpd="sng" algn="ctr">
            <a:solidFill>
              <a:srgbClr val="A4B5E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75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29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3523606" y="2666702"/>
            <a:ext cx="6033343" cy="714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柒、維護管理 </a:t>
            </a:r>
          </a:p>
        </p:txBody>
      </p:sp>
    </p:spTree>
    <p:extLst>
      <p:ext uri="{BB962C8B-B14F-4D97-AF65-F5344CB8AC3E}">
        <p14:creationId xmlns:p14="http://schemas.microsoft.com/office/powerpoint/2010/main" val="266254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3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3523606" y="2666702"/>
            <a:ext cx="6033343" cy="714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壹、計畫緣起</a:t>
            </a:r>
          </a:p>
        </p:txBody>
      </p:sp>
    </p:spTree>
    <p:extLst>
      <p:ext uri="{BB962C8B-B14F-4D97-AF65-F5344CB8AC3E}">
        <p14:creationId xmlns:p14="http://schemas.microsoft.com/office/powerpoint/2010/main" val="96270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476819" y="295340"/>
            <a:ext cx="3556427" cy="584775"/>
          </a:xfr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用戶自行維護範圍</a:t>
            </a:r>
          </a:p>
        </p:txBody>
      </p:sp>
      <p:sp>
        <p:nvSpPr>
          <p:cNvPr id="6" name="矩形 5"/>
          <p:cNvSpPr/>
          <p:nvPr/>
        </p:nvSpPr>
        <p:spPr>
          <a:xfrm>
            <a:off x="1069353" y="920772"/>
            <a:ext cx="9980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公私分界點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為建築物內污水管道出建築物</a:t>
            </a: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清潔孔或陰井</a:t>
            </a: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後連接置公共污水管系統之人孔。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E16ABC82-B5F7-08F8-D68A-66799275F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6" y="1720838"/>
            <a:ext cx="4803244" cy="470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3887D9A9-25E7-D833-5416-850787D3C72E}"/>
              </a:ext>
            </a:extLst>
          </p:cNvPr>
          <p:cNvCxnSpPr>
            <a:cxnSpLocks/>
          </p:cNvCxnSpPr>
          <p:nvPr/>
        </p:nvCxnSpPr>
        <p:spPr>
          <a:xfrm flipV="1">
            <a:off x="829202" y="5809252"/>
            <a:ext cx="4779413" cy="17049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7A2C8C07-8354-F978-03A8-4A68DEBD3648}"/>
              </a:ext>
            </a:extLst>
          </p:cNvPr>
          <p:cNvCxnSpPr>
            <a:cxnSpLocks/>
          </p:cNvCxnSpPr>
          <p:nvPr/>
        </p:nvCxnSpPr>
        <p:spPr>
          <a:xfrm flipH="1" flipV="1">
            <a:off x="3015784" y="3645531"/>
            <a:ext cx="100701" cy="18527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40E78A56-0EA0-2841-475D-66B14348D014}"/>
              </a:ext>
            </a:extLst>
          </p:cNvPr>
          <p:cNvSpPr/>
          <p:nvPr/>
        </p:nvSpPr>
        <p:spPr>
          <a:xfrm>
            <a:off x="3430014" y="3553046"/>
            <a:ext cx="1650036" cy="62989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住戶自行維護空間</a:t>
            </a:r>
          </a:p>
        </p:txBody>
      </p:sp>
      <p:sp>
        <p:nvSpPr>
          <p:cNvPr id="23" name="圓角矩形圖說文字 16">
            <a:extLst>
              <a:ext uri="{FF2B5EF4-FFF2-40B4-BE49-F238E27FC236}">
                <a16:creationId xmlns:a16="http://schemas.microsoft.com/office/drawing/2014/main" id="{5E6F9FC5-BB67-BB81-2AAA-0344307490EF}"/>
              </a:ext>
            </a:extLst>
          </p:cNvPr>
          <p:cNvSpPr/>
          <p:nvPr/>
        </p:nvSpPr>
        <p:spPr>
          <a:xfrm>
            <a:off x="3893605" y="4852505"/>
            <a:ext cx="1465057" cy="572400"/>
          </a:xfrm>
          <a:prstGeom prst="wedgeRoundRectCallout">
            <a:avLst>
              <a:gd name="adj1" fmla="val -90088"/>
              <a:gd name="adj2" fmla="val 108444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公私分界點</a:t>
            </a:r>
          </a:p>
        </p:txBody>
      </p:sp>
      <p:sp>
        <p:nvSpPr>
          <p:cNvPr id="24" name="投影片編號版面配置區 3">
            <a:extLst>
              <a:ext uri="{FF2B5EF4-FFF2-40B4-BE49-F238E27FC236}">
                <a16:creationId xmlns:a16="http://schemas.microsoft.com/office/drawing/2014/main" id="{91D721EF-756E-235E-B428-90783562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30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002355B3-80FC-41AE-FA66-42A07F4C2D60}"/>
              </a:ext>
            </a:extLst>
          </p:cNvPr>
          <p:cNvGrpSpPr/>
          <p:nvPr/>
        </p:nvGrpSpPr>
        <p:grpSpPr>
          <a:xfrm>
            <a:off x="6482210" y="1720838"/>
            <a:ext cx="4566791" cy="4635511"/>
            <a:chOff x="6386034" y="1755119"/>
            <a:chExt cx="4715440" cy="4635511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2DF7C24-3535-1C8F-934D-FE6FBE8E3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20" r="17694" b="16370"/>
            <a:stretch/>
          </p:blipFill>
          <p:spPr>
            <a:xfrm>
              <a:off x="6386034" y="1755119"/>
              <a:ext cx="4715440" cy="4635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BC2B251B-8180-CCC9-C3CD-12ACEB8571F9}"/>
                </a:ext>
              </a:extLst>
            </p:cNvPr>
            <p:cNvSpPr/>
            <p:nvPr/>
          </p:nvSpPr>
          <p:spPr>
            <a:xfrm>
              <a:off x="8206260" y="4647370"/>
              <a:ext cx="359211" cy="3418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CAA15234-BF50-C53F-1B67-AD73EED4FF1E}"/>
                </a:ext>
              </a:extLst>
            </p:cNvPr>
            <p:cNvSpPr/>
            <p:nvPr/>
          </p:nvSpPr>
          <p:spPr>
            <a:xfrm>
              <a:off x="8127086" y="4989242"/>
              <a:ext cx="438386" cy="3153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2EB3DDDE-1EE3-F297-6087-393B6C8A9E10}"/>
                </a:ext>
              </a:extLst>
            </p:cNvPr>
            <p:cNvSpPr/>
            <p:nvPr/>
          </p:nvSpPr>
          <p:spPr>
            <a:xfrm>
              <a:off x="7990223" y="5345262"/>
              <a:ext cx="438387" cy="33592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7F6F28E-2720-2779-96B2-E2F52A26D8CB}"/>
                </a:ext>
              </a:extLst>
            </p:cNvPr>
            <p:cNvSpPr/>
            <p:nvPr/>
          </p:nvSpPr>
          <p:spPr>
            <a:xfrm>
              <a:off x="8968247" y="3732964"/>
              <a:ext cx="1650036" cy="63164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後巷清潔孔</a:t>
              </a:r>
              <a:endPara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住戶自行維護</a:t>
              </a:r>
            </a:p>
          </p:txBody>
        </p:sp>
        <p:sp>
          <p:nvSpPr>
            <p:cNvPr id="11" name="圓角矩形圖說文字 16">
              <a:extLst>
                <a:ext uri="{FF2B5EF4-FFF2-40B4-BE49-F238E27FC236}">
                  <a16:creationId xmlns:a16="http://schemas.microsoft.com/office/drawing/2014/main" id="{D544ECE5-E5BB-E506-809F-71A07918A481}"/>
                </a:ext>
              </a:extLst>
            </p:cNvPr>
            <p:cNvSpPr/>
            <p:nvPr/>
          </p:nvSpPr>
          <p:spPr>
            <a:xfrm>
              <a:off x="8846484" y="5532542"/>
              <a:ext cx="1032807" cy="396918"/>
            </a:xfrm>
            <a:prstGeom prst="wedgeRoundRectCallout">
              <a:avLst>
                <a:gd name="adj1" fmla="val -103538"/>
                <a:gd name="adj2" fmla="val -65121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清潔孔</a:t>
              </a: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24B11946-149E-1725-FC88-36AEB8889EAC}"/>
                </a:ext>
              </a:extLst>
            </p:cNvPr>
            <p:cNvSpPr/>
            <p:nvPr/>
          </p:nvSpPr>
          <p:spPr>
            <a:xfrm>
              <a:off x="8346279" y="4255041"/>
              <a:ext cx="359211" cy="3418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AB2E3ED5-0893-4369-BABF-7FFAFF8C830F}"/>
              </a:ext>
            </a:extLst>
          </p:cNvPr>
          <p:cNvSpPr/>
          <p:nvPr/>
        </p:nvSpPr>
        <p:spPr>
          <a:xfrm>
            <a:off x="2714919" y="3242821"/>
            <a:ext cx="857839" cy="1574276"/>
          </a:xfrm>
          <a:custGeom>
            <a:avLst/>
            <a:gdLst>
              <a:gd name="connsiteX0" fmla="*/ 254523 w 754144"/>
              <a:gd name="connsiteY0" fmla="*/ 0 h 1574276"/>
              <a:gd name="connsiteX1" fmla="*/ 131975 w 754144"/>
              <a:gd name="connsiteY1" fmla="*/ 0 h 1574276"/>
              <a:gd name="connsiteX2" fmla="*/ 0 w 754144"/>
              <a:gd name="connsiteY2" fmla="*/ 1574276 h 1574276"/>
              <a:gd name="connsiteX3" fmla="*/ 754144 w 754144"/>
              <a:gd name="connsiteY3" fmla="*/ 1564849 h 1574276"/>
              <a:gd name="connsiteX4" fmla="*/ 254523 w 754144"/>
              <a:gd name="connsiteY4" fmla="*/ 0 h 157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144" h="1574276">
                <a:moveTo>
                  <a:pt x="254523" y="0"/>
                </a:moveTo>
                <a:lnTo>
                  <a:pt x="131975" y="0"/>
                </a:lnTo>
                <a:lnTo>
                  <a:pt x="0" y="1574276"/>
                </a:lnTo>
                <a:lnTo>
                  <a:pt x="754144" y="1564849"/>
                </a:lnTo>
                <a:lnTo>
                  <a:pt x="254523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書卷: 水平 15">
            <a:extLst>
              <a:ext uri="{FF2B5EF4-FFF2-40B4-BE49-F238E27FC236}">
                <a16:creationId xmlns:a16="http://schemas.microsoft.com/office/drawing/2014/main" id="{08983833-1799-450E-8FFC-5619E4FFDFF3}"/>
              </a:ext>
            </a:extLst>
          </p:cNvPr>
          <p:cNvSpPr/>
          <p:nvPr/>
        </p:nvSpPr>
        <p:spPr>
          <a:xfrm>
            <a:off x="3497344" y="1460781"/>
            <a:ext cx="4445385" cy="1380644"/>
          </a:xfrm>
          <a:prstGeom prst="horizontalScroll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若造成阻塞，</a:t>
            </a:r>
            <a:r>
              <a:rPr kumimoji="1" lang="zh-TW" altLang="en-US" sz="24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依法由住戶自行管理維護</a:t>
            </a:r>
          </a:p>
        </p:txBody>
      </p:sp>
    </p:spTree>
    <p:extLst>
      <p:ext uri="{BB962C8B-B14F-4D97-AF65-F5344CB8AC3E}">
        <p14:creationId xmlns:p14="http://schemas.microsoft.com/office/powerpoint/2010/main" val="1271833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3D84A5A-9EF9-68F7-B2D7-C642B10EC7AF}"/>
              </a:ext>
            </a:extLst>
          </p:cNvPr>
          <p:cNvSpPr txBox="1"/>
          <p:nvPr/>
        </p:nvSpPr>
        <p:spPr>
          <a:xfrm>
            <a:off x="2372769" y="211438"/>
            <a:ext cx="3212244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清潔孔定期清疏</a:t>
            </a:r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BF748498-7630-719E-14A7-D5179D96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pPr/>
              <a:t>31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object 21">
            <a:extLst>
              <a:ext uri="{FF2B5EF4-FFF2-40B4-BE49-F238E27FC236}">
                <a16:creationId xmlns:a16="http://schemas.microsoft.com/office/drawing/2014/main" id="{D12F336C-A38D-2E48-2628-6764A2500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342" y="1400220"/>
            <a:ext cx="4261628" cy="233142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kumimoji="0" lang="zh-TW" altLang="zh-TW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ECC9C361-FBF1-96D7-914F-812891A7A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631" y="3896622"/>
            <a:ext cx="4255340" cy="2364219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kumimoji="0" lang="zh-TW" altLang="zh-TW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3DA89B35-75DE-D386-7E0F-744B9C12CAE0}"/>
              </a:ext>
            </a:extLst>
          </p:cNvPr>
          <p:cNvSpPr txBox="1"/>
          <p:nvPr/>
        </p:nvSpPr>
        <p:spPr>
          <a:xfrm>
            <a:off x="7285631" y="3527289"/>
            <a:ext cx="425534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以掃把或木棍清除賭塞物</a:t>
            </a:r>
          </a:p>
        </p:txBody>
      </p:sp>
      <p:sp>
        <p:nvSpPr>
          <p:cNvPr id="15" name="文字方塊 4">
            <a:extLst>
              <a:ext uri="{FF2B5EF4-FFF2-40B4-BE49-F238E27FC236}">
                <a16:creationId xmlns:a16="http://schemas.microsoft.com/office/drawing/2014/main" id="{DE687C1D-92CA-E831-5E55-1A5B28675516}"/>
              </a:ext>
            </a:extLst>
          </p:cNvPr>
          <p:cNvSpPr txBox="1"/>
          <p:nvPr/>
        </p:nvSpPr>
        <p:spPr>
          <a:xfrm>
            <a:off x="7285630" y="1032596"/>
            <a:ext cx="425534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尖嘴鉗或一字起子將清除孔蓋打開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2A6AD17-623F-1119-0886-7123DDC09B1A}"/>
              </a:ext>
            </a:extLst>
          </p:cNvPr>
          <p:cNvSpPr txBox="1"/>
          <p:nvPr/>
        </p:nvSpPr>
        <p:spPr>
          <a:xfrm>
            <a:off x="1338944" y="1405578"/>
            <a:ext cx="523913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清潔孔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打開，以簡易工具自行維護清疏，避免阻塞支付清理費用。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Font typeface="Wingdings" panose="05000000000000000000" pitchFamily="2" charset="2"/>
              <a:buChar char="n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charset="-120"/>
              </a:rPr>
              <a:t>如公共污水管線有阻塞等情形，可電話通知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埔頂環保股份有限公司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03-3873070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charset="-120"/>
              </a:rPr>
              <a:t>本府水務局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charset="-120"/>
              </a:rPr>
              <a:t>(03-3033688)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charset="-120"/>
              </a:rPr>
              <a:t>，將派人處理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84022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3D84A5A-9EF9-68F7-B2D7-C642B10EC7AF}"/>
              </a:ext>
            </a:extLst>
          </p:cNvPr>
          <p:cNvSpPr txBox="1"/>
          <p:nvPr/>
        </p:nvSpPr>
        <p:spPr>
          <a:xfrm>
            <a:off x="2355427" y="260063"/>
            <a:ext cx="6716855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「截、濾、避、分」請你跟我這樣做</a:t>
            </a:r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BF748498-7630-719E-14A7-D5179D96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32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9B3A612-2C2F-1C6E-B4AE-12CAD2790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993" y="1240355"/>
            <a:ext cx="1621539" cy="1624587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5153EE86-2DDB-4782-BCBD-D74B99861897}"/>
              </a:ext>
            </a:extLst>
          </p:cNvPr>
          <p:cNvGrpSpPr/>
          <p:nvPr/>
        </p:nvGrpSpPr>
        <p:grpSpPr>
          <a:xfrm>
            <a:off x="1157404" y="1121791"/>
            <a:ext cx="10052538" cy="5234560"/>
            <a:chOff x="1488432" y="1479451"/>
            <a:chExt cx="9721510" cy="4876899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B438449-2179-6A2E-D348-93C247E41634}"/>
                </a:ext>
              </a:extLst>
            </p:cNvPr>
            <p:cNvSpPr txBox="1"/>
            <p:nvPr/>
          </p:nvSpPr>
          <p:spPr>
            <a:xfrm>
              <a:off x="6450014" y="4172972"/>
              <a:ext cx="885105" cy="36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D4FE0699-74B9-A680-0F18-EF0AF5DBFC71}"/>
                </a:ext>
              </a:extLst>
            </p:cNvPr>
            <p:cNvGrpSpPr/>
            <p:nvPr/>
          </p:nvGrpSpPr>
          <p:grpSpPr>
            <a:xfrm>
              <a:off x="1488432" y="1479451"/>
              <a:ext cx="9721510" cy="4597047"/>
              <a:chOff x="1064048" y="681953"/>
              <a:chExt cx="10488960" cy="5604987"/>
            </a:xfrm>
          </p:grpSpPr>
          <p:sp>
            <p:nvSpPr>
              <p:cNvPr id="16" name="文本框 71">
                <a:extLst>
                  <a:ext uri="{FF2B5EF4-FFF2-40B4-BE49-F238E27FC236}">
                    <a16:creationId xmlns:a16="http://schemas.microsoft.com/office/drawing/2014/main" id="{D2408ECB-EE21-15B8-29B1-DE637C24E1F2}"/>
                  </a:ext>
                </a:extLst>
              </p:cNvPr>
              <p:cNvSpPr txBox="1"/>
              <p:nvPr/>
            </p:nvSpPr>
            <p:spPr>
              <a:xfrm>
                <a:off x="1113621" y="1780796"/>
                <a:ext cx="2163347" cy="524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>
                    <a:solidFill>
                      <a:srgbClr val="01ACBE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攔截廚房油脂</a:t>
                </a:r>
                <a:endParaRPr lang="zh-CN" altLang="en-US" sz="2400" b="1" dirty="0">
                  <a:solidFill>
                    <a:srgbClr val="01ACB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22" name="文本框 83">
                <a:extLst>
                  <a:ext uri="{FF2B5EF4-FFF2-40B4-BE49-F238E27FC236}">
                    <a16:creationId xmlns:a16="http://schemas.microsoft.com/office/drawing/2014/main" id="{5242C256-3C3B-72EF-6338-F74B5B7E7AF1}"/>
                  </a:ext>
                </a:extLst>
              </p:cNvPr>
              <p:cNvSpPr txBox="1"/>
              <p:nvPr/>
            </p:nvSpPr>
            <p:spPr>
              <a:xfrm>
                <a:off x="9016143" y="4354478"/>
                <a:ext cx="2536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>
                    <a:solidFill>
                      <a:srgbClr val="663A77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分辨可丟標示</a:t>
                </a:r>
                <a:endParaRPr lang="zh-CN" altLang="en-US" sz="2400" b="1" dirty="0">
                  <a:solidFill>
                    <a:srgbClr val="663A77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27" name="文本框 88">
                <a:extLst>
                  <a:ext uri="{FF2B5EF4-FFF2-40B4-BE49-F238E27FC236}">
                    <a16:creationId xmlns:a16="http://schemas.microsoft.com/office/drawing/2014/main" id="{DCBC07B2-115C-B148-6E0F-EB627CC8E2AB}"/>
                  </a:ext>
                </a:extLst>
              </p:cNvPr>
              <p:cNvSpPr txBox="1"/>
              <p:nvPr/>
            </p:nvSpPr>
            <p:spPr>
              <a:xfrm>
                <a:off x="1064048" y="4220541"/>
                <a:ext cx="2502332" cy="524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>
                    <a:solidFill>
                      <a:srgbClr val="FFB850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異物物丟入馬桶</a:t>
                </a:r>
                <a:endParaRPr lang="zh-CN" altLang="en-US" sz="2400" b="1" dirty="0">
                  <a:solidFill>
                    <a:srgbClr val="FFB85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32" name="文本框 76">
                <a:extLst>
                  <a:ext uri="{FF2B5EF4-FFF2-40B4-BE49-F238E27FC236}">
                    <a16:creationId xmlns:a16="http://schemas.microsoft.com/office/drawing/2014/main" id="{951875E6-10D2-820C-03E9-B3A5C51E4D00}"/>
                  </a:ext>
                </a:extLst>
              </p:cNvPr>
              <p:cNvSpPr txBox="1"/>
              <p:nvPr/>
            </p:nvSpPr>
            <p:spPr>
              <a:xfrm>
                <a:off x="9085404" y="1796262"/>
                <a:ext cx="2235073" cy="524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>
                    <a:solidFill>
                      <a:srgbClr val="E8707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水槽加裝濾網</a:t>
                </a:r>
                <a:endParaRPr lang="zh-CN" altLang="en-US" sz="2400" b="1" dirty="0">
                  <a:solidFill>
                    <a:srgbClr val="E8707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grpSp>
            <p:nvGrpSpPr>
              <p:cNvPr id="34" name="组合 52">
                <a:extLst>
                  <a:ext uri="{FF2B5EF4-FFF2-40B4-BE49-F238E27FC236}">
                    <a16:creationId xmlns:a16="http://schemas.microsoft.com/office/drawing/2014/main" id="{B595E13C-6E10-36C1-5956-0EDBDE463A6D}"/>
                  </a:ext>
                </a:extLst>
              </p:cNvPr>
              <p:cNvGrpSpPr/>
              <p:nvPr/>
            </p:nvGrpSpPr>
            <p:grpSpPr>
              <a:xfrm>
                <a:off x="3378445" y="2655823"/>
                <a:ext cx="5422021" cy="2495492"/>
                <a:chOff x="2791188" y="1879600"/>
                <a:chExt cx="6153878" cy="3117304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35" name="任意多边形 51">
                  <a:extLst>
                    <a:ext uri="{FF2B5EF4-FFF2-40B4-BE49-F238E27FC236}">
                      <a16:creationId xmlns:a16="http://schemas.microsoft.com/office/drawing/2014/main" id="{97175CB3-4B55-DFEF-B971-5F24F5109B1A}"/>
                    </a:ext>
                  </a:extLst>
                </p:cNvPr>
                <p:cNvSpPr/>
                <p:nvPr/>
              </p:nvSpPr>
              <p:spPr>
                <a:xfrm flipH="1">
                  <a:off x="6855323" y="1898104"/>
                  <a:ext cx="2089743" cy="3098800"/>
                </a:xfrm>
                <a:custGeom>
                  <a:avLst/>
                  <a:gdLst>
                    <a:gd name="connsiteX0" fmla="*/ 0 w 2089743"/>
                    <a:gd name="connsiteY0" fmla="*/ 0 h 3098800"/>
                    <a:gd name="connsiteX1" fmla="*/ 896251 w 2089743"/>
                    <a:gd name="connsiteY1" fmla="*/ 0 h 3098800"/>
                    <a:gd name="connsiteX2" fmla="*/ 1499804 w 2089743"/>
                    <a:gd name="connsiteY2" fmla="*/ 603553 h 3098800"/>
                    <a:gd name="connsiteX3" fmla="*/ 1499804 w 2089743"/>
                    <a:gd name="connsiteY3" fmla="*/ 1424821 h 3098800"/>
                    <a:gd name="connsiteX4" fmla="*/ 2089743 w 2089743"/>
                    <a:gd name="connsiteY4" fmla="*/ 1424821 h 3098800"/>
                    <a:gd name="connsiteX5" fmla="*/ 2089743 w 2089743"/>
                    <a:gd name="connsiteY5" fmla="*/ 1667767 h 3098800"/>
                    <a:gd name="connsiteX6" fmla="*/ 1499804 w 2089743"/>
                    <a:gd name="connsiteY6" fmla="*/ 1667767 h 3098800"/>
                    <a:gd name="connsiteX7" fmla="*/ 1499804 w 2089743"/>
                    <a:gd name="connsiteY7" fmla="*/ 2495247 h 3098800"/>
                    <a:gd name="connsiteX8" fmla="*/ 896251 w 2089743"/>
                    <a:gd name="connsiteY8" fmla="*/ 3098800 h 3098800"/>
                    <a:gd name="connsiteX9" fmla="*/ 0 w 2089743"/>
                    <a:gd name="connsiteY9" fmla="*/ 3098800 h 3098800"/>
                    <a:gd name="connsiteX10" fmla="*/ 0 w 2089743"/>
                    <a:gd name="connsiteY10" fmla="*/ 2897517 h 3098800"/>
                    <a:gd name="connsiteX11" fmla="*/ 779876 w 2089743"/>
                    <a:gd name="connsiteY11" fmla="*/ 2897517 h 3098800"/>
                    <a:gd name="connsiteX12" fmla="*/ 1287900 w 2089743"/>
                    <a:gd name="connsiteY12" fmla="*/ 2389493 h 3098800"/>
                    <a:gd name="connsiteX13" fmla="*/ 1287900 w 2089743"/>
                    <a:gd name="connsiteY13" fmla="*/ 709307 h 3098800"/>
                    <a:gd name="connsiteX14" fmla="*/ 779876 w 2089743"/>
                    <a:gd name="connsiteY14" fmla="*/ 201283 h 3098800"/>
                    <a:gd name="connsiteX15" fmla="*/ 0 w 2089743"/>
                    <a:gd name="connsiteY15" fmla="*/ 201283 h 309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89743" h="3098800">
                      <a:moveTo>
                        <a:pt x="0" y="0"/>
                      </a:moveTo>
                      <a:lnTo>
                        <a:pt x="896251" y="0"/>
                      </a:lnTo>
                      <a:cubicBezTo>
                        <a:pt x="1229584" y="0"/>
                        <a:pt x="1499804" y="270220"/>
                        <a:pt x="1499804" y="603553"/>
                      </a:cubicBezTo>
                      <a:lnTo>
                        <a:pt x="1499804" y="1424821"/>
                      </a:lnTo>
                      <a:lnTo>
                        <a:pt x="2089743" y="1424821"/>
                      </a:lnTo>
                      <a:lnTo>
                        <a:pt x="2089743" y="1667767"/>
                      </a:lnTo>
                      <a:lnTo>
                        <a:pt x="1499804" y="1667767"/>
                      </a:lnTo>
                      <a:lnTo>
                        <a:pt x="1499804" y="2495247"/>
                      </a:lnTo>
                      <a:cubicBezTo>
                        <a:pt x="1499804" y="2828580"/>
                        <a:pt x="1229584" y="3098800"/>
                        <a:pt x="896251" y="3098800"/>
                      </a:cubicBezTo>
                      <a:lnTo>
                        <a:pt x="0" y="3098800"/>
                      </a:lnTo>
                      <a:lnTo>
                        <a:pt x="0" y="2897517"/>
                      </a:lnTo>
                      <a:lnTo>
                        <a:pt x="779876" y="2897517"/>
                      </a:lnTo>
                      <a:cubicBezTo>
                        <a:pt x="1060450" y="2897517"/>
                        <a:pt x="1287900" y="2670067"/>
                        <a:pt x="1287900" y="2389493"/>
                      </a:cubicBezTo>
                      <a:lnTo>
                        <a:pt x="1287900" y="709307"/>
                      </a:lnTo>
                      <a:cubicBezTo>
                        <a:pt x="1287900" y="428733"/>
                        <a:pt x="1060450" y="201283"/>
                        <a:pt x="779876" y="201283"/>
                      </a:cubicBezTo>
                      <a:lnTo>
                        <a:pt x="0" y="2012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</p:txBody>
            </p:sp>
            <p:sp>
              <p:nvSpPr>
                <p:cNvPr id="36" name="任意多边形 45">
                  <a:extLst>
                    <a:ext uri="{FF2B5EF4-FFF2-40B4-BE49-F238E27FC236}">
                      <a16:creationId xmlns:a16="http://schemas.microsoft.com/office/drawing/2014/main" id="{4776E095-784F-3BAD-3DE5-43D8E9BA78F5}"/>
                    </a:ext>
                  </a:extLst>
                </p:cNvPr>
                <p:cNvSpPr/>
                <p:nvPr/>
              </p:nvSpPr>
              <p:spPr>
                <a:xfrm>
                  <a:off x="2791188" y="1879600"/>
                  <a:ext cx="2089743" cy="3098800"/>
                </a:xfrm>
                <a:custGeom>
                  <a:avLst/>
                  <a:gdLst>
                    <a:gd name="connsiteX0" fmla="*/ 0 w 2089743"/>
                    <a:gd name="connsiteY0" fmla="*/ 0 h 3098800"/>
                    <a:gd name="connsiteX1" fmla="*/ 896251 w 2089743"/>
                    <a:gd name="connsiteY1" fmla="*/ 0 h 3098800"/>
                    <a:gd name="connsiteX2" fmla="*/ 1499804 w 2089743"/>
                    <a:gd name="connsiteY2" fmla="*/ 603553 h 3098800"/>
                    <a:gd name="connsiteX3" fmla="*/ 1499804 w 2089743"/>
                    <a:gd name="connsiteY3" fmla="*/ 1424821 h 3098800"/>
                    <a:gd name="connsiteX4" fmla="*/ 2089743 w 2089743"/>
                    <a:gd name="connsiteY4" fmla="*/ 1424821 h 3098800"/>
                    <a:gd name="connsiteX5" fmla="*/ 2089743 w 2089743"/>
                    <a:gd name="connsiteY5" fmla="*/ 1667767 h 3098800"/>
                    <a:gd name="connsiteX6" fmla="*/ 1499804 w 2089743"/>
                    <a:gd name="connsiteY6" fmla="*/ 1667767 h 3098800"/>
                    <a:gd name="connsiteX7" fmla="*/ 1499804 w 2089743"/>
                    <a:gd name="connsiteY7" fmla="*/ 2495247 h 3098800"/>
                    <a:gd name="connsiteX8" fmla="*/ 896251 w 2089743"/>
                    <a:gd name="connsiteY8" fmla="*/ 3098800 h 3098800"/>
                    <a:gd name="connsiteX9" fmla="*/ 0 w 2089743"/>
                    <a:gd name="connsiteY9" fmla="*/ 3098800 h 3098800"/>
                    <a:gd name="connsiteX10" fmla="*/ 0 w 2089743"/>
                    <a:gd name="connsiteY10" fmla="*/ 2897517 h 3098800"/>
                    <a:gd name="connsiteX11" fmla="*/ 779876 w 2089743"/>
                    <a:gd name="connsiteY11" fmla="*/ 2897517 h 3098800"/>
                    <a:gd name="connsiteX12" fmla="*/ 1287900 w 2089743"/>
                    <a:gd name="connsiteY12" fmla="*/ 2389493 h 3098800"/>
                    <a:gd name="connsiteX13" fmla="*/ 1287900 w 2089743"/>
                    <a:gd name="connsiteY13" fmla="*/ 709307 h 3098800"/>
                    <a:gd name="connsiteX14" fmla="*/ 779876 w 2089743"/>
                    <a:gd name="connsiteY14" fmla="*/ 201283 h 3098800"/>
                    <a:gd name="connsiteX15" fmla="*/ 0 w 2089743"/>
                    <a:gd name="connsiteY15" fmla="*/ 201283 h 309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89743" h="3098800">
                      <a:moveTo>
                        <a:pt x="0" y="0"/>
                      </a:moveTo>
                      <a:lnTo>
                        <a:pt x="896251" y="0"/>
                      </a:lnTo>
                      <a:cubicBezTo>
                        <a:pt x="1229584" y="0"/>
                        <a:pt x="1499804" y="270220"/>
                        <a:pt x="1499804" y="603553"/>
                      </a:cubicBezTo>
                      <a:lnTo>
                        <a:pt x="1499804" y="1424821"/>
                      </a:lnTo>
                      <a:lnTo>
                        <a:pt x="2089743" y="1424821"/>
                      </a:lnTo>
                      <a:lnTo>
                        <a:pt x="2089743" y="1667767"/>
                      </a:lnTo>
                      <a:lnTo>
                        <a:pt x="1499804" y="1667767"/>
                      </a:lnTo>
                      <a:lnTo>
                        <a:pt x="1499804" y="2495247"/>
                      </a:lnTo>
                      <a:cubicBezTo>
                        <a:pt x="1499804" y="2828580"/>
                        <a:pt x="1229584" y="3098800"/>
                        <a:pt x="896251" y="3098800"/>
                      </a:cubicBezTo>
                      <a:lnTo>
                        <a:pt x="0" y="3098800"/>
                      </a:lnTo>
                      <a:lnTo>
                        <a:pt x="0" y="2897517"/>
                      </a:lnTo>
                      <a:lnTo>
                        <a:pt x="779876" y="2897517"/>
                      </a:lnTo>
                      <a:cubicBezTo>
                        <a:pt x="1060450" y="2897517"/>
                        <a:pt x="1287900" y="2670067"/>
                        <a:pt x="1287900" y="2389493"/>
                      </a:cubicBezTo>
                      <a:lnTo>
                        <a:pt x="1287900" y="709307"/>
                      </a:lnTo>
                      <a:cubicBezTo>
                        <a:pt x="1287900" y="428733"/>
                        <a:pt x="1060450" y="201283"/>
                        <a:pt x="779876" y="201283"/>
                      </a:cubicBezTo>
                      <a:lnTo>
                        <a:pt x="0" y="20128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Microsoft JhengHei" panose="020B0604030504040204" pitchFamily="34" charset="-120"/>
                    <a:ea typeface="Microsoft JhengHei" panose="020B0604030504040204" pitchFamily="34" charset="-120"/>
                  </a:endParaRPr>
                </a:p>
              </p:txBody>
            </p:sp>
          </p:grpSp>
          <p:grpSp>
            <p:nvGrpSpPr>
              <p:cNvPr id="37" name="组合 7">
                <a:extLst>
                  <a:ext uri="{FF2B5EF4-FFF2-40B4-BE49-F238E27FC236}">
                    <a16:creationId xmlns:a16="http://schemas.microsoft.com/office/drawing/2014/main" id="{C98DE7E4-7DC3-F985-458F-BAB9F3BB588F}"/>
                  </a:ext>
                </a:extLst>
              </p:cNvPr>
              <p:cNvGrpSpPr/>
              <p:nvPr/>
            </p:nvGrpSpPr>
            <p:grpSpPr>
              <a:xfrm>
                <a:off x="3008821" y="2112638"/>
                <a:ext cx="1266206" cy="1862902"/>
                <a:chOff x="3075297" y="1684749"/>
                <a:chExt cx="1266206" cy="1862902"/>
              </a:xfrm>
            </p:grpSpPr>
            <p:grpSp>
              <p:nvGrpSpPr>
                <p:cNvPr id="38" name="组合 32">
                  <a:extLst>
                    <a:ext uri="{FF2B5EF4-FFF2-40B4-BE49-F238E27FC236}">
                      <a16:creationId xmlns:a16="http://schemas.microsoft.com/office/drawing/2014/main" id="{E0C510E2-6618-96EE-69ED-BC2E9DEB7818}"/>
                    </a:ext>
                  </a:extLst>
                </p:cNvPr>
                <p:cNvGrpSpPr/>
                <p:nvPr/>
              </p:nvGrpSpPr>
              <p:grpSpPr>
                <a:xfrm>
                  <a:off x="3075297" y="1684749"/>
                  <a:ext cx="1266206" cy="1862902"/>
                  <a:chOff x="2993266" y="1723328"/>
                  <a:chExt cx="1411736" cy="2077014"/>
                </a:xfrm>
              </p:grpSpPr>
              <p:sp>
                <p:nvSpPr>
                  <p:cNvPr id="40" name="圆角矩形 33">
                    <a:extLst>
                      <a:ext uri="{FF2B5EF4-FFF2-40B4-BE49-F238E27FC236}">
                        <a16:creationId xmlns:a16="http://schemas.microsoft.com/office/drawing/2014/main" id="{AB14C1BF-DE35-AB3E-3207-37D1B4FD60E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800568" y="2195908"/>
                    <a:ext cx="2077014" cy="1131854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69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41" name="椭圆 34">
                    <a:extLst>
                      <a:ext uri="{FF2B5EF4-FFF2-40B4-BE49-F238E27FC236}">
                        <a16:creationId xmlns:a16="http://schemas.microsoft.com/office/drawing/2014/main" id="{0A37D163-0496-572E-0AE0-041F85F6C4CB}"/>
                      </a:ext>
                    </a:extLst>
                  </p:cNvPr>
                  <p:cNvSpPr/>
                  <p:nvPr/>
                </p:nvSpPr>
                <p:spPr>
                  <a:xfrm>
                    <a:off x="2993266" y="1901066"/>
                    <a:ext cx="947668" cy="94766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254000" dist="1016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42" name="圆角矩形 35">
                    <a:extLst>
                      <a:ext uri="{FF2B5EF4-FFF2-40B4-BE49-F238E27FC236}">
                        <a16:creationId xmlns:a16="http://schemas.microsoft.com/office/drawing/2014/main" id="{10E2581D-10BD-B2E4-F62A-962EC4BA46CF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918202" y="2295926"/>
                    <a:ext cx="1827603" cy="902439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55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508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43" name="椭圆 36">
                    <a:extLst>
                      <a:ext uri="{FF2B5EF4-FFF2-40B4-BE49-F238E27FC236}">
                        <a16:creationId xmlns:a16="http://schemas.microsoft.com/office/drawing/2014/main" id="{23B8B86A-F15F-9B75-45DA-28EF812837CC}"/>
                      </a:ext>
                    </a:extLst>
                  </p:cNvPr>
                  <p:cNvSpPr/>
                  <p:nvPr/>
                </p:nvSpPr>
                <p:spPr>
                  <a:xfrm>
                    <a:off x="3086100" y="1993900"/>
                    <a:ext cx="762000" cy="76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65100" dist="76200" dir="2700000" sx="97000" sy="97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</p:grpSp>
            <p:sp>
              <p:nvSpPr>
                <p:cNvPr id="39" name="文本框 69">
                  <a:extLst>
                    <a:ext uri="{FF2B5EF4-FFF2-40B4-BE49-F238E27FC236}">
                      <a16:creationId xmlns:a16="http://schemas.microsoft.com/office/drawing/2014/main" id="{6FB6A000-CAF8-968E-CB82-BB60686268CD}"/>
                    </a:ext>
                  </a:extLst>
                </p:cNvPr>
                <p:cNvSpPr txBox="1"/>
                <p:nvPr/>
              </p:nvSpPr>
              <p:spPr>
                <a:xfrm>
                  <a:off x="3164843" y="2011755"/>
                  <a:ext cx="685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01ACBE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截</a:t>
                  </a:r>
                </a:p>
              </p:txBody>
            </p:sp>
          </p:grpSp>
          <p:grpSp>
            <p:nvGrpSpPr>
              <p:cNvPr id="44" name="组合 8">
                <a:extLst>
                  <a:ext uri="{FF2B5EF4-FFF2-40B4-BE49-F238E27FC236}">
                    <a16:creationId xmlns:a16="http://schemas.microsoft.com/office/drawing/2014/main" id="{1351693D-4808-B05C-EB8C-5B2CFF57A812}"/>
                  </a:ext>
                </a:extLst>
              </p:cNvPr>
              <p:cNvGrpSpPr/>
              <p:nvPr/>
            </p:nvGrpSpPr>
            <p:grpSpPr>
              <a:xfrm>
                <a:off x="3008821" y="4424038"/>
                <a:ext cx="1266206" cy="1862902"/>
                <a:chOff x="3075297" y="3996149"/>
                <a:chExt cx="1266206" cy="1862902"/>
              </a:xfrm>
            </p:grpSpPr>
            <p:grpSp>
              <p:nvGrpSpPr>
                <p:cNvPr id="45" name="组合 54">
                  <a:extLst>
                    <a:ext uri="{FF2B5EF4-FFF2-40B4-BE49-F238E27FC236}">
                      <a16:creationId xmlns:a16="http://schemas.microsoft.com/office/drawing/2014/main" id="{9F63BA07-2B03-8523-3848-C911AC562C7F}"/>
                    </a:ext>
                  </a:extLst>
                </p:cNvPr>
                <p:cNvGrpSpPr/>
                <p:nvPr/>
              </p:nvGrpSpPr>
              <p:grpSpPr>
                <a:xfrm>
                  <a:off x="3075297" y="3996149"/>
                  <a:ext cx="1266206" cy="1862902"/>
                  <a:chOff x="2993266" y="1723328"/>
                  <a:chExt cx="1411736" cy="2077014"/>
                </a:xfrm>
              </p:grpSpPr>
              <p:sp>
                <p:nvSpPr>
                  <p:cNvPr id="47" name="圆角矩形 55">
                    <a:extLst>
                      <a:ext uri="{FF2B5EF4-FFF2-40B4-BE49-F238E27FC236}">
                        <a16:creationId xmlns:a16="http://schemas.microsoft.com/office/drawing/2014/main" id="{A679852A-DFB2-4198-0463-B50CBE158D9E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800568" y="2195908"/>
                    <a:ext cx="2077014" cy="1131854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69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48" name="椭圆 56">
                    <a:extLst>
                      <a:ext uri="{FF2B5EF4-FFF2-40B4-BE49-F238E27FC236}">
                        <a16:creationId xmlns:a16="http://schemas.microsoft.com/office/drawing/2014/main" id="{92CD1A2B-E2A9-8D27-B5B7-AEA73318AD7F}"/>
                      </a:ext>
                    </a:extLst>
                  </p:cNvPr>
                  <p:cNvSpPr/>
                  <p:nvPr/>
                </p:nvSpPr>
                <p:spPr>
                  <a:xfrm>
                    <a:off x="2993266" y="1901066"/>
                    <a:ext cx="947668" cy="94766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254000" dist="1016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49" name="圆角矩形 57">
                    <a:extLst>
                      <a:ext uri="{FF2B5EF4-FFF2-40B4-BE49-F238E27FC236}">
                        <a16:creationId xmlns:a16="http://schemas.microsoft.com/office/drawing/2014/main" id="{A3789E8E-CC5F-4281-FC2E-96664F9B371A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918202" y="2295926"/>
                    <a:ext cx="1827603" cy="902439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55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508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50" name="椭圆 58">
                    <a:extLst>
                      <a:ext uri="{FF2B5EF4-FFF2-40B4-BE49-F238E27FC236}">
                        <a16:creationId xmlns:a16="http://schemas.microsoft.com/office/drawing/2014/main" id="{2B95072B-920D-14C1-3DE4-EF5663CD4D5B}"/>
                      </a:ext>
                    </a:extLst>
                  </p:cNvPr>
                  <p:cNvSpPr/>
                  <p:nvPr/>
                </p:nvSpPr>
                <p:spPr>
                  <a:xfrm>
                    <a:off x="3086100" y="1993900"/>
                    <a:ext cx="762000" cy="76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65100" dist="76200" dir="2700000" sx="97000" sy="97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</p:grpSp>
            <p:sp>
              <p:nvSpPr>
                <p:cNvPr id="46" name="文本框 94">
                  <a:extLst>
                    <a:ext uri="{FF2B5EF4-FFF2-40B4-BE49-F238E27FC236}">
                      <a16:creationId xmlns:a16="http://schemas.microsoft.com/office/drawing/2014/main" id="{601CF074-AA94-37FB-F634-5A9597D8DC4A}"/>
                    </a:ext>
                  </a:extLst>
                </p:cNvPr>
                <p:cNvSpPr txBox="1"/>
                <p:nvPr/>
              </p:nvSpPr>
              <p:spPr>
                <a:xfrm>
                  <a:off x="3156210" y="4313958"/>
                  <a:ext cx="685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FFB850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避</a:t>
                  </a:r>
                </a:p>
              </p:txBody>
            </p:sp>
          </p:grpSp>
          <p:grpSp>
            <p:nvGrpSpPr>
              <p:cNvPr id="51" name="组合 22">
                <a:extLst>
                  <a:ext uri="{FF2B5EF4-FFF2-40B4-BE49-F238E27FC236}">
                    <a16:creationId xmlns:a16="http://schemas.microsoft.com/office/drawing/2014/main" id="{AC0B42E0-C1B9-2B85-8F29-FE3E55EECEBA}"/>
                  </a:ext>
                </a:extLst>
              </p:cNvPr>
              <p:cNvGrpSpPr/>
              <p:nvPr/>
            </p:nvGrpSpPr>
            <p:grpSpPr>
              <a:xfrm>
                <a:off x="8215821" y="2112638"/>
                <a:ext cx="1266206" cy="1862902"/>
                <a:chOff x="8282297" y="1684749"/>
                <a:chExt cx="1266206" cy="1862902"/>
              </a:xfrm>
            </p:grpSpPr>
            <p:grpSp>
              <p:nvGrpSpPr>
                <p:cNvPr id="52" name="组合 59">
                  <a:extLst>
                    <a:ext uri="{FF2B5EF4-FFF2-40B4-BE49-F238E27FC236}">
                      <a16:creationId xmlns:a16="http://schemas.microsoft.com/office/drawing/2014/main" id="{A63F8F2A-0955-C19D-AF07-5E058C297548}"/>
                    </a:ext>
                  </a:extLst>
                </p:cNvPr>
                <p:cNvGrpSpPr/>
                <p:nvPr/>
              </p:nvGrpSpPr>
              <p:grpSpPr>
                <a:xfrm>
                  <a:off x="8282297" y="1684749"/>
                  <a:ext cx="1266206" cy="1862902"/>
                  <a:chOff x="2993266" y="1723328"/>
                  <a:chExt cx="1411736" cy="2077014"/>
                </a:xfrm>
              </p:grpSpPr>
              <p:sp>
                <p:nvSpPr>
                  <p:cNvPr id="54" name="圆角矩形 60">
                    <a:extLst>
                      <a:ext uri="{FF2B5EF4-FFF2-40B4-BE49-F238E27FC236}">
                        <a16:creationId xmlns:a16="http://schemas.microsoft.com/office/drawing/2014/main" id="{D2530C8A-1EC5-EC92-B829-5B8B6FC9DCB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800568" y="2195908"/>
                    <a:ext cx="2077014" cy="1131854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69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55" name="椭圆 61">
                    <a:extLst>
                      <a:ext uri="{FF2B5EF4-FFF2-40B4-BE49-F238E27FC236}">
                        <a16:creationId xmlns:a16="http://schemas.microsoft.com/office/drawing/2014/main" id="{88AF06CC-3069-4A5A-54DA-C113E7337114}"/>
                      </a:ext>
                    </a:extLst>
                  </p:cNvPr>
                  <p:cNvSpPr/>
                  <p:nvPr/>
                </p:nvSpPr>
                <p:spPr>
                  <a:xfrm>
                    <a:off x="2993266" y="1901066"/>
                    <a:ext cx="947668" cy="94766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254000" dist="1016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56" name="圆角矩形 62">
                    <a:extLst>
                      <a:ext uri="{FF2B5EF4-FFF2-40B4-BE49-F238E27FC236}">
                        <a16:creationId xmlns:a16="http://schemas.microsoft.com/office/drawing/2014/main" id="{E5F803AE-5C89-AD34-B113-3D07167DAE3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918202" y="2295926"/>
                    <a:ext cx="1827603" cy="902439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55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508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57" name="椭圆 63">
                    <a:extLst>
                      <a:ext uri="{FF2B5EF4-FFF2-40B4-BE49-F238E27FC236}">
                        <a16:creationId xmlns:a16="http://schemas.microsoft.com/office/drawing/2014/main" id="{B10642A2-408D-BF98-3FB4-E51D6AA07845}"/>
                      </a:ext>
                    </a:extLst>
                  </p:cNvPr>
                  <p:cNvSpPr/>
                  <p:nvPr/>
                </p:nvSpPr>
                <p:spPr>
                  <a:xfrm>
                    <a:off x="3086100" y="1993900"/>
                    <a:ext cx="762000" cy="76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65100" dist="76200" dir="2700000" sx="97000" sy="97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</p:grpSp>
            <p:sp>
              <p:nvSpPr>
                <p:cNvPr id="53" name="文本框 97">
                  <a:extLst>
                    <a:ext uri="{FF2B5EF4-FFF2-40B4-BE49-F238E27FC236}">
                      <a16:creationId xmlns:a16="http://schemas.microsoft.com/office/drawing/2014/main" id="{5267ADEC-6560-31FA-1646-AAE255D1E42B}"/>
                    </a:ext>
                  </a:extLst>
                </p:cNvPr>
                <p:cNvSpPr txBox="1"/>
                <p:nvPr/>
              </p:nvSpPr>
              <p:spPr>
                <a:xfrm>
                  <a:off x="8365561" y="1999641"/>
                  <a:ext cx="685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E87071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濾</a:t>
                  </a:r>
                </a:p>
              </p:txBody>
            </p:sp>
          </p:grpSp>
          <p:grpSp>
            <p:nvGrpSpPr>
              <p:cNvPr id="58" name="组合 10">
                <a:extLst>
                  <a:ext uri="{FF2B5EF4-FFF2-40B4-BE49-F238E27FC236}">
                    <a16:creationId xmlns:a16="http://schemas.microsoft.com/office/drawing/2014/main" id="{8ADADF25-48EF-F9E3-E0C9-C67F069C2506}"/>
                  </a:ext>
                </a:extLst>
              </p:cNvPr>
              <p:cNvGrpSpPr/>
              <p:nvPr/>
            </p:nvGrpSpPr>
            <p:grpSpPr>
              <a:xfrm>
                <a:off x="8215821" y="4424038"/>
                <a:ext cx="1266206" cy="1862902"/>
                <a:chOff x="8282297" y="3996149"/>
                <a:chExt cx="1266206" cy="1862902"/>
              </a:xfrm>
            </p:grpSpPr>
            <p:grpSp>
              <p:nvGrpSpPr>
                <p:cNvPr id="59" name="组合 64">
                  <a:extLst>
                    <a:ext uri="{FF2B5EF4-FFF2-40B4-BE49-F238E27FC236}">
                      <a16:creationId xmlns:a16="http://schemas.microsoft.com/office/drawing/2014/main" id="{5EEE1BDC-AEA2-692D-7F5B-BBEBEABF2AA9}"/>
                    </a:ext>
                  </a:extLst>
                </p:cNvPr>
                <p:cNvGrpSpPr/>
                <p:nvPr/>
              </p:nvGrpSpPr>
              <p:grpSpPr>
                <a:xfrm>
                  <a:off x="8282297" y="3996149"/>
                  <a:ext cx="1266206" cy="1862902"/>
                  <a:chOff x="2993266" y="1723328"/>
                  <a:chExt cx="1411736" cy="2077014"/>
                </a:xfrm>
              </p:grpSpPr>
              <p:sp>
                <p:nvSpPr>
                  <p:cNvPr id="61" name="圆角矩形 65">
                    <a:extLst>
                      <a:ext uri="{FF2B5EF4-FFF2-40B4-BE49-F238E27FC236}">
                        <a16:creationId xmlns:a16="http://schemas.microsoft.com/office/drawing/2014/main" id="{B130A1B8-B703-C5AE-FF83-44CC3ECD7C04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800568" y="2195908"/>
                    <a:ext cx="2077014" cy="1131854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69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62" name="椭圆 66">
                    <a:extLst>
                      <a:ext uri="{FF2B5EF4-FFF2-40B4-BE49-F238E27FC236}">
                        <a16:creationId xmlns:a16="http://schemas.microsoft.com/office/drawing/2014/main" id="{1962D212-84E8-A467-0090-F357D28B4249}"/>
                      </a:ext>
                    </a:extLst>
                  </p:cNvPr>
                  <p:cNvSpPr/>
                  <p:nvPr/>
                </p:nvSpPr>
                <p:spPr>
                  <a:xfrm>
                    <a:off x="2993266" y="1901066"/>
                    <a:ext cx="947668" cy="94766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254000" dist="1016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63" name="圆角矩形 67">
                    <a:extLst>
                      <a:ext uri="{FF2B5EF4-FFF2-40B4-BE49-F238E27FC236}">
                        <a16:creationId xmlns:a16="http://schemas.microsoft.com/office/drawing/2014/main" id="{C8F0E549-C479-4B7B-E67B-B4BAFFB8ACF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2918202" y="2295926"/>
                    <a:ext cx="1827603" cy="902439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tx1">
                          <a:alpha val="55000"/>
                        </a:schemeClr>
                      </a:gs>
                      <a:gs pos="100000">
                        <a:srgbClr val="F2F2F2">
                          <a:alpha val="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508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 dirty="0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  <p:sp>
                <p:nvSpPr>
                  <p:cNvPr id="64" name="椭圆 68">
                    <a:extLst>
                      <a:ext uri="{FF2B5EF4-FFF2-40B4-BE49-F238E27FC236}">
                        <a16:creationId xmlns:a16="http://schemas.microsoft.com/office/drawing/2014/main" id="{F7F89FA5-F573-14A5-ECE3-FDDEC7134F3E}"/>
                      </a:ext>
                    </a:extLst>
                  </p:cNvPr>
                  <p:cNvSpPr/>
                  <p:nvPr/>
                </p:nvSpPr>
                <p:spPr>
                  <a:xfrm>
                    <a:off x="3086100" y="1993900"/>
                    <a:ext cx="762000" cy="76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  <a:ln w="12700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effectLst>
                    <a:outerShdw blurRad="165100" dist="76200" dir="2700000" sx="97000" sy="97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b="1">
                      <a:latin typeface="Microsoft JhengHei" panose="020B0604030504040204" pitchFamily="34" charset="-120"/>
                      <a:ea typeface="Microsoft JhengHei" panose="020B0604030504040204" pitchFamily="34" charset="-120"/>
                    </a:endParaRPr>
                  </a:p>
                </p:txBody>
              </p:sp>
            </p:grpSp>
            <p:sp>
              <p:nvSpPr>
                <p:cNvPr id="60" name="文本框 100">
                  <a:extLst>
                    <a:ext uri="{FF2B5EF4-FFF2-40B4-BE49-F238E27FC236}">
                      <a16:creationId xmlns:a16="http://schemas.microsoft.com/office/drawing/2014/main" id="{9D849C9E-EC3B-889D-B4B7-98C934C9C8D1}"/>
                    </a:ext>
                  </a:extLst>
                </p:cNvPr>
                <p:cNvSpPr txBox="1"/>
                <p:nvPr/>
              </p:nvSpPr>
              <p:spPr>
                <a:xfrm>
                  <a:off x="8404178" y="4333749"/>
                  <a:ext cx="6858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663A77"/>
                      </a:solidFill>
                      <a:latin typeface="Microsoft JhengHei" panose="020B0604030504040204" pitchFamily="34" charset="-120"/>
                      <a:ea typeface="Microsoft JhengHei" panose="020B0604030504040204" pitchFamily="34" charset="-120"/>
                    </a:rPr>
                    <a:t>分</a:t>
                  </a:r>
                </a:p>
              </p:txBody>
            </p:sp>
          </p:grpSp>
          <p:pic>
            <p:nvPicPr>
              <p:cNvPr id="65" name="Picture 2" descr="注意事项ICON图标_注意事项ICONicon_注意事项ICON矢量图标_88ICON">
                <a:extLst>
                  <a:ext uri="{FF2B5EF4-FFF2-40B4-BE49-F238E27FC236}">
                    <a16:creationId xmlns:a16="http://schemas.microsoft.com/office/drawing/2014/main" id="{547FAA3A-3096-FED1-0358-37CC2DF1A9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158" b="90000" l="3947" r="96842">
                            <a14:foregroundMark x1="45526" y1="8158" x2="52632" y2="8421"/>
                            <a14:foregroundMark x1="8947" y1="61579" x2="789" y2="80526"/>
                            <a14:foregroundMark x1="789" y1="80526" x2="6579" y2="89737"/>
                            <a14:foregroundMark x1="6579" y1="89737" x2="50263" y2="96053"/>
                            <a14:foregroundMark x1="50263" y1="96053" x2="72105" y2="93684"/>
                            <a14:foregroundMark x1="72105" y1="93684" x2="84211" y2="93684"/>
                            <a14:foregroundMark x1="84211" y1="93684" x2="93684" y2="88421"/>
                            <a14:foregroundMark x1="93684" y1="88421" x2="94211" y2="77632"/>
                            <a14:foregroundMark x1="94211" y1="77632" x2="88421" y2="66053"/>
                            <a14:foregroundMark x1="96316" y1="74737" x2="96842" y2="84737"/>
                            <a14:foregroundMark x1="96842" y1="84737" x2="97105" y2="77895"/>
                            <a14:foregroundMark x1="6053" y1="67895" x2="2632" y2="77632"/>
                            <a14:foregroundMark x1="2632" y1="77632" x2="3947" y2="87368"/>
                            <a14:foregroundMark x1="3947" y1="87368" x2="6053" y2="892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8434" y="2355318"/>
                <a:ext cx="2398690" cy="2398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向下箭號圖說文字 81">
                <a:extLst>
                  <a:ext uri="{FF2B5EF4-FFF2-40B4-BE49-F238E27FC236}">
                    <a16:creationId xmlns:a16="http://schemas.microsoft.com/office/drawing/2014/main" id="{52D09C12-6FEE-3363-6C81-220EB11957F9}"/>
                  </a:ext>
                </a:extLst>
              </p:cNvPr>
              <p:cNvSpPr/>
              <p:nvPr/>
            </p:nvSpPr>
            <p:spPr>
              <a:xfrm>
                <a:off x="2942591" y="681953"/>
                <a:ext cx="6288993" cy="1743982"/>
              </a:xfrm>
              <a:prstGeom prst="downArrowCallo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800" b="0" i="0" dirty="0">
                    <a:solidFill>
                      <a:srgbClr val="232A31"/>
                    </a:solidFill>
                    <a:effectLst/>
                    <a:highlight>
                      <a:srgbClr val="FFFFFF"/>
                    </a:highligh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「</a:t>
                </a:r>
                <a:r>
                  <a:rPr lang="zh-TW" altLang="en-US" sz="2800" b="1" i="0" dirty="0">
                    <a:solidFill>
                      <a:schemeClr val="accent2">
                        <a:lumMod val="75000"/>
                      </a:schemeClr>
                    </a:solidFill>
                    <a:effectLst/>
                    <a:highlight>
                      <a:srgbClr val="FFFFFF"/>
                    </a:highligh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截、濾、避、分</a:t>
                </a:r>
                <a:r>
                  <a:rPr lang="zh-TW" altLang="en-US" sz="2800" b="0" i="0" dirty="0">
                    <a:solidFill>
                      <a:srgbClr val="232A31"/>
                    </a:solidFill>
                    <a:effectLst/>
                    <a:highlight>
                      <a:srgbClr val="FFFFFF"/>
                    </a:highligh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」四字訣</a:t>
                </a:r>
                <a:endParaRPr lang="en-US" altLang="zh-TW" sz="2800" b="0" i="0" dirty="0">
                  <a:solidFill>
                    <a:srgbClr val="232A31"/>
                  </a:solidFill>
                  <a:effectLst/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 algn="ctr"/>
                <a:r>
                  <a:rPr lang="zh-TW" altLang="en-US" sz="2800" b="0" i="0" dirty="0">
                    <a:solidFill>
                      <a:srgbClr val="232A31"/>
                    </a:solidFill>
                    <a:effectLst/>
                    <a:highlight>
                      <a:srgbClr val="FFFFFF"/>
                    </a:highligh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維持居家排水順暢</a:t>
                </a:r>
                <a:endParaRPr lang="en-US" altLang="zh-TW" sz="2800" b="0" i="0" dirty="0">
                  <a:solidFill>
                    <a:srgbClr val="232A31"/>
                  </a:solidFill>
                  <a:effectLst/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  <a:p>
                <a:pPr algn="ctr"/>
                <a:r>
                  <a:rPr lang="zh-TW" altLang="en-US" sz="2800" b="1" i="0" dirty="0">
                    <a:solidFill>
                      <a:srgbClr val="232A3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FF"/>
                    </a:highligh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延長污水下水道壽命</a:t>
                </a:r>
                <a:endParaRPr lang="en-US" altLang="zh-TW" sz="2800" b="1" i="0" dirty="0">
                  <a:solidFill>
                    <a:srgbClr val="232A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B4C627F-D8E8-D764-AA6E-424F7F53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411" y="2733362"/>
              <a:ext cx="1624587" cy="1624587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1FA3305D-597F-FDE3-1ED1-A9526ECAE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882" y="4734811"/>
              <a:ext cx="1621539" cy="1621539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28D59E33-3B4D-02E5-FD1D-59FC2E604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378" t="33605" r="4792" b="7662"/>
            <a:stretch/>
          </p:blipFill>
          <p:spPr>
            <a:xfrm>
              <a:off x="9058370" y="4928984"/>
              <a:ext cx="1306554" cy="1234805"/>
            </a:xfrm>
            <a:prstGeom prst="ellipse">
              <a:avLst/>
            </a:prstGeom>
            <a:ln w="63500" cap="rnd">
              <a:solidFill>
                <a:schemeClr val="accent1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021B1D8-1162-950D-9BD1-C4C3B301B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780"/>
            <a:stretch/>
          </p:blipFill>
          <p:spPr>
            <a:xfrm>
              <a:off x="8981886" y="2850278"/>
              <a:ext cx="1383038" cy="127752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80033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台灣優紙企業有限公司,面紙盒少量,面紙盒少量印刷,面紙包口罩少量,面紙包口罩少量">
            <a:extLst>
              <a:ext uri="{FF2B5EF4-FFF2-40B4-BE49-F238E27FC236}">
                <a16:creationId xmlns:a16="http://schemas.microsoft.com/office/drawing/2014/main" id="{E8C48706-7492-490C-AE68-81EA99F6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23" y="3048608"/>
            <a:ext cx="3531854" cy="359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超值潔膚濕巾| 家樂福線上購物">
            <a:extLst>
              <a:ext uri="{FF2B5EF4-FFF2-40B4-BE49-F238E27FC236}">
                <a16:creationId xmlns:a16="http://schemas.microsoft.com/office/drawing/2014/main" id="{CFCE4506-DB32-7857-B98B-13AEBE31F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b="21157"/>
          <a:stretch/>
        </p:blipFill>
        <p:spPr bwMode="auto">
          <a:xfrm>
            <a:off x="3579479" y="3926052"/>
            <a:ext cx="3429000" cy="219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3D84A5A-9EF9-68F7-B2D7-C642B10EC7AF}"/>
              </a:ext>
            </a:extLst>
          </p:cNvPr>
          <p:cNvSpPr txBox="1"/>
          <p:nvPr/>
        </p:nvSpPr>
        <p:spPr>
          <a:xfrm>
            <a:off x="2372769" y="211438"/>
            <a:ext cx="6331960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無法分解的異物將造成污水管阻塞</a:t>
            </a:r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BF748498-7630-719E-14A7-D5179D96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pPr/>
              <a:t>33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【Durex杜蕾斯】超薄型 保險套(12入)">
            <a:extLst>
              <a:ext uri="{FF2B5EF4-FFF2-40B4-BE49-F238E27FC236}">
                <a16:creationId xmlns:a16="http://schemas.microsoft.com/office/drawing/2014/main" id="{F6C340AB-73C8-1FED-712E-E24D66AA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7" y="1588044"/>
            <a:ext cx="3249527" cy="324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蘇菲彈力貼身衛生棉－ 松果購物">
            <a:extLst>
              <a:ext uri="{FF2B5EF4-FFF2-40B4-BE49-F238E27FC236}">
                <a16:creationId xmlns:a16="http://schemas.microsoft.com/office/drawing/2014/main" id="{9F6374D6-34C2-E5D9-7057-BD2794CCB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5" b="14921"/>
          <a:stretch/>
        </p:blipFill>
        <p:spPr bwMode="auto">
          <a:xfrm>
            <a:off x="3906896" y="1285941"/>
            <a:ext cx="3429000" cy="25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幫寶適 超薄乾爽 黏貼型 M 紙尿褲/尿布 100片 x2包 彩盒箱">
            <a:extLst>
              <a:ext uri="{FF2B5EF4-FFF2-40B4-BE49-F238E27FC236}">
                <a16:creationId xmlns:a16="http://schemas.microsoft.com/office/drawing/2014/main" id="{2523888A-0218-29C4-3D9E-BC21ADCEF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4" name="Picture 10" descr="2023最新嬰兒尿布，8款人氣尿布推薦品牌，輕鬆買到好尿布！ | Kissme紙尿褲專家">
            <a:extLst>
              <a:ext uri="{FF2B5EF4-FFF2-40B4-BE49-F238E27FC236}">
                <a16:creationId xmlns:a16="http://schemas.microsoft.com/office/drawing/2014/main" id="{7020B437-2BE9-8048-F280-E06AF5710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9759" r="9643" b="8986"/>
          <a:stretch/>
        </p:blipFill>
        <p:spPr bwMode="auto">
          <a:xfrm>
            <a:off x="8494923" y="951537"/>
            <a:ext cx="2508938" cy="25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B5ED98C1-B7F5-15C1-F9F3-682E43672555}"/>
              </a:ext>
            </a:extLst>
          </p:cNvPr>
          <p:cNvSpPr txBox="1"/>
          <p:nvPr/>
        </p:nvSpPr>
        <p:spPr>
          <a:xfrm>
            <a:off x="1789126" y="446936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保險套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C5DFEC7-40C4-559D-8789-A97F380C123B}"/>
              </a:ext>
            </a:extLst>
          </p:cNvPr>
          <p:cNvSpPr txBox="1"/>
          <p:nvPr/>
        </p:nvSpPr>
        <p:spPr>
          <a:xfrm>
            <a:off x="5102723" y="368358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衛生棉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95B385B-1408-3371-7FBF-054CF1D79DDC}"/>
              </a:ext>
            </a:extLst>
          </p:cNvPr>
          <p:cNvSpPr txBox="1"/>
          <p:nvPr/>
        </p:nvSpPr>
        <p:spPr>
          <a:xfrm>
            <a:off x="4789097" y="611311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濕紙巾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2345713-550C-D502-947C-49A4C0E7EA13}"/>
              </a:ext>
            </a:extLst>
          </p:cNvPr>
          <p:cNvSpPr txBox="1"/>
          <p:nvPr/>
        </p:nvSpPr>
        <p:spPr>
          <a:xfrm>
            <a:off x="9616116" y="33696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尿布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9CB7DA9-967C-BB56-7B35-949C0B6540F6}"/>
              </a:ext>
            </a:extLst>
          </p:cNvPr>
          <p:cNvSpPr txBox="1"/>
          <p:nvPr/>
        </p:nvSpPr>
        <p:spPr>
          <a:xfrm>
            <a:off x="9661785" y="588283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1E080F-444D-4B76-987E-277B16BD28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18" t="22938" r="24521" b="6196"/>
          <a:stretch/>
        </p:blipFill>
        <p:spPr>
          <a:xfrm>
            <a:off x="497367" y="2645261"/>
            <a:ext cx="1787904" cy="1909532"/>
          </a:xfrm>
          <a:prstGeom prst="ellipse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E538653-7DCA-4606-89A9-DC3AB7BF0A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18" t="22938" r="24521" b="6196"/>
          <a:stretch/>
        </p:blipFill>
        <p:spPr>
          <a:xfrm>
            <a:off x="6096000" y="798477"/>
            <a:ext cx="1787904" cy="1909532"/>
          </a:xfrm>
          <a:prstGeom prst="ellipse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F8ED5D4-E418-41D5-8B34-9D73A9D797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18" t="22938" r="24521" b="6196"/>
          <a:stretch/>
        </p:blipFill>
        <p:spPr>
          <a:xfrm>
            <a:off x="10397887" y="1796676"/>
            <a:ext cx="1787904" cy="1909532"/>
          </a:xfrm>
          <a:prstGeom prst="ellipse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BC465CF-D45F-4120-8708-E9777A946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18" t="22938" r="24521" b="6196"/>
          <a:stretch/>
        </p:blipFill>
        <p:spPr>
          <a:xfrm>
            <a:off x="3065026" y="4434414"/>
            <a:ext cx="1787904" cy="1909532"/>
          </a:xfrm>
          <a:prstGeom prst="ellipse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F688A43-2E8D-466A-8840-3C77C87B4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18" t="22938" r="24521" b="6196"/>
          <a:stretch/>
        </p:blipFill>
        <p:spPr>
          <a:xfrm>
            <a:off x="7600971" y="4378341"/>
            <a:ext cx="1787904" cy="1909532"/>
          </a:xfrm>
          <a:prstGeom prst="ellipse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E1F23B68-A30D-4F40-B28E-9B4E858B75C5}"/>
              </a:ext>
            </a:extLst>
          </p:cNvPr>
          <p:cNvSpPr/>
          <p:nvPr/>
        </p:nvSpPr>
        <p:spPr>
          <a:xfrm>
            <a:off x="1886880" y="2551804"/>
            <a:ext cx="892358" cy="4111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FBF62BB2-C153-4850-96DF-CC861E14BE75}"/>
              </a:ext>
            </a:extLst>
          </p:cNvPr>
          <p:cNvSpPr/>
          <p:nvPr/>
        </p:nvSpPr>
        <p:spPr>
          <a:xfrm>
            <a:off x="5102723" y="1849962"/>
            <a:ext cx="993277" cy="5774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213EBDD5-6C6F-4EF0-8295-AA3ED01C44B1}"/>
              </a:ext>
            </a:extLst>
          </p:cNvPr>
          <p:cNvSpPr/>
          <p:nvPr/>
        </p:nvSpPr>
        <p:spPr>
          <a:xfrm>
            <a:off x="4731698" y="4713695"/>
            <a:ext cx="635685" cy="403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38917334-DC53-4810-96CB-5B7F1EE8005A}"/>
              </a:ext>
            </a:extLst>
          </p:cNvPr>
          <p:cNvSpPr/>
          <p:nvPr/>
        </p:nvSpPr>
        <p:spPr>
          <a:xfrm>
            <a:off x="9113707" y="1796676"/>
            <a:ext cx="790213" cy="5725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47BBEF2B-DC94-439C-8C13-EF50FB76B154}"/>
              </a:ext>
            </a:extLst>
          </p:cNvPr>
          <p:cNvSpPr/>
          <p:nvPr/>
        </p:nvSpPr>
        <p:spPr>
          <a:xfrm>
            <a:off x="9521363" y="4713694"/>
            <a:ext cx="592492" cy="4616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375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3D84A5A-9EF9-68F7-B2D7-C642B10EC7AF}"/>
              </a:ext>
            </a:extLst>
          </p:cNvPr>
          <p:cNvSpPr txBox="1"/>
          <p:nvPr/>
        </p:nvSpPr>
        <p:spPr>
          <a:xfrm>
            <a:off x="2372767" y="202473"/>
            <a:ext cx="4637633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配合裝設「油脂截流器」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D0E2BE9-0418-A762-CE46-9CA638E7A2F6}"/>
              </a:ext>
            </a:extLst>
          </p:cNvPr>
          <p:cNvSpPr txBox="1"/>
          <p:nvPr/>
        </p:nvSpPr>
        <p:spPr>
          <a:xfrm>
            <a:off x="9950044" y="5707575"/>
            <a:ext cx="885105" cy="43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63FEDF-F173-61BA-2952-E39FBC9D0FA1}"/>
              </a:ext>
            </a:extLst>
          </p:cNvPr>
          <p:cNvSpPr txBox="1"/>
          <p:nvPr/>
        </p:nvSpPr>
        <p:spPr>
          <a:xfrm>
            <a:off x="1156856" y="922052"/>
            <a:ext cx="98782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排放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高油脂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污水者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如餐廳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),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請配合裝設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「油脂截流器」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，濾除廚房排水的油脂，避免油脂產生皂化現象，造成污水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管壁結垢、堵塞不通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496AFC6-04F5-0524-9EC5-59DC5FC7C7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85" y="2367036"/>
            <a:ext cx="3562214" cy="2249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BEA2599-98D1-879B-D37A-E1E0F448E779}"/>
              </a:ext>
            </a:extLst>
          </p:cNvPr>
          <p:cNvSpPr txBox="1"/>
          <p:nvPr/>
        </p:nvSpPr>
        <p:spPr>
          <a:xfrm>
            <a:off x="9022728" y="4763146"/>
            <a:ext cx="30059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污水管，管內乾淨無阻塞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DEACF64-C2AC-FD3E-4FE4-68729BDE40A2}"/>
              </a:ext>
            </a:extLst>
          </p:cNvPr>
          <p:cNvSpPr txBox="1"/>
          <p:nvPr/>
        </p:nvSpPr>
        <p:spPr>
          <a:xfrm>
            <a:off x="1156856" y="4682001"/>
            <a:ext cx="3562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未裝設油脂截流器，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污水管受油脂殘渣阻塞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EE220AF8-89D0-658E-83C7-88881AA0FB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881" y="1982634"/>
            <a:ext cx="3562214" cy="2249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E14DB3E-BE29-91B2-7C26-10E7551544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877" y="2369149"/>
            <a:ext cx="3562213" cy="2249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663161D8-4C46-EEC3-FAC5-C2AA41E8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34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AB7948-83F0-4D84-A7C5-940DE21560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60" y="4243843"/>
            <a:ext cx="3175024" cy="2385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78D9711-90CF-49C2-BFA3-B78F694913CE}"/>
              </a:ext>
            </a:extLst>
          </p:cNvPr>
          <p:cNvSpPr txBox="1"/>
          <p:nvPr/>
        </p:nvSpPr>
        <p:spPr>
          <a:xfrm>
            <a:off x="5184157" y="6138802"/>
            <a:ext cx="19800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裝設油脂截流器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1B5048B7-F4BA-4CE0-8624-EC15265ACD0E}"/>
              </a:ext>
            </a:extLst>
          </p:cNvPr>
          <p:cNvSpPr/>
          <p:nvPr/>
        </p:nvSpPr>
        <p:spPr>
          <a:xfrm>
            <a:off x="5349896" y="2490806"/>
            <a:ext cx="914401" cy="5929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107F232C-4297-48DD-8BA0-001F249270A5}"/>
              </a:ext>
            </a:extLst>
          </p:cNvPr>
          <p:cNvSpPr/>
          <p:nvPr/>
        </p:nvSpPr>
        <p:spPr>
          <a:xfrm>
            <a:off x="6319935" y="2704211"/>
            <a:ext cx="2296164" cy="348402"/>
          </a:xfrm>
          <a:prstGeom prst="right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7CDCA2AE-62A9-41DD-AFD5-65C4AAF9CAF0}"/>
              </a:ext>
            </a:extLst>
          </p:cNvPr>
          <p:cNvSpPr/>
          <p:nvPr/>
        </p:nvSpPr>
        <p:spPr>
          <a:xfrm>
            <a:off x="5716970" y="3091184"/>
            <a:ext cx="914401" cy="933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34E78366-A183-4BA8-B37F-29F6487733BB}"/>
              </a:ext>
            </a:extLst>
          </p:cNvPr>
          <p:cNvSpPr/>
          <p:nvPr/>
        </p:nvSpPr>
        <p:spPr>
          <a:xfrm rot="5400000">
            <a:off x="5848044" y="4419563"/>
            <a:ext cx="707887" cy="348402"/>
          </a:xfrm>
          <a:prstGeom prst="rightArrow">
            <a:avLst>
              <a:gd name="adj1" fmla="val 55146"/>
              <a:gd name="adj2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066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F2B9DB-6CCC-4753-B91C-46EAA50A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6557" y="6364301"/>
            <a:ext cx="2743200" cy="365125"/>
          </a:xfrm>
        </p:spPr>
        <p:txBody>
          <a:bodyPr/>
          <a:lstStyle/>
          <a:p>
            <a:fld id="{55E00AA8-9A88-433B-9E1D-6BFF4FCCEF7A}" type="slidenum">
              <a:rPr lang="zh-TW" altLang="en-US" sz="3200" b="1" smtClean="0"/>
              <a:t>35</a:t>
            </a:fld>
            <a:endParaRPr lang="zh-TW" altLang="en-US" sz="3200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90" y="218169"/>
            <a:ext cx="6866667" cy="75238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132" y="970550"/>
            <a:ext cx="9695238" cy="9809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1502"/>
            <a:ext cx="12095017" cy="42497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593" y="6322930"/>
            <a:ext cx="6666667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7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F2B9DB-6CCC-4753-B91C-46EAA50A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6557" y="6364301"/>
            <a:ext cx="2743200" cy="365125"/>
          </a:xfrm>
        </p:spPr>
        <p:txBody>
          <a:bodyPr/>
          <a:lstStyle/>
          <a:p>
            <a:fld id="{55E00AA8-9A88-433B-9E1D-6BFF4FCCEF7A}" type="slidenum">
              <a:rPr lang="zh-TW" altLang="en-US" sz="3200" b="1" smtClean="0"/>
              <a:t>36</a:t>
            </a:fld>
            <a:endParaRPr lang="zh-TW" altLang="en-US" sz="3200" b="1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2437EC-7B25-40DD-8E4D-B7CA8B314477}"/>
              </a:ext>
            </a:extLst>
          </p:cNvPr>
          <p:cNvSpPr txBox="1"/>
          <p:nvPr/>
        </p:nvSpPr>
        <p:spPr>
          <a:xfrm>
            <a:off x="2359021" y="237927"/>
            <a:ext cx="4637633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相關資訊連結</a:t>
            </a:r>
            <a:r>
              <a:rPr lang="en-US" altLang="zh-TW" dirty="0">
                <a:solidFill>
                  <a:schemeClr val="bg1"/>
                </a:solidFill>
              </a:rPr>
              <a:t>QRCOD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614B923-4239-4931-9AF1-35F655769833}"/>
              </a:ext>
            </a:extLst>
          </p:cNvPr>
          <p:cNvGrpSpPr/>
          <p:nvPr/>
        </p:nvGrpSpPr>
        <p:grpSpPr>
          <a:xfrm>
            <a:off x="6996654" y="2711428"/>
            <a:ext cx="5173103" cy="2054868"/>
            <a:chOff x="1632374" y="942724"/>
            <a:chExt cx="5173103" cy="2054868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71DD6E5-8FC2-4CE2-9716-5185CE04C4A3}"/>
                </a:ext>
              </a:extLst>
            </p:cNvPr>
            <p:cNvSpPr/>
            <p:nvPr/>
          </p:nvSpPr>
          <p:spPr>
            <a:xfrm>
              <a:off x="4136032" y="2521804"/>
              <a:ext cx="266944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桃園市政府水務局網頁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B8E5139-83A4-4091-B7A5-023CEF0BC2E8}"/>
                </a:ext>
              </a:extLst>
            </p:cNvPr>
            <p:cNvSpPr/>
            <p:nvPr/>
          </p:nvSpPr>
          <p:spPr>
            <a:xfrm>
              <a:off x="2667623" y="2474372"/>
              <a:ext cx="170969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埔頂環保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股份有限公司官網</a:t>
              </a:r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1293916-764F-47C5-84AF-AF979B13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818" y="999427"/>
              <a:ext cx="1499874" cy="1499874"/>
            </a:xfrm>
            <a:prstGeom prst="rect">
              <a:avLst/>
            </a:prstGeom>
          </p:spPr>
        </p:pic>
        <p:sp>
          <p:nvSpPr>
            <p:cNvPr id="24" name="圖說文字: 向右箭號 23">
              <a:extLst>
                <a:ext uri="{FF2B5EF4-FFF2-40B4-BE49-F238E27FC236}">
                  <a16:creationId xmlns:a16="http://schemas.microsoft.com/office/drawing/2014/main" id="{AFBFE571-6743-40C2-A2E4-AE70E9DB9371}"/>
                </a:ext>
              </a:extLst>
            </p:cNvPr>
            <p:cNvSpPr/>
            <p:nvPr/>
          </p:nvSpPr>
          <p:spPr>
            <a:xfrm>
              <a:off x="1632374" y="942724"/>
              <a:ext cx="838985" cy="1763239"/>
            </a:xfrm>
            <a:prstGeom prst="rightArrowCallout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rgbClr val="232A31"/>
                  </a:solidFill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宣導網頁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958BB15-FEDE-4EEC-AC9B-FF64259462F1}"/>
              </a:ext>
            </a:extLst>
          </p:cNvPr>
          <p:cNvGrpSpPr/>
          <p:nvPr/>
        </p:nvGrpSpPr>
        <p:grpSpPr>
          <a:xfrm>
            <a:off x="368336" y="1708912"/>
            <a:ext cx="6554538" cy="4283449"/>
            <a:chOff x="1449138" y="2326392"/>
            <a:chExt cx="6554538" cy="428344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5F196A5-85E4-4ECF-BAB7-442F6D3D996E}"/>
                </a:ext>
              </a:extLst>
            </p:cNvPr>
            <p:cNvSpPr/>
            <p:nvPr/>
          </p:nvSpPr>
          <p:spPr>
            <a:xfrm>
              <a:off x="5851979" y="5901955"/>
              <a:ext cx="215169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連結到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仁</a:t>
              </a:r>
              <a:r>
                <a:rPr lang="zh-TW" altLang="en-US" sz="2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和</a:t>
              </a:r>
              <a:r>
                <a:rPr lang="zh-TW" altLang="en-US" sz="2000" b="1" kern="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里</a:t>
              </a:r>
              <a:r>
                <a:rPr lang="zh-TW" altLang="en-US" sz="2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簡報</a:t>
              </a:r>
              <a:r>
                <a:rPr lang="en-US" altLang="zh-TW" sz="2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99501A1-C96A-4A68-A0E1-C2D39254C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751" y="4281839"/>
              <a:ext cx="1606877" cy="1606877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36C660F-3BDC-4D2D-9F45-ACC44C83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8142" y="2326392"/>
              <a:ext cx="1518225" cy="1430466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9740E352-9290-458D-9281-65126AAF259E}"/>
                </a:ext>
              </a:extLst>
            </p:cNvPr>
            <p:cNvSpPr txBox="1"/>
            <p:nvPr/>
          </p:nvSpPr>
          <p:spPr>
            <a:xfrm>
              <a:off x="2642568" y="3841772"/>
              <a:ext cx="12893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大樓改管</a:t>
              </a: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0760070D-56B8-46F8-AC12-AB0C7A9D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6573" y="2327310"/>
              <a:ext cx="1523354" cy="1495990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93C009B-017E-422E-A1EE-07F8A933E871}"/>
                </a:ext>
              </a:extLst>
            </p:cNvPr>
            <p:cNvSpPr txBox="1"/>
            <p:nvPr/>
          </p:nvSpPr>
          <p:spPr>
            <a:xfrm>
              <a:off x="5979563" y="3841772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TW" altLang="en-US" sz="2000" b="1" kern="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後巷用戶接管</a:t>
              </a: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83D3D453-219C-40D6-AFBE-EB1F71277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8167" y="4260354"/>
              <a:ext cx="1606877" cy="1533419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C1F11A5-BD87-4C7D-8A65-CF503F0B90FF}"/>
                </a:ext>
              </a:extLst>
            </p:cNvPr>
            <p:cNvSpPr txBox="1"/>
            <p:nvPr/>
          </p:nvSpPr>
          <p:spPr>
            <a:xfrm>
              <a:off x="2566162" y="5823518"/>
              <a:ext cx="15897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打造美好</a:t>
              </a:r>
              <a:endParaRPr kumimoji="1"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kumimoji="1"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想「巷」</a:t>
              </a:r>
              <a:r>
                <a:rPr kumimoji="1"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kumimoji="1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97A40C7-9400-43D5-8A9E-71F6EDD8AEE7}"/>
                </a:ext>
              </a:extLst>
            </p:cNvPr>
            <p:cNvSpPr txBox="1"/>
            <p:nvPr/>
          </p:nvSpPr>
          <p:spPr>
            <a:xfrm>
              <a:off x="4238189" y="3805006"/>
              <a:ext cx="1589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後巷美化</a:t>
              </a:r>
            </a:p>
          </p:txBody>
        </p:sp>
        <p:pic>
          <p:nvPicPr>
            <p:cNvPr id="19" name="內容版面配置區 13">
              <a:extLst>
                <a:ext uri="{FF2B5EF4-FFF2-40B4-BE49-F238E27FC236}">
                  <a16:creationId xmlns:a16="http://schemas.microsoft.com/office/drawing/2014/main" id="{D9E154F6-B63C-4807-9DC8-C31E97713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2977" y="2326392"/>
              <a:ext cx="1603008" cy="1477633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F8F1C58D-C22F-4A29-8151-CABA4D72B268}"/>
                </a:ext>
              </a:extLst>
            </p:cNvPr>
            <p:cNvSpPr txBox="1"/>
            <p:nvPr/>
          </p:nvSpPr>
          <p:spPr>
            <a:xfrm>
              <a:off x="4288904" y="5832754"/>
              <a:ext cx="17876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algn="ctr">
                <a:defRPr sz="2000" b="1" ker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塞管了怎辦</a:t>
              </a:r>
              <a:r>
                <a:rPr lang="en-US" altLang="zh-TW" dirty="0"/>
                <a:t>!?</a:t>
              </a:r>
            </a:p>
            <a:p>
              <a:r>
                <a:rPr lang="zh-TW" altLang="en-US" dirty="0"/>
                <a:t>阿侖 通管大師</a:t>
              </a: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442C149-50BE-482D-B598-6A522BC9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3697" y="4289714"/>
              <a:ext cx="1523194" cy="1523194"/>
            </a:xfrm>
            <a:prstGeom prst="rect">
              <a:avLst/>
            </a:prstGeom>
          </p:spPr>
        </p:pic>
        <p:sp>
          <p:nvSpPr>
            <p:cNvPr id="26" name="圖說文字: 向右箭號 25">
              <a:extLst>
                <a:ext uri="{FF2B5EF4-FFF2-40B4-BE49-F238E27FC236}">
                  <a16:creationId xmlns:a16="http://schemas.microsoft.com/office/drawing/2014/main" id="{3AA7017C-CA0C-4235-B9C7-9D9B24DD31DD}"/>
                </a:ext>
              </a:extLst>
            </p:cNvPr>
            <p:cNvSpPr/>
            <p:nvPr/>
          </p:nvSpPr>
          <p:spPr>
            <a:xfrm>
              <a:off x="1449138" y="3123646"/>
              <a:ext cx="882740" cy="1763239"/>
            </a:xfrm>
            <a:prstGeom prst="rightArrowCallout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rgbClr val="232A31"/>
                  </a:solidFill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宣</a:t>
              </a:r>
              <a:endParaRPr lang="en-US" altLang="zh-TW" sz="2400" b="1" dirty="0">
                <a:solidFill>
                  <a:srgbClr val="232A31"/>
                </a:solidFill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rgbClr val="232A31"/>
                  </a:solidFill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導</a:t>
              </a:r>
              <a:endParaRPr lang="en-US" altLang="zh-TW" sz="2400" b="1" dirty="0">
                <a:solidFill>
                  <a:srgbClr val="232A31"/>
                </a:solidFill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rgbClr val="232A31"/>
                  </a:solidFill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資</a:t>
              </a:r>
              <a:endParaRPr lang="en-US" altLang="zh-TW" sz="2400" b="1" dirty="0">
                <a:solidFill>
                  <a:srgbClr val="232A31"/>
                </a:solidFill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rgbClr val="232A31"/>
                  </a:solidFill>
                  <a:highlight>
                    <a:srgbClr val="FFFFFF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訊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2066" y="2728528"/>
            <a:ext cx="1579080" cy="157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8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群組 39">
            <a:extLst>
              <a:ext uri="{FF2B5EF4-FFF2-40B4-BE49-F238E27FC236}">
                <a16:creationId xmlns:a16="http://schemas.microsoft.com/office/drawing/2014/main" id="{B1A96E1F-BB62-F0EA-057C-A946B68065A8}"/>
              </a:ext>
            </a:extLst>
          </p:cNvPr>
          <p:cNvGrpSpPr/>
          <p:nvPr/>
        </p:nvGrpSpPr>
        <p:grpSpPr>
          <a:xfrm>
            <a:off x="211512" y="179762"/>
            <a:ext cx="11402281" cy="6588952"/>
            <a:chOff x="211512" y="179762"/>
            <a:chExt cx="11402281" cy="6588952"/>
          </a:xfrm>
          <a:solidFill>
            <a:schemeClr val="bg1"/>
          </a:solidFill>
        </p:grpSpPr>
        <p:sp>
          <p:nvSpPr>
            <p:cNvPr id="4" name="矩形 3"/>
            <p:cNvSpPr/>
            <p:nvPr/>
          </p:nvSpPr>
          <p:spPr>
            <a:xfrm>
              <a:off x="3083808" y="1350466"/>
              <a:ext cx="2210764" cy="532436"/>
            </a:xfrm>
            <a:prstGeom prst="rect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725256" y="1350466"/>
              <a:ext cx="231493" cy="532436"/>
            </a:xfrm>
            <a:prstGeom prst="rect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20B1B15-F849-1E76-82D6-74DA65A1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3873" y="840970"/>
              <a:ext cx="2353568" cy="1552301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sp>
          <p:nvSpPr>
            <p:cNvPr id="9" name="副標題 6"/>
            <p:cNvSpPr txBox="1">
              <a:spLocks/>
            </p:cNvSpPr>
            <p:nvPr/>
          </p:nvSpPr>
          <p:spPr>
            <a:xfrm>
              <a:off x="3558771" y="179762"/>
              <a:ext cx="4572000" cy="594057"/>
            </a:xfrm>
            <a:prstGeom prst="rect">
              <a:avLst/>
            </a:prstGeom>
            <a:grpFill/>
          </p:spPr>
          <p:txBody>
            <a:bodyPr>
              <a:noAutofit/>
            </a:bodyPr>
            <a:lstStyle>
              <a:lvl1pPr marL="273050" indent="-2730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7F8FA9"/>
                </a:buClr>
                <a:buSzPct val="95000"/>
                <a:buFont typeface="Wingdings 2" pitchFamily="18" charset="2"/>
                <a:buChar char=""/>
                <a:defRPr sz="2600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1pPr>
              <a:lvl2pPr marL="639763" indent="-2460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Char char=""/>
                <a:defRPr sz="2400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2pPr>
              <a:lvl3pPr marL="914400" indent="-2460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 2" pitchFamily="18" charset="2"/>
                <a:buChar char=""/>
                <a:defRPr sz="2100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3pPr>
              <a:lvl4pPr marL="1187450" indent="-2095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7F8FA9"/>
                </a:buClr>
                <a:buSzPct val="65000"/>
                <a:buFont typeface="Wingdings 2" pitchFamily="18" charset="2"/>
                <a:buChar char=""/>
                <a:defRPr sz="2000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4pPr>
              <a:lvl5pPr marL="1462088" indent="-2095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4A66AC"/>
                </a:buClr>
                <a:buSzPct val="65000"/>
                <a:buFont typeface="Wingdings 2" pitchFamily="18" charset="2"/>
                <a:buChar char=""/>
                <a:defRPr sz="2000" kern="1200">
                  <a:solidFill>
                    <a:schemeClr val="tx1"/>
                  </a:solidFill>
                  <a:latin typeface="+mj-ea"/>
                  <a:ea typeface="+mj-ea"/>
                  <a:cs typeface="+mn-cs"/>
                </a:defRPr>
              </a:lvl5pPr>
              <a:lvl6pPr marL="1737360" indent="-210312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TW" sz="2540" b="1" dirty="0">
                  <a:solidFill>
                    <a:srgbClr val="00B0F0"/>
                  </a:solidFill>
                  <a:effectLst>
                    <a:reflection blurRad="6350" stA="60000" endA="900" endPos="58000" dir="5400000" sy="-100000" algn="bl" rotWithShape="0"/>
                  </a:effectLst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Thanks for Your Attention!</a:t>
              </a:r>
              <a:endParaRPr lang="zh-TW" altLang="en-US" sz="2540" b="1" dirty="0"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2F8FC42F-D725-84B5-497E-C5FEEB557440}"/>
                </a:ext>
              </a:extLst>
            </p:cNvPr>
            <p:cNvSpPr txBox="1"/>
            <p:nvPr/>
          </p:nvSpPr>
          <p:spPr>
            <a:xfrm>
              <a:off x="3110565" y="2375866"/>
              <a:ext cx="2353567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埔頂水資源回收中心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E43D95A-443F-D8CE-50C6-F13716F41166}"/>
                </a:ext>
              </a:extLst>
            </p:cNvPr>
            <p:cNvSpPr txBox="1"/>
            <p:nvPr/>
          </p:nvSpPr>
          <p:spPr>
            <a:xfrm>
              <a:off x="211512" y="2381307"/>
              <a:ext cx="2872296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桃園北區水資源回收中心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78EFEE68-F71A-E496-1554-BFF7FA406233}"/>
                </a:ext>
              </a:extLst>
            </p:cNvPr>
            <p:cNvSpPr txBox="1"/>
            <p:nvPr/>
          </p:nvSpPr>
          <p:spPr>
            <a:xfrm>
              <a:off x="8870593" y="6399382"/>
              <a:ext cx="274320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龜山水資源回收中心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59D02B87-068C-5B64-8FFC-C674FD033016}"/>
                </a:ext>
              </a:extLst>
            </p:cNvPr>
            <p:cNvSpPr txBox="1"/>
            <p:nvPr/>
          </p:nvSpPr>
          <p:spPr>
            <a:xfrm>
              <a:off x="377468" y="4418530"/>
              <a:ext cx="2494240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大溪水資源回收中心</a:t>
              </a:r>
              <a:endParaRPr lang="zh-TW" altLang="en-US" b="1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E5BDFD3-F1F8-4F19-B356-FFE7AC7D6005}"/>
                </a:ext>
              </a:extLst>
            </p:cNvPr>
            <p:cNvSpPr txBox="1"/>
            <p:nvPr/>
          </p:nvSpPr>
          <p:spPr>
            <a:xfrm>
              <a:off x="377467" y="6399382"/>
              <a:ext cx="2494239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石門水資源回收中心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5C095FB-84D0-AF15-5B66-5A3635978D4E}"/>
                </a:ext>
              </a:extLst>
            </p:cNvPr>
            <p:cNvSpPr txBox="1"/>
            <p:nvPr/>
          </p:nvSpPr>
          <p:spPr>
            <a:xfrm>
              <a:off x="8905155" y="4418530"/>
              <a:ext cx="2669132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復興水資源回收中心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9EA87435-FF3B-7F13-A69F-8819EAF31BEE}"/>
                </a:ext>
              </a:extLst>
            </p:cNvPr>
            <p:cNvSpPr txBox="1"/>
            <p:nvPr/>
          </p:nvSpPr>
          <p:spPr>
            <a:xfrm>
              <a:off x="3151878" y="4418530"/>
              <a:ext cx="2247312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三民水資源回收中心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45B3A473-EB53-1AFF-4606-21063FBBC711}"/>
                </a:ext>
              </a:extLst>
            </p:cNvPr>
            <p:cNvSpPr txBox="1"/>
            <p:nvPr/>
          </p:nvSpPr>
          <p:spPr>
            <a:xfrm>
              <a:off x="5844771" y="4418530"/>
              <a:ext cx="265102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楊梅水資源回收中心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BD4BDEA-2D49-3FB9-BC4B-3B67AF435CBB}"/>
                </a:ext>
              </a:extLst>
            </p:cNvPr>
            <p:cNvSpPr txBox="1"/>
            <p:nvPr/>
          </p:nvSpPr>
          <p:spPr>
            <a:xfrm>
              <a:off x="8911687" y="2381307"/>
              <a:ext cx="2702105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文青水園水資源回收中心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2876D113-45DD-77CB-3780-A20E25F7BEFC}"/>
                </a:ext>
              </a:extLst>
            </p:cNvPr>
            <p:cNvSpPr txBox="1"/>
            <p:nvPr/>
          </p:nvSpPr>
          <p:spPr>
            <a:xfrm>
              <a:off x="5854193" y="6399382"/>
              <a:ext cx="2641599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義盛水資源回收中心</a:t>
              </a:r>
              <a:endParaRPr lang="zh-TW" altLang="en-US" b="1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2A5D185-3B70-C40B-6DBC-4A6CBBE2A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70" y="840970"/>
              <a:ext cx="2503176" cy="1552301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061F7E1-C85B-8695-1C88-C18E49427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5154" y="4824235"/>
              <a:ext cx="2641600" cy="1559831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1028" name="Picture 4" descr="大溪水資源中心空照圖：俯瞰大溪污水下水道系統的心臟">
              <a:extLst>
                <a:ext uri="{FF2B5EF4-FFF2-40B4-BE49-F238E27FC236}">
                  <a16:creationId xmlns:a16="http://schemas.microsoft.com/office/drawing/2014/main" id="{AFB78E31-46CE-D016-C2F6-D4FAF5B59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32" y="2809256"/>
              <a:ext cx="2503176" cy="1606239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66AE5C3-281B-1FC8-096C-C6B59BAD1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532" y="4824235"/>
              <a:ext cx="2503175" cy="1597281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CF40C8F6-552B-CC64-8019-6F6C7C1B3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5154" y="2824456"/>
              <a:ext cx="2669132" cy="1577613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37E792AF-FA48-913D-455A-2EF5D9339CF5}"/>
                </a:ext>
              </a:extLst>
            </p:cNvPr>
            <p:cNvSpPr txBox="1"/>
            <p:nvPr/>
          </p:nvSpPr>
          <p:spPr>
            <a:xfrm>
              <a:off x="5773773" y="2407029"/>
              <a:ext cx="2702105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中壢水資源回收中心</a:t>
              </a: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2CEA2F85-1B37-5571-484D-30081308D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5003" y="2841986"/>
              <a:ext cx="2282297" cy="1573509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4162E3F-5536-102E-14D1-14DEAA3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6661" y="2832347"/>
              <a:ext cx="2669132" cy="1597281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CBF19170-C8F0-59FB-C218-5964B2B91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890" y="836897"/>
              <a:ext cx="2749902" cy="1544410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93BD81D2-8680-23A3-9449-A927204BF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0198" y="836897"/>
              <a:ext cx="2705594" cy="1552301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1639385E-49A9-75DD-60A1-704DA523D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6581" y="4824235"/>
              <a:ext cx="2393633" cy="1602357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D56A4D38-8BFA-80D0-0D1F-132ADBD9A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4192" y="4824235"/>
              <a:ext cx="2641600" cy="1592869"/>
            </a:xfrm>
            <a:prstGeom prst="rect">
              <a:avLst/>
            </a:prstGeom>
            <a:grpFill/>
            <a:effectLst>
              <a:softEdge rad="63500"/>
            </a:effectLst>
          </p:spPr>
        </p:pic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88DE9765-349F-AF6A-E3EB-F2FB957C38F3}"/>
                </a:ext>
              </a:extLst>
            </p:cNvPr>
            <p:cNvSpPr txBox="1"/>
            <p:nvPr/>
          </p:nvSpPr>
          <p:spPr>
            <a:xfrm>
              <a:off x="3208943" y="6389105"/>
              <a:ext cx="2364908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羅浮水資源回收中心</a:t>
              </a:r>
              <a:endParaRPr lang="zh-TW" altLang="en-US" b="1" dirty="0"/>
            </a:p>
          </p:txBody>
        </p:sp>
      </p:grp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39E78C0F-633B-0B4A-E828-971B640D6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0971" y="6356350"/>
            <a:ext cx="602363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 i="1">
                <a:solidFill>
                  <a:schemeClr val="tx1"/>
                </a:solidFill>
              </a:rPr>
              <a:pPr/>
              <a:t>37</a:t>
            </a:fld>
            <a:endParaRPr lang="zh-TW" altLang="en-US" sz="3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8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921B564-132E-4992-8204-EA97EF98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55" y="927175"/>
            <a:ext cx="9680903" cy="991243"/>
          </a:xfrm>
        </p:spPr>
        <p:txBody>
          <a:bodyPr>
            <a:normAutofit lnSpcReduction="10000"/>
          </a:bodyPr>
          <a:lstStyle/>
          <a:p>
            <a:pPr indent="0">
              <a:lnSpc>
                <a:spcPct val="110000"/>
              </a:lnSpc>
              <a:buNone/>
            </a:pPr>
            <a:r>
              <a:rPr lang="zh-TW" altLang="en-US" dirty="0">
                <a:solidFill>
                  <a:schemeClr val="tx1"/>
                </a:solidFill>
              </a:rPr>
              <a:t>桃園市約有</a:t>
            </a:r>
            <a:r>
              <a:rPr lang="en-US" altLang="zh-TW" dirty="0">
                <a:solidFill>
                  <a:srgbClr val="0000FF"/>
                </a:solidFill>
              </a:rPr>
              <a:t>87.5</a:t>
            </a:r>
            <a:r>
              <a:rPr lang="zh-TW" altLang="en-US" dirty="0">
                <a:solidFill>
                  <a:srgbClr val="0000FF"/>
                </a:solidFill>
              </a:rPr>
              <a:t>萬戶家庭</a:t>
            </a:r>
            <a:r>
              <a:rPr lang="zh-TW" altLang="en-US" dirty="0">
                <a:solidFill>
                  <a:schemeClr val="tx1"/>
                </a:solidFill>
              </a:rPr>
              <a:t>、每日約排放</a:t>
            </a:r>
            <a:r>
              <a:rPr lang="en-US" altLang="zh-TW" dirty="0">
                <a:solidFill>
                  <a:srgbClr val="0000FF"/>
                </a:solidFill>
              </a:rPr>
              <a:t>44</a:t>
            </a:r>
            <a:r>
              <a:rPr lang="zh-TW" altLang="en-US" dirty="0">
                <a:solidFill>
                  <a:srgbClr val="0000FF"/>
                </a:solidFill>
              </a:rPr>
              <a:t>萬噸的</a:t>
            </a:r>
            <a:r>
              <a:rPr lang="zh-TW" altLang="en-US" dirty="0">
                <a:solidFill>
                  <a:schemeClr val="tx1"/>
                </a:solidFill>
              </a:rPr>
              <a:t>生活污水，如果未經處理排入河川，將導致河水發黑、冒泡、發臭。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5BD2135-7D35-4160-85D3-CDE9705A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355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4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2B56CB-F341-42BD-AD23-925B10A5E34A}"/>
              </a:ext>
            </a:extLst>
          </p:cNvPr>
          <p:cNvSpPr txBox="1"/>
          <p:nvPr/>
        </p:nvSpPr>
        <p:spPr>
          <a:xfrm>
            <a:off x="2499730" y="290292"/>
            <a:ext cx="1955729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河川惡臭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F821EF4-0CF2-7595-806F-60C059291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12" y="1928660"/>
            <a:ext cx="4731488" cy="418922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58CBB81C-681D-4478-3E91-0BEE6C511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430" y="1970527"/>
            <a:ext cx="4570873" cy="41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921B564-132E-4992-8204-EA97EF98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56" y="893728"/>
            <a:ext cx="10870064" cy="1437827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tx1"/>
                </a:solidFill>
              </a:rPr>
              <a:t>1.</a:t>
            </a:r>
            <a:r>
              <a:rPr lang="zh-TW" altLang="en-US" dirty="0">
                <a:solidFill>
                  <a:srgbClr val="0000FF"/>
                </a:solidFill>
              </a:rPr>
              <a:t>後巷化糞池    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>
                <a:solidFill>
                  <a:schemeClr val="tx1"/>
                </a:solidFill>
              </a:rPr>
              <a:t>沒有定期清理，散發沼氣惡臭。</a:t>
            </a:r>
            <a:endParaRPr lang="en-US" altLang="zh-TW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tx1"/>
                </a:solidFill>
              </a:rPr>
              <a:t>2.</a:t>
            </a:r>
            <a:r>
              <a:rPr lang="zh-TW" altLang="en-US" dirty="0">
                <a:solidFill>
                  <a:srgbClr val="0000FF"/>
                </a:solidFill>
              </a:rPr>
              <a:t>後巷增建物    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>
                <a:solidFill>
                  <a:schemeClr val="tx1"/>
                </a:solidFill>
              </a:rPr>
              <a:t>造成環境陰暗、髒亂、孳生蚊、蠅、蟑螂、老鼠。</a:t>
            </a:r>
            <a:endParaRPr lang="en-US" altLang="zh-TW" dirty="0">
              <a:solidFill>
                <a:schemeClr val="tx1"/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tx1"/>
                </a:solidFill>
              </a:rPr>
              <a:t>3.</a:t>
            </a:r>
            <a:r>
              <a:rPr lang="zh-TW" altLang="en-US" dirty="0">
                <a:solidFill>
                  <a:srgbClr val="0000FF"/>
                </a:solidFill>
              </a:rPr>
              <a:t>後巷排水不良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>
                <a:solidFill>
                  <a:schemeClr val="tx1"/>
                </a:solidFill>
              </a:rPr>
              <a:t>導致積水潮濕散發陣陣霉味。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5BD2135-7D35-4160-85D3-CDE9705A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355" y="635635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5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2B56CB-F341-42BD-AD23-925B10A5E34A}"/>
              </a:ext>
            </a:extLst>
          </p:cNvPr>
          <p:cNvSpPr txBox="1"/>
          <p:nvPr/>
        </p:nvSpPr>
        <p:spPr>
          <a:xfrm>
            <a:off x="2351949" y="218393"/>
            <a:ext cx="2659322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後巷髒亂惡臭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A305AD9-691C-1D8D-26ED-D35AB9B52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032" y="2512674"/>
            <a:ext cx="3706988" cy="364389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8DB3C88-6C75-4C2A-9C68-C8A63155A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319" y="2512674"/>
            <a:ext cx="3808342" cy="36695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B60B732-CC06-AF43-4050-3C7C14F46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4" y="2512673"/>
            <a:ext cx="3689885" cy="36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5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6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3523606" y="2666702"/>
            <a:ext cx="6033343" cy="714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貳、問題改善</a:t>
            </a:r>
          </a:p>
        </p:txBody>
      </p:sp>
    </p:spTree>
    <p:extLst>
      <p:ext uri="{BB962C8B-B14F-4D97-AF65-F5344CB8AC3E}">
        <p14:creationId xmlns:p14="http://schemas.microsoft.com/office/powerpoint/2010/main" val="364195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9354063" y="6361475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7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9A340DC-0390-6444-52F9-A379EB05EAE7}"/>
              </a:ext>
            </a:extLst>
          </p:cNvPr>
          <p:cNvSpPr txBox="1">
            <a:spLocks/>
          </p:cNvSpPr>
          <p:nvPr/>
        </p:nvSpPr>
        <p:spPr>
          <a:xfrm>
            <a:off x="8843218" y="6361475"/>
            <a:ext cx="21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84CB74-A55E-7147-8750-455ACB87678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900A08A-E341-4FF6-876B-AE30E3533E1F}"/>
              </a:ext>
            </a:extLst>
          </p:cNvPr>
          <p:cNvSpPr/>
          <p:nvPr/>
        </p:nvSpPr>
        <p:spPr>
          <a:xfrm>
            <a:off x="2330731" y="248498"/>
            <a:ext cx="5614055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rPr>
              <a:t>污水下水道系統大幅改善問題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819C23-02FA-4D1E-B60D-6E23E0FB300D}"/>
              </a:ext>
            </a:extLst>
          </p:cNvPr>
          <p:cNvSpPr/>
          <p:nvPr/>
        </p:nvSpPr>
        <p:spPr>
          <a:xfrm>
            <a:off x="1022119" y="956575"/>
            <a:ext cx="110356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推動污水下水道系統建設，污染的河川可恢復原來的生態，後巷變得整潔明亮。 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A41A4E2-6835-4678-A08F-22487409FBBB}"/>
              </a:ext>
            </a:extLst>
          </p:cNvPr>
          <p:cNvGrpSpPr/>
          <p:nvPr/>
        </p:nvGrpSpPr>
        <p:grpSpPr>
          <a:xfrm>
            <a:off x="481665" y="2856454"/>
            <a:ext cx="11615598" cy="3753049"/>
            <a:chOff x="338179" y="2884931"/>
            <a:chExt cx="11615598" cy="3753049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912E35E5-0509-4D04-9384-C1D618953EF7}"/>
                </a:ext>
              </a:extLst>
            </p:cNvPr>
            <p:cNvGrpSpPr/>
            <p:nvPr/>
          </p:nvGrpSpPr>
          <p:grpSpPr>
            <a:xfrm>
              <a:off x="2712411" y="2884931"/>
              <a:ext cx="9241366" cy="3285066"/>
              <a:chOff x="1475317" y="3082541"/>
              <a:chExt cx="9241366" cy="3285066"/>
            </a:xfrm>
          </p:grpSpPr>
          <p:pic>
            <p:nvPicPr>
              <p:cNvPr id="28" name="圖片 27" descr="一張含有 螢幕擷取畫面, 房子, 文字 的圖片&#10;&#10;自動產生的描述">
                <a:extLst>
                  <a:ext uri="{FF2B5EF4-FFF2-40B4-BE49-F238E27FC236}">
                    <a16:creationId xmlns:a16="http://schemas.microsoft.com/office/drawing/2014/main" id="{B85DB227-D9C2-4E99-B27A-E642D4917D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4806"/>
              <a:stretch/>
            </p:blipFill>
            <p:spPr>
              <a:xfrm>
                <a:off x="1475317" y="3429000"/>
                <a:ext cx="9241366" cy="2938607"/>
              </a:xfrm>
              <a:prstGeom prst="rect">
                <a:avLst/>
              </a:prstGeom>
            </p:spPr>
          </p:pic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3F2F769-2D75-4213-AC2A-41125878EAE2}"/>
                  </a:ext>
                </a:extLst>
              </p:cNvPr>
              <p:cNvSpPr/>
              <p:nvPr/>
            </p:nvSpPr>
            <p:spPr>
              <a:xfrm>
                <a:off x="7501467" y="3082541"/>
                <a:ext cx="3215216" cy="1185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pic>
          <p:nvPicPr>
            <p:cNvPr id="14" name="圖片 13" descr="一張含有 螢幕擷取畫面, 房子, 文字 的圖片&#10;&#10;自動產生的描述">
              <a:extLst>
                <a:ext uri="{FF2B5EF4-FFF2-40B4-BE49-F238E27FC236}">
                  <a16:creationId xmlns:a16="http://schemas.microsoft.com/office/drawing/2014/main" id="{5A80CC0A-2246-4CE5-8BFC-8B9EC7DAF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9442" b="24806"/>
            <a:stretch/>
          </p:blipFill>
          <p:spPr>
            <a:xfrm>
              <a:off x="338179" y="3231389"/>
              <a:ext cx="2823967" cy="2938607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F22415F-BE71-4ED6-8527-49AA74818A87}"/>
                </a:ext>
              </a:extLst>
            </p:cNvPr>
            <p:cNvSpPr/>
            <p:nvPr/>
          </p:nvSpPr>
          <p:spPr>
            <a:xfrm rot="16200000">
              <a:off x="1669085" y="5430976"/>
              <a:ext cx="391887" cy="17417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F7C4662-DDEC-42BC-9820-73F2680342C5}"/>
                </a:ext>
              </a:extLst>
            </p:cNvPr>
            <p:cNvSpPr/>
            <p:nvPr/>
          </p:nvSpPr>
          <p:spPr>
            <a:xfrm rot="16200000">
              <a:off x="4043318" y="5430976"/>
              <a:ext cx="391887" cy="17417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67AAE36-C381-489E-8FBA-47A8DF4F9099}"/>
                </a:ext>
              </a:extLst>
            </p:cNvPr>
            <p:cNvSpPr/>
            <p:nvPr/>
          </p:nvSpPr>
          <p:spPr>
            <a:xfrm rot="16200000">
              <a:off x="6779920" y="5430977"/>
              <a:ext cx="391887" cy="1741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550C7F65-C350-428E-8DE2-BFDB9BEF6264}"/>
                </a:ext>
              </a:extLst>
            </p:cNvPr>
            <p:cNvSpPr txBox="1"/>
            <p:nvPr/>
          </p:nvSpPr>
          <p:spPr>
            <a:xfrm>
              <a:off x="6462405" y="3307259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水資源回收中心</a:t>
              </a:r>
              <a:endParaRPr kumimoji="1"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/>
              <a:r>
                <a:rPr kumimoji="1" lang="en-US" altLang="zh-TW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</a:t>
              </a:r>
              <a:r>
                <a:rPr kumimoji="1"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污水處理廠</a:t>
              </a:r>
              <a:r>
                <a:rPr kumimoji="1" lang="en-US" altLang="zh-TW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FB505AE-6722-44F1-B9F3-AB8E59411AA0}"/>
                </a:ext>
              </a:extLst>
            </p:cNvPr>
            <p:cNvSpPr txBox="1"/>
            <p:nvPr/>
          </p:nvSpPr>
          <p:spPr>
            <a:xfrm>
              <a:off x="8360975" y="4487098"/>
              <a:ext cx="1461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淨化後排入河川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69E3088-F785-4146-8C48-6D305E8833BD}"/>
                </a:ext>
              </a:extLst>
            </p:cNvPr>
            <p:cNvSpPr/>
            <p:nvPr/>
          </p:nvSpPr>
          <p:spPr>
            <a:xfrm>
              <a:off x="1777941" y="5502685"/>
              <a:ext cx="3758437" cy="2174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公共污水管線</a:t>
              </a:r>
            </a:p>
          </p:txBody>
        </p:sp>
        <p:sp>
          <p:nvSpPr>
            <p:cNvPr id="23" name="向上箭號圖說文字 12">
              <a:extLst>
                <a:ext uri="{FF2B5EF4-FFF2-40B4-BE49-F238E27FC236}">
                  <a16:creationId xmlns:a16="http://schemas.microsoft.com/office/drawing/2014/main" id="{4C043C56-FD01-4F89-91B8-A78FF1AC850E}"/>
                </a:ext>
              </a:extLst>
            </p:cNvPr>
            <p:cNvSpPr/>
            <p:nvPr/>
          </p:nvSpPr>
          <p:spPr>
            <a:xfrm>
              <a:off x="412326" y="5502683"/>
              <a:ext cx="2905404" cy="1135297"/>
            </a:xfrm>
            <a:prstGeom prst="upArrowCallout">
              <a:avLst>
                <a:gd name="adj1" fmla="val 10940"/>
                <a:gd name="adj2" fmla="val 25000"/>
                <a:gd name="adj3" fmla="val 25000"/>
                <a:gd name="adj4" fmla="val 4541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200" b="1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用戶排水設備</a:t>
              </a:r>
              <a:endParaRPr kumimoji="1" lang="zh-TW" altLang="en-US" sz="22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A9B52B0-6B4B-466E-9A9D-8B4EDC4178E7}"/>
                </a:ext>
              </a:extLst>
            </p:cNvPr>
            <p:cNvSpPr/>
            <p:nvPr/>
          </p:nvSpPr>
          <p:spPr>
            <a:xfrm rot="16200000">
              <a:off x="6347541" y="4992552"/>
              <a:ext cx="202323" cy="12225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817D8FE5-C679-4A95-88E4-C9B4F8A20B7F}"/>
              </a:ext>
            </a:extLst>
          </p:cNvPr>
          <p:cNvSpPr/>
          <p:nvPr/>
        </p:nvSpPr>
        <p:spPr>
          <a:xfrm>
            <a:off x="860265" y="2445522"/>
            <a:ext cx="110356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從小管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家戶端的用戶管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kumimoji="1"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→</a:t>
            </a:r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中管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巷道的分支管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kumimoji="1"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→</a:t>
            </a:r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大管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大馬路的主幹管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kumimoji="1"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輸送到</a:t>
            </a:r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水資源回收中心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TW" altLang="en-US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污水處理廠</a:t>
            </a:r>
            <a:r>
              <a:rPr kumimoji="1" lang="en-US" altLang="zh-TW" sz="2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kumimoji="1" lang="zh-TW" altLang="en-US" sz="2200" b="1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580CA72-28CB-4C28-A260-E48615690171}"/>
              </a:ext>
            </a:extLst>
          </p:cNvPr>
          <p:cNvSpPr/>
          <p:nvPr/>
        </p:nvSpPr>
        <p:spPr>
          <a:xfrm>
            <a:off x="863724" y="2072475"/>
            <a:ext cx="58272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住戶每日排出的生活污水，經由密閉管線收集</a:t>
            </a:r>
            <a:endParaRPr lang="zh-TW" altLang="en-US" sz="2200" b="1" dirty="0">
              <a:solidFill>
                <a:srgbClr val="FF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681B3AC-811D-44F3-AD5A-C0D636D4EA8C}"/>
              </a:ext>
            </a:extLst>
          </p:cNvPr>
          <p:cNvSpPr/>
          <p:nvPr/>
        </p:nvSpPr>
        <p:spPr>
          <a:xfrm>
            <a:off x="7476580" y="4155263"/>
            <a:ext cx="795353" cy="188137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725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00AA8-9A88-433B-9E1D-6BFF4FCCEF7A}" type="slidenum">
              <a:rPr lang="zh-TW" altLang="en-US" sz="3200" b="1" smtClean="0">
                <a:solidFill>
                  <a:schemeClr val="tx1"/>
                </a:solidFill>
              </a:rPr>
              <a:t>8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1869666" y="405536"/>
            <a:ext cx="9144000" cy="61333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44083"/>
            <a:endParaRPr lang="zh-TW" altLang="en-US" sz="2215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>
          <a:xfrm>
            <a:off x="3523606" y="2666702"/>
            <a:ext cx="6033343" cy="7142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500"/>
              </a:spcBef>
              <a:buSzPct val="100000"/>
              <a:buFont typeface="Ubuntu" panose="020B0504030602030204" pitchFamily="34" charset="0"/>
              <a:buNone/>
              <a:tabLst/>
              <a:defRPr lang="en-US" altLang="zh-TW" sz="2000" kern="1200" dirty="0" smtClean="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39600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kern="1200">
                <a:solidFill>
                  <a:srgbClr val="3D3935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57238">
              <a:spcBef>
                <a:spcPts val="600"/>
              </a:spcBef>
              <a:buNone/>
              <a:defRPr/>
            </a:pPr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參、桃園污水下水道系統</a:t>
            </a:r>
          </a:p>
        </p:txBody>
      </p:sp>
    </p:spTree>
    <p:extLst>
      <p:ext uri="{BB962C8B-B14F-4D97-AF65-F5344CB8AC3E}">
        <p14:creationId xmlns:p14="http://schemas.microsoft.com/office/powerpoint/2010/main" val="62189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FFA352D-ACEB-4237-8CFD-F39CEE9E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5E00AA8-9A88-433B-9E1D-6BFF4FCCEF7A}" type="slidenum">
              <a:rPr lang="zh-TW" altLang="en-US" sz="3200" b="1">
                <a:solidFill>
                  <a:schemeClr val="tx1"/>
                </a:solidFill>
              </a:rPr>
              <a:pPr/>
              <a:t>9</a:t>
            </a:fld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FFD5D39-2BFC-9401-714D-4C8542B1F90F}"/>
              </a:ext>
            </a:extLst>
          </p:cNvPr>
          <p:cNvSpPr txBox="1"/>
          <p:nvPr/>
        </p:nvSpPr>
        <p:spPr>
          <a:xfrm>
            <a:off x="2383285" y="254964"/>
            <a:ext cx="4411962" cy="584775"/>
          </a:xfrm>
          <a:prstGeom prst="rect">
            <a:avLst/>
          </a:prstGeom>
          <a:solidFill>
            <a:srgbClr val="8064A2">
              <a:lumMod val="75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桃園市污水下水道系統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2FF6F4-30D7-6834-4F6D-E53656F48727}"/>
              </a:ext>
            </a:extLst>
          </p:cNvPr>
          <p:cNvSpPr txBox="1"/>
          <p:nvPr/>
        </p:nvSpPr>
        <p:spPr>
          <a:xfrm>
            <a:off x="1083516" y="883467"/>
            <a:ext cx="10286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已規劃</a:t>
            </a:r>
            <a:r>
              <a:rPr lang="en-US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處污水下水道系統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個集污區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，採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政府公辦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促進民間參與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二種方式同步推動，可接管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都市計畫區內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5" name="圖片 4" descr="一張含有 文字, 螢幕擷取畫面, 地圖 的圖片&#10;&#10;自動產生的描述">
            <a:extLst>
              <a:ext uri="{FF2B5EF4-FFF2-40B4-BE49-F238E27FC236}">
                <a16:creationId xmlns:a16="http://schemas.microsoft.com/office/drawing/2014/main" id="{E01E8445-5D54-186D-F5CE-6FC06C96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89" y="1837574"/>
            <a:ext cx="9504236" cy="463311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960C602-1A55-F7C2-6219-79FFADF6D0A5}"/>
              </a:ext>
            </a:extLst>
          </p:cNvPr>
          <p:cNvSpPr/>
          <p:nvPr/>
        </p:nvSpPr>
        <p:spPr>
          <a:xfrm>
            <a:off x="945685" y="5791201"/>
            <a:ext cx="4254921" cy="804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■</a:t>
            </a:r>
            <a:r>
              <a:rPr lang="en-US" altLang="zh-TW" dirty="0">
                <a:solidFill>
                  <a:schemeClr val="tx1"/>
                </a:solidFill>
              </a:rPr>
              <a:t>BOT</a:t>
            </a:r>
            <a:r>
              <a:rPr lang="zh-TW" altLang="en-US" dirty="0">
                <a:solidFill>
                  <a:schemeClr val="tx1"/>
                </a:solidFill>
              </a:rPr>
              <a:t>系統、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zh-TW" altLang="en-US" dirty="0">
                <a:solidFill>
                  <a:srgbClr val="006835"/>
                </a:solidFill>
              </a:rPr>
              <a:t>■</a:t>
            </a:r>
            <a:r>
              <a:rPr lang="zh-TW" altLang="en-US" dirty="0">
                <a:solidFill>
                  <a:schemeClr val="tx1"/>
                </a:solidFill>
              </a:rPr>
              <a:t>公辦系統、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zh-TW" altLang="en-US" dirty="0">
                <a:solidFill>
                  <a:srgbClr val="00A0E9"/>
                </a:solidFill>
              </a:rPr>
              <a:t>■</a:t>
            </a:r>
            <a:r>
              <a:rPr lang="zh-TW" altLang="en-US" dirty="0">
                <a:solidFill>
                  <a:schemeClr val="tx1"/>
                </a:solidFill>
              </a:rPr>
              <a:t>集污區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644FF3D-7C94-4FCF-86C4-CFC36E3B50A7}"/>
              </a:ext>
            </a:extLst>
          </p:cNvPr>
          <p:cNvSpPr txBox="1"/>
          <p:nvPr/>
        </p:nvSpPr>
        <p:spPr>
          <a:xfrm>
            <a:off x="8222456" y="2935551"/>
            <a:ext cx="27384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7474A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污</a:t>
            </a:r>
          </a:p>
        </p:txBody>
      </p:sp>
    </p:spTree>
    <p:extLst>
      <p:ext uri="{BB962C8B-B14F-4D97-AF65-F5344CB8AC3E}">
        <p14:creationId xmlns:p14="http://schemas.microsoft.com/office/powerpoint/2010/main" val="74911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5462e0-517d-414f-baba-12b28bcdc4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666E65A3B910479D7A830B9B9DED81" ma:contentTypeVersion="15" ma:contentTypeDescription="Create a new document." ma:contentTypeScope="" ma:versionID="5aee556c30d847944a72b2f839c63a33">
  <xsd:schema xmlns:xsd="http://www.w3.org/2001/XMLSchema" xmlns:xs="http://www.w3.org/2001/XMLSchema" xmlns:p="http://schemas.microsoft.com/office/2006/metadata/properties" xmlns:ns3="855462e0-517d-414f-baba-12b28bcdc4e8" xmlns:ns4="e4778109-7213-488d-976a-d29f68cdc50a" targetNamespace="http://schemas.microsoft.com/office/2006/metadata/properties" ma:root="true" ma:fieldsID="f28dd85f742c2e4db6f757d302badcd0" ns3:_="" ns4:_="">
    <xsd:import namespace="855462e0-517d-414f-baba-12b28bcdc4e8"/>
    <xsd:import namespace="e4778109-7213-488d-976a-d29f68cdc5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462e0-517d-414f-baba-12b28bcdc4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78109-7213-488d-976a-d29f68cdc50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CF7AD8-73DB-48F5-A444-8B3FB0C971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9DEBC5-41BA-4CEB-8D34-DD1BA117651D}">
  <ds:schemaRefs>
    <ds:schemaRef ds:uri="e4778109-7213-488d-976a-d29f68cdc50a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55462e0-517d-414f-baba-12b28bcdc4e8"/>
  </ds:schemaRefs>
</ds:datastoreItem>
</file>

<file path=customXml/itemProps3.xml><?xml version="1.0" encoding="utf-8"?>
<ds:datastoreItem xmlns:ds="http://schemas.openxmlformats.org/officeDocument/2006/customXml" ds:itemID="{3F86B4E4-1094-4D90-89BA-6232674F7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5462e0-517d-414f-baba-12b28bcdc4e8"/>
    <ds:schemaRef ds:uri="e4778109-7213-488d-976a-d29f68cdc5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7760</TotalTime>
  <Words>2371</Words>
  <Application>Microsoft Office PowerPoint</Application>
  <PresentationFormat>寬螢幕</PresentationFormat>
  <Paragraphs>484</Paragraphs>
  <Slides>37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3" baseType="lpstr">
      <vt:lpstr>Iskoola Pota</vt:lpstr>
      <vt:lpstr>Microsoft YaHei</vt:lpstr>
      <vt:lpstr>Microsoft YaHei</vt:lpstr>
      <vt:lpstr>全字庫正宋體</vt:lpstr>
      <vt:lpstr>華康粗圓體</vt:lpstr>
      <vt:lpstr>Microsoft JhengHei</vt:lpstr>
      <vt:lpstr>Microsoft JhengHei</vt:lpstr>
      <vt:lpstr>新細明體</vt:lpstr>
      <vt:lpstr>標楷體</vt:lpstr>
      <vt:lpstr>Arial</vt:lpstr>
      <vt:lpstr>Calibri</vt:lpstr>
      <vt:lpstr>Franklin Gothic Medium</vt:lpstr>
      <vt:lpstr>Times New Roman</vt:lpstr>
      <vt:lpstr>Wingdings</vt:lpstr>
      <vt:lpstr>Wingdings 2</vt:lpstr>
      <vt:lpstr>Office 佈景主題</vt:lpstr>
      <vt:lpstr>促進民間參與桃園市埔頂計畫區污水下水道系統 建設之興建、營運、移轉(BOT) 計畫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用戶自行維護範圍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111年度 桃園市政府水務局 新媒體行銷委託服務 採購案</dc:title>
  <dc:creator>陳若慈</dc:creator>
  <cp:lastModifiedBy>Cheng Shan Lee 李正山</cp:lastModifiedBy>
  <cp:revision>318</cp:revision>
  <dcterms:created xsi:type="dcterms:W3CDTF">2023-02-07T06:00:54Z</dcterms:created>
  <dcterms:modified xsi:type="dcterms:W3CDTF">2025-01-10T04:19:04Z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0x010100EB666E65A3B910479D7A830B9B9DED81</vt:lpwstr>
  </property>
</Properties>
</file>